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842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46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72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8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947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6631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747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60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1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759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838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8CDEB-3DC3-4D36-BAB5-0A12615975F3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29577-8988-4D9A-8409-29181FA44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186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8745"/>
          </a:xfrm>
        </p:spPr>
        <p:txBody>
          <a:bodyPr/>
          <a:lstStyle/>
          <a:p>
            <a:r>
              <a:rPr lang="tr-TR" dirty="0" smtClean="0"/>
              <a:t>4. Hafta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26292"/>
            <a:ext cx="10515600" cy="4850671"/>
          </a:xfrm>
        </p:spPr>
        <p:txBody>
          <a:bodyPr/>
          <a:lstStyle/>
          <a:p>
            <a:r>
              <a:rPr lang="tr-TR" dirty="0" smtClean="0"/>
              <a:t>Portekiz/İspanya küresel sitemlerinin yükselmesi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Akdeniz’de egemenliği Venedik’e kaptıran Cenova Akdeniz’e alternatif ticaret yollarının keşfi için hem İspanya hem de Portekiz’in keşif çabalarını finanse etti. </a:t>
            </a:r>
          </a:p>
          <a:p>
            <a:pPr marL="0" indent="0">
              <a:buNone/>
            </a:pPr>
            <a:r>
              <a:rPr lang="tr-TR" dirty="0" smtClean="0"/>
              <a:t>İspanya egemenliğinden kurtulan Portekiz yaşamsal kaynaklar açısından alternatif ticaret yolarına ihtiyaç duyuyordu. </a:t>
            </a:r>
          </a:p>
          <a:p>
            <a:pPr marL="0" indent="0">
              <a:buNone/>
            </a:pPr>
            <a:r>
              <a:rPr lang="tr-TR" dirty="0" smtClean="0"/>
              <a:t>Birleşmeyi sağlayan İspanya da aynı türden bir gereklilikle karşılaşmıştı. </a:t>
            </a:r>
          </a:p>
          <a:p>
            <a:pPr marL="0" indent="0">
              <a:buNone/>
            </a:pPr>
            <a:r>
              <a:rPr lang="tr-TR" dirty="0" smtClean="0"/>
              <a:t>Coğrafi keşifler Kuzey ve Güney Amerika’yı İspanya/Portekiz istilasına açtı.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3099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37751"/>
            <a:ext cx="10515600" cy="5839212"/>
          </a:xfrm>
        </p:spPr>
        <p:txBody>
          <a:bodyPr/>
          <a:lstStyle/>
          <a:p>
            <a:r>
              <a:rPr lang="tr-TR" dirty="0" smtClean="0"/>
              <a:t>Portekiz/İspanya küresel sitemlerinin yapısal unsurları</a:t>
            </a:r>
          </a:p>
          <a:p>
            <a:pPr marL="514350" indent="-514350">
              <a:buAutoNum type="arabicPeriod"/>
            </a:pPr>
            <a:r>
              <a:rPr lang="tr-TR" dirty="0" smtClean="0"/>
              <a:t>Merkezileşmeyi tamamlayan monarşilerin artan askeri </a:t>
            </a:r>
            <a:r>
              <a:rPr lang="tr-TR" dirty="0" err="1" smtClean="0"/>
              <a:t>haracmaları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Bu harcamaların özellikle Güney Amerika’dan akan değerli metallerle finanse edilmesi. </a:t>
            </a:r>
          </a:p>
          <a:p>
            <a:pPr marL="514350" indent="-514350">
              <a:buAutoNum type="arabicPeriod"/>
            </a:pPr>
            <a:r>
              <a:rPr lang="tr-TR" dirty="0" smtClean="0"/>
              <a:t>Özelikle İspanya’da tahtın </a:t>
            </a:r>
            <a:r>
              <a:rPr lang="tr-TR" dirty="0" err="1" smtClean="0"/>
              <a:t>Habsburglara</a:t>
            </a:r>
            <a:r>
              <a:rPr lang="tr-TR" dirty="0" smtClean="0"/>
              <a:t> geçişiyle birlikte Avrupa sathına yayılmış </a:t>
            </a:r>
            <a:r>
              <a:rPr lang="tr-TR" dirty="0" err="1" smtClean="0"/>
              <a:t>Habsburg</a:t>
            </a:r>
            <a:r>
              <a:rPr lang="tr-TR" dirty="0" smtClean="0"/>
              <a:t> siyasi yapılanmasının artan koruma ve müdahale masrafları İspanyol Amerika’sından akan altın ve gümüşle kapatılmaya çalışıldı. </a:t>
            </a:r>
          </a:p>
          <a:p>
            <a:pPr marL="514350" indent="-514350">
              <a:buAutoNum type="arabicPeriod"/>
            </a:pPr>
            <a:r>
              <a:rPr lang="tr-TR" dirty="0" smtClean="0"/>
              <a:t>Erken dönem şeker/kauçuk ve kahve plantasyonlarının ve buna bağlı olarak köle ticaretinin doğumu. 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9724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Geniş ekran</PresentationFormat>
  <Paragraphs>11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4. Hafta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Hafta</dc:title>
  <dc:creator>sbahce</dc:creator>
  <cp:lastModifiedBy>sbahce</cp:lastModifiedBy>
  <cp:revision>1</cp:revision>
  <dcterms:created xsi:type="dcterms:W3CDTF">2017-11-27T16:54:58Z</dcterms:created>
  <dcterms:modified xsi:type="dcterms:W3CDTF">2017-11-27T16:55:10Z</dcterms:modified>
</cp:coreProperties>
</file>