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912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21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02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62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2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95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70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28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31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19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41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344D7-347E-497F-A77C-89F7FF702FCD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9628B-1761-4F50-8E21-B67257E514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55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60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Çalışanların Katılımının Sağlanamaması </a:t>
            </a:r>
          </a:p>
          <a:p>
            <a:r>
              <a:rPr lang="tr-TR" dirty="0" smtClean="0"/>
              <a:t>Çalışanlar kalite sürecinde önemli bir yerdedir. Onların desteği olmadan başarılı bir kalite sürecinden söz edemeyiz.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440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Değişime Direnç </a:t>
            </a:r>
          </a:p>
          <a:p>
            <a:pPr marL="0" indent="0">
              <a:buNone/>
            </a:pPr>
            <a:r>
              <a:rPr lang="tr-TR" dirty="0" smtClean="0"/>
              <a:t>Hem yöneticiler hem de çalışanların yeniliklere açık olması gerekmektedir. Aksi takdirde bu değişimlere direnç gösterirlerse, kalite süreci işlevini yitirir.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75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Kalitenin faydaları;</a:t>
            </a:r>
          </a:p>
          <a:p>
            <a:r>
              <a:rPr lang="tr-TR" dirty="0" smtClean="0"/>
              <a:t>Kar oranı artar</a:t>
            </a:r>
          </a:p>
          <a:p>
            <a:r>
              <a:rPr lang="tr-TR" dirty="0" smtClean="0"/>
              <a:t>Müşteri memnuniyeti artar</a:t>
            </a:r>
          </a:p>
          <a:p>
            <a:r>
              <a:rPr lang="tr-TR" dirty="0" smtClean="0"/>
              <a:t>Pazar payı genişler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00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Rekabet gücü artar</a:t>
            </a:r>
          </a:p>
          <a:p>
            <a:r>
              <a:rPr lang="tr-TR" dirty="0" smtClean="0"/>
              <a:t>İç müşteri tatmini sağlar</a:t>
            </a:r>
          </a:p>
          <a:p>
            <a:r>
              <a:rPr lang="tr-TR" dirty="0" smtClean="0"/>
              <a:t>Maliyetler azalır</a:t>
            </a:r>
          </a:p>
          <a:p>
            <a:r>
              <a:rPr lang="tr-TR" dirty="0" smtClean="0"/>
              <a:t>Dış müşteri memnuniyeti sağlar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22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Verimlilik artar</a:t>
            </a:r>
          </a:p>
          <a:p>
            <a:r>
              <a:rPr lang="tr-TR" dirty="0" smtClean="0"/>
              <a:t>Çalışan motivasyonu artar</a:t>
            </a:r>
          </a:p>
          <a:p>
            <a:r>
              <a:rPr lang="tr-TR" dirty="0" smtClean="0"/>
              <a:t>Kaynaklar etkin kullanılır</a:t>
            </a:r>
          </a:p>
          <a:p>
            <a:r>
              <a:rPr lang="tr-TR" dirty="0" smtClean="0"/>
              <a:t>Sürekli müşteri sağlar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8069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Pazarda kalite</a:t>
            </a:r>
          </a:p>
          <a:p>
            <a:r>
              <a:rPr lang="tr-TR" dirty="0" smtClean="0"/>
              <a:t>Hitap edilen </a:t>
            </a:r>
            <a:r>
              <a:rPr lang="tr-TR" dirty="0"/>
              <a:t>p</a:t>
            </a:r>
            <a:r>
              <a:rPr lang="tr-TR" dirty="0" smtClean="0"/>
              <a:t>azar hakkında bilgi sahibi olmak gereklidir. Bu önemli bir bilgi kaynağıdır. Hata yapmayı önler.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6490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SATIN ALMADA KALİTE</a:t>
            </a:r>
          </a:p>
          <a:p>
            <a:r>
              <a:rPr lang="tr-TR" dirty="0" smtClean="0"/>
              <a:t>Satın alma ihtiyaçlarının net bir şekilde belirlenmesi gereklidir.</a:t>
            </a:r>
          </a:p>
          <a:p>
            <a:r>
              <a:rPr lang="tr-TR" dirty="0" smtClean="0"/>
              <a:t>Tüm satın alma faaliyetleri kalite </a:t>
            </a:r>
            <a:r>
              <a:rPr lang="tr-TR" smtClean="0"/>
              <a:t>çerçevesinde yapılmalıdır.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63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122</Words>
  <Application>Microsoft Office PowerPoint</Application>
  <PresentationFormat>Ekran Gösterisi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8</cp:revision>
  <dcterms:created xsi:type="dcterms:W3CDTF">2020-03-14T09:34:24Z</dcterms:created>
  <dcterms:modified xsi:type="dcterms:W3CDTF">2020-03-14T09:47:02Z</dcterms:modified>
</cp:coreProperties>
</file>