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5"/>
  </p:normalViewPr>
  <p:slideViewPr>
    <p:cSldViewPr snapToGrid="0" snapToObjects="1">
      <p:cViewPr varScale="1">
        <p:scale>
          <a:sx n="95" d="100"/>
          <a:sy n="95" d="100"/>
        </p:scale>
        <p:origin x="2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34AB-41F5-C447-A49D-D5C0445349CD}" type="datetimeFigureOut">
              <a:rPr lang="tr-TR" smtClean="0"/>
              <a:t>19.05.2019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D1B6-EB7F-A844-8FA4-99D66D7455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14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34AB-41F5-C447-A49D-D5C0445349CD}" type="datetimeFigureOut">
              <a:rPr lang="tr-TR" smtClean="0"/>
              <a:t>19.05.2019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D1B6-EB7F-A844-8FA4-99D66D7455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79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34AB-41F5-C447-A49D-D5C0445349CD}" type="datetimeFigureOut">
              <a:rPr lang="tr-TR" smtClean="0"/>
              <a:t>19.05.2019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D1B6-EB7F-A844-8FA4-99D66D7455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8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34AB-41F5-C447-A49D-D5C0445349CD}" type="datetimeFigureOut">
              <a:rPr lang="tr-TR" smtClean="0"/>
              <a:t>19.05.2019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D1B6-EB7F-A844-8FA4-99D66D7455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46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34AB-41F5-C447-A49D-D5C0445349CD}" type="datetimeFigureOut">
              <a:rPr lang="tr-TR" smtClean="0"/>
              <a:t>19.05.2019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D1B6-EB7F-A844-8FA4-99D66D7455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60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34AB-41F5-C447-A49D-D5C0445349CD}" type="datetimeFigureOut">
              <a:rPr lang="tr-TR" smtClean="0"/>
              <a:t>19.05.2019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D1B6-EB7F-A844-8FA4-99D66D7455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57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34AB-41F5-C447-A49D-D5C0445349CD}" type="datetimeFigureOut">
              <a:rPr lang="tr-TR" smtClean="0"/>
              <a:t>19.05.2019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D1B6-EB7F-A844-8FA4-99D66D7455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56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34AB-41F5-C447-A49D-D5C0445349CD}" type="datetimeFigureOut">
              <a:rPr lang="tr-TR" smtClean="0"/>
              <a:t>19.05.2019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D1B6-EB7F-A844-8FA4-99D66D7455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74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34AB-41F5-C447-A49D-D5C0445349CD}" type="datetimeFigureOut">
              <a:rPr lang="tr-TR" smtClean="0"/>
              <a:t>19.05.2019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D1B6-EB7F-A844-8FA4-99D66D7455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41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34AB-41F5-C447-A49D-D5C0445349CD}" type="datetimeFigureOut">
              <a:rPr lang="tr-TR" smtClean="0"/>
              <a:t>19.05.2019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D1B6-EB7F-A844-8FA4-99D66D7455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2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34AB-41F5-C447-A49D-D5C0445349CD}" type="datetimeFigureOut">
              <a:rPr lang="tr-TR" smtClean="0"/>
              <a:t>19.05.2019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D1B6-EB7F-A844-8FA4-99D66D7455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3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334AB-41F5-C447-A49D-D5C0445349CD}" type="datetimeFigureOut">
              <a:rPr lang="tr-TR" smtClean="0"/>
              <a:t>19.05.2019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2D1B6-EB7F-A844-8FA4-99D66D7455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07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ATATURK’S PRINCIPLES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47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57975"/>
              </p:ext>
            </p:extLst>
          </p:nvPr>
        </p:nvGraphicFramePr>
        <p:xfrm>
          <a:off x="438149" y="430213"/>
          <a:ext cx="11564664" cy="5697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888"/>
                <a:gridCol w="3854888"/>
                <a:gridCol w="3854888"/>
              </a:tblGrid>
              <a:tr h="813903">
                <a:tc>
                  <a:txBody>
                    <a:bodyPr/>
                    <a:lstStyle/>
                    <a:p>
                      <a:r>
                        <a:rPr lang="tr-TR" dirty="0" smtClean="0"/>
                        <a:t>PRINCIPLE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ORIJIN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ACCORDING TO ATATURK</a:t>
                      </a:r>
                      <a:endParaRPr lang="tr-TR" dirty="0"/>
                    </a:p>
                  </a:txBody>
                  <a:tcPr/>
                </a:tc>
              </a:tr>
              <a:tr h="813903">
                <a:tc>
                  <a:txBody>
                    <a:bodyPr/>
                    <a:lstStyle/>
                    <a:p>
                      <a:r>
                        <a:rPr lang="tr-TR" dirty="0" smtClean="0"/>
                        <a:t>REPUBLICANISM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FRENCH</a:t>
                      </a:r>
                      <a:r>
                        <a:rPr lang="tr-TR" baseline="0" dirty="0" smtClean="0"/>
                        <a:t> REV.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DEMOCRACY</a:t>
                      </a:r>
                    </a:p>
                    <a:p>
                      <a:r>
                        <a:rPr lang="tr-TR" dirty="0" smtClean="0"/>
                        <a:t>NATIONAL</a:t>
                      </a:r>
                      <a:r>
                        <a:rPr lang="tr-TR" baseline="0" dirty="0" smtClean="0"/>
                        <a:t> SOVERIGNTY</a:t>
                      </a:r>
                      <a:endParaRPr lang="tr-TR" dirty="0"/>
                    </a:p>
                  </a:txBody>
                  <a:tcPr/>
                </a:tc>
              </a:tr>
              <a:tr h="813903">
                <a:tc>
                  <a:txBody>
                    <a:bodyPr/>
                    <a:lstStyle/>
                    <a:p>
                      <a:r>
                        <a:rPr lang="tr-TR" dirty="0" smtClean="0"/>
                        <a:t>POPULISM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FRENCH REV./ BOLSHEVIK REV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EQUALITY</a:t>
                      </a:r>
                      <a:endParaRPr lang="tr-TR" dirty="0"/>
                    </a:p>
                  </a:txBody>
                  <a:tcPr/>
                </a:tc>
              </a:tr>
              <a:tr h="813903">
                <a:tc>
                  <a:txBody>
                    <a:bodyPr/>
                    <a:lstStyle/>
                    <a:p>
                      <a:r>
                        <a:rPr lang="tr-TR" dirty="0" smtClean="0"/>
                        <a:t>NATIONALISM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FRENCH REV.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CONNECTIVE</a:t>
                      </a:r>
                      <a:endParaRPr lang="tr-TR" dirty="0"/>
                    </a:p>
                  </a:txBody>
                  <a:tcPr/>
                </a:tc>
              </a:tr>
              <a:tr h="813903">
                <a:tc>
                  <a:txBody>
                    <a:bodyPr/>
                    <a:lstStyle/>
                    <a:p>
                      <a:r>
                        <a:rPr lang="tr-TR" dirty="0" smtClean="0"/>
                        <a:t>SECULARISM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FRENCH REV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ALL REVOLUTIONS</a:t>
                      </a:r>
                      <a:endParaRPr lang="tr-TR" dirty="0"/>
                    </a:p>
                  </a:txBody>
                  <a:tcPr/>
                </a:tc>
              </a:tr>
              <a:tr h="813903">
                <a:tc>
                  <a:txBody>
                    <a:bodyPr/>
                    <a:lstStyle/>
                    <a:p>
                      <a:r>
                        <a:rPr lang="tr-TR" dirty="0" smtClean="0"/>
                        <a:t>REVOLUTIONISM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FRENCH REV./BOLSHEVIK</a:t>
                      </a:r>
                      <a:r>
                        <a:rPr lang="tr-TR" baseline="0" dirty="0" smtClean="0"/>
                        <a:t> REV.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ALL REVOLUTIONS</a:t>
                      </a:r>
                      <a:endParaRPr lang="tr-TR" dirty="0"/>
                    </a:p>
                  </a:txBody>
                  <a:tcPr/>
                </a:tc>
              </a:tr>
              <a:tr h="813903">
                <a:tc>
                  <a:txBody>
                    <a:bodyPr/>
                    <a:lstStyle/>
                    <a:p>
                      <a:r>
                        <a:rPr lang="tr-TR" dirty="0" smtClean="0"/>
                        <a:t>STATISM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BOLSHEVIK REV.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MODARETE STATISM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82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        </a:t>
            </a:r>
            <a:r>
              <a:rPr lang="tr-TR" b="1" dirty="0" smtClean="0">
                <a:solidFill>
                  <a:srgbClr val="FF0000"/>
                </a:solidFill>
              </a:rPr>
              <a:t>AXIS POWERS</a:t>
            </a:r>
            <a:r>
              <a:rPr lang="tr-TR" dirty="0" smtClean="0"/>
              <a:t>				</a:t>
            </a:r>
            <a:r>
              <a:rPr lang="tr-TR" b="1" dirty="0" smtClean="0">
                <a:solidFill>
                  <a:srgbClr val="FF0000"/>
                </a:solidFill>
              </a:rPr>
              <a:t>ALLIED POWERS</a:t>
            </a:r>
          </a:p>
          <a:p>
            <a:r>
              <a:rPr lang="tr-TR" dirty="0"/>
              <a:t> </a:t>
            </a:r>
            <a:r>
              <a:rPr lang="tr-TR" dirty="0" smtClean="0"/>
              <a:t>           GERMANY					ENGLAND   </a:t>
            </a:r>
          </a:p>
          <a:p>
            <a:r>
              <a:rPr lang="tr-TR" dirty="0"/>
              <a:t> </a:t>
            </a:r>
            <a:r>
              <a:rPr lang="tr-TR" dirty="0" smtClean="0"/>
              <a:t>            ITALY					FRANCE</a:t>
            </a:r>
          </a:p>
          <a:p>
            <a:r>
              <a:rPr lang="tr-TR" dirty="0"/>
              <a:t> </a:t>
            </a:r>
            <a:r>
              <a:rPr lang="tr-TR" dirty="0" smtClean="0"/>
              <a:t>            JAPAN					USA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                                                          S.U.</a:t>
            </a:r>
          </a:p>
        </p:txBody>
      </p:sp>
    </p:spTree>
    <p:extLst>
      <p:ext uri="{BB962C8B-B14F-4D97-AF65-F5344CB8AC3E}">
        <p14:creationId xmlns:p14="http://schemas.microsoft.com/office/powerpoint/2010/main" val="17765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461"/>
          </a:xfrm>
        </p:spPr>
        <p:txBody>
          <a:bodyPr/>
          <a:lstStyle/>
          <a:p>
            <a:pPr algn="ctr"/>
            <a:r>
              <a:rPr lang="tr-TR" dirty="0" smtClean="0"/>
              <a:t>SECOND WORLD WAR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062" y="1103586"/>
            <a:ext cx="8842669" cy="5597008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 flipV="1">
            <a:off x="5298140" y="3202494"/>
            <a:ext cx="1044596" cy="87308"/>
          </a:xfrm>
          <a:prstGeom prst="straightConnector1">
            <a:avLst/>
          </a:prstGeom>
          <a:ln w="107950">
            <a:solidFill>
              <a:srgbClr val="FF0000">
                <a:alpha val="9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 flipH="1">
            <a:off x="6952129" y="3110459"/>
            <a:ext cx="1055051" cy="184070"/>
          </a:xfrm>
          <a:prstGeom prst="straightConnector1">
            <a:avLst/>
          </a:prstGeom>
          <a:ln w="101600">
            <a:solidFill>
              <a:srgbClr val="FF0000">
                <a:alpha val="92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 Köşeli Yıldız 13"/>
          <p:cNvSpPr/>
          <p:nvPr/>
        </p:nvSpPr>
        <p:spPr>
          <a:xfrm>
            <a:off x="6394437" y="3028631"/>
            <a:ext cx="505990" cy="522341"/>
          </a:xfrm>
          <a:prstGeom prst="star5">
            <a:avLst/>
          </a:prstGeom>
          <a:solidFill>
            <a:srgbClr val="FF0000"/>
          </a:solidFill>
          <a:ln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7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470" y="73959"/>
            <a:ext cx="10004611" cy="6332465"/>
          </a:xfrm>
          <a:prstGeom prst="rect">
            <a:avLst/>
          </a:prstGeom>
        </p:spPr>
      </p:pic>
      <p:sp>
        <p:nvSpPr>
          <p:cNvPr id="5" name="5 Köşeli Yıldız 4"/>
          <p:cNvSpPr/>
          <p:nvPr/>
        </p:nvSpPr>
        <p:spPr>
          <a:xfrm>
            <a:off x="5066018" y="4121905"/>
            <a:ext cx="625610" cy="632010"/>
          </a:xfrm>
          <a:prstGeom prst="star5">
            <a:avLst>
              <a:gd name="adj" fmla="val 1244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5 Köşeli Yıldız 7"/>
          <p:cNvSpPr/>
          <p:nvPr/>
        </p:nvSpPr>
        <p:spPr>
          <a:xfrm>
            <a:off x="4555990" y="2519084"/>
            <a:ext cx="625610" cy="632010"/>
          </a:xfrm>
          <a:prstGeom prst="star5">
            <a:avLst>
              <a:gd name="adj" fmla="val 1244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5 Köşeli Yıldız 8"/>
          <p:cNvSpPr/>
          <p:nvPr/>
        </p:nvSpPr>
        <p:spPr>
          <a:xfrm>
            <a:off x="3372648" y="3151094"/>
            <a:ext cx="625610" cy="632010"/>
          </a:xfrm>
          <a:prstGeom prst="star5">
            <a:avLst>
              <a:gd name="adj" fmla="val 1244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5 Köşeli Yıldız 9"/>
          <p:cNvSpPr/>
          <p:nvPr/>
        </p:nvSpPr>
        <p:spPr>
          <a:xfrm>
            <a:off x="6411684" y="2519084"/>
            <a:ext cx="625610" cy="632010"/>
          </a:xfrm>
          <a:prstGeom prst="star5">
            <a:avLst>
              <a:gd name="adj" fmla="val 1244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5 Köşeli Yıldız 10"/>
          <p:cNvSpPr/>
          <p:nvPr/>
        </p:nvSpPr>
        <p:spPr>
          <a:xfrm>
            <a:off x="5378823" y="1100232"/>
            <a:ext cx="625610" cy="632010"/>
          </a:xfrm>
          <a:prstGeom prst="star5">
            <a:avLst>
              <a:gd name="adj" fmla="val 85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5 Köşeli Yıldız 11"/>
          <p:cNvSpPr/>
          <p:nvPr/>
        </p:nvSpPr>
        <p:spPr>
          <a:xfrm>
            <a:off x="4858549" y="284253"/>
            <a:ext cx="625610" cy="632010"/>
          </a:xfrm>
          <a:prstGeom prst="star5">
            <a:avLst>
              <a:gd name="adj" fmla="val 1244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5 Köşeli Yıldız 12"/>
          <p:cNvSpPr/>
          <p:nvPr/>
        </p:nvSpPr>
        <p:spPr>
          <a:xfrm>
            <a:off x="6922672" y="4212862"/>
            <a:ext cx="578546" cy="555811"/>
          </a:xfrm>
          <a:prstGeom prst="star5">
            <a:avLst>
              <a:gd name="adj" fmla="val 1244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5 Köşeli Yıldız 13"/>
          <p:cNvSpPr/>
          <p:nvPr/>
        </p:nvSpPr>
        <p:spPr>
          <a:xfrm>
            <a:off x="6695354" y="4964209"/>
            <a:ext cx="625610" cy="632010"/>
          </a:xfrm>
          <a:prstGeom prst="star5">
            <a:avLst>
              <a:gd name="adj" fmla="val 1244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6" name="Düz Ok Bağlayıcısı 15"/>
          <p:cNvCxnSpPr/>
          <p:nvPr/>
        </p:nvCxnSpPr>
        <p:spPr>
          <a:xfrm>
            <a:off x="5556197" y="2527308"/>
            <a:ext cx="1438513" cy="137608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V="1">
            <a:off x="7369307" y="2675965"/>
            <a:ext cx="1266423" cy="153689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3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472" y="389964"/>
            <a:ext cx="9644516" cy="61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6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3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52</Words>
  <Application>Microsoft Macintosh PowerPoint</Application>
  <PresentationFormat>Geniş Ekran</PresentationFormat>
  <Paragraphs>29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Teması</vt:lpstr>
      <vt:lpstr>ATATURK’S PRINCIPLES</vt:lpstr>
      <vt:lpstr>PowerPoint Sunusu</vt:lpstr>
      <vt:lpstr>PowerPoint Sunusu</vt:lpstr>
      <vt:lpstr>SECOND WORLD WAR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ATATURK’S PRINCIPLES</dc:title>
  <dc:creator>Çağla Tağmat</dc:creator>
  <cp:lastModifiedBy>Çağla Tağmat</cp:lastModifiedBy>
  <cp:revision>5</cp:revision>
  <dcterms:created xsi:type="dcterms:W3CDTF">2019-05-19T17:51:58Z</dcterms:created>
  <dcterms:modified xsi:type="dcterms:W3CDTF">2019-05-19T18:33:42Z</dcterms:modified>
</cp:coreProperties>
</file>