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1727D-6736-4ABB-8E2F-B009BCADEF12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A2F99-018B-4859-B578-BB4CBF76DB2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66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76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312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1321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836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1518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1203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6007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86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52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97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80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1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68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677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33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4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8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87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160" y="193040"/>
            <a:ext cx="10835640" cy="59839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K</a:t>
            </a:r>
            <a:r>
              <a:rPr lang="en-US" dirty="0"/>
              <a:t>itchenette </a:t>
            </a:r>
            <a:r>
              <a:rPr lang="tr-TR" dirty="0"/>
              <a:t>Building by</a:t>
            </a:r>
            <a:r>
              <a:rPr lang="en-US" dirty="0"/>
              <a:t> </a:t>
            </a:r>
            <a:r>
              <a:rPr lang="tr-TR" dirty="0"/>
              <a:t>Gwendolyn Brooks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We are things of dry hours and the involuntary plan,</a:t>
            </a:r>
          </a:p>
          <a:p>
            <a:pPr marL="0" indent="0">
              <a:buNone/>
            </a:pPr>
            <a:r>
              <a:rPr lang="en-US" dirty="0"/>
              <a:t>Grayed in, and gray. “Dream” makes a giddy sound, not strong</a:t>
            </a:r>
          </a:p>
          <a:p>
            <a:pPr marL="0" indent="0">
              <a:buNone/>
            </a:pPr>
            <a:r>
              <a:rPr lang="en-US" dirty="0"/>
              <a:t>Like “rent,” “feeding a wife,” “satisfying a man.”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But could a dream send up through onion fumes</a:t>
            </a:r>
          </a:p>
          <a:p>
            <a:pPr marL="0" indent="0">
              <a:buNone/>
            </a:pPr>
            <a:r>
              <a:rPr lang="en-US" dirty="0"/>
              <a:t>Its white and violet, fight with fried potatoes</a:t>
            </a:r>
          </a:p>
          <a:p>
            <a:pPr marL="0" indent="0">
              <a:buNone/>
            </a:pPr>
            <a:r>
              <a:rPr lang="en-US" dirty="0"/>
              <a:t>And yesterday’s garbage ripening in the hall,</a:t>
            </a:r>
          </a:p>
          <a:p>
            <a:pPr marL="0" indent="0">
              <a:buNone/>
            </a:pPr>
            <a:r>
              <a:rPr lang="en-US" dirty="0"/>
              <a:t>Flutter, or sing an aria down these rooms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Even if we were willing to let it in,</a:t>
            </a:r>
          </a:p>
          <a:p>
            <a:pPr marL="0" indent="0">
              <a:buNone/>
            </a:pPr>
            <a:r>
              <a:rPr lang="en-US" dirty="0"/>
              <a:t>Had time to warm it, keep it very clean,</a:t>
            </a:r>
          </a:p>
          <a:p>
            <a:pPr marL="0" indent="0">
              <a:buNone/>
            </a:pPr>
            <a:r>
              <a:rPr lang="en-US" dirty="0"/>
              <a:t>Anticipate a message, let it begin?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wonder. But not well! not for a minute!</a:t>
            </a:r>
          </a:p>
          <a:p>
            <a:pPr marL="0" indent="0">
              <a:buNone/>
            </a:pPr>
            <a:r>
              <a:rPr lang="en-US" dirty="0"/>
              <a:t>Since Number Five is out of the bathroom now,</a:t>
            </a:r>
          </a:p>
          <a:p>
            <a:pPr marL="0" indent="0">
              <a:buNone/>
            </a:pPr>
            <a:r>
              <a:rPr lang="en-US" dirty="0"/>
              <a:t>We think of lukewarm water, hope to get in it.</a:t>
            </a:r>
          </a:p>
        </p:txBody>
      </p:sp>
    </p:spTree>
    <p:extLst>
      <p:ext uri="{BB962C8B-B14F-4D97-AF65-F5344CB8AC3E}">
        <p14:creationId xmlns:p14="http://schemas.microsoft.com/office/powerpoint/2010/main" val="3019165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What does «we» refer to in the first stanza?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We are things of dry hours and the involuntary plan,</a:t>
            </a:r>
          </a:p>
          <a:p>
            <a:pPr marL="0" indent="0">
              <a:buNone/>
            </a:pPr>
            <a:r>
              <a:rPr lang="en-US" dirty="0"/>
              <a:t>Grayed in, and gray. “Dream” makes a giddy sound, not strong</a:t>
            </a:r>
          </a:p>
          <a:p>
            <a:pPr marL="0" indent="0">
              <a:buNone/>
            </a:pPr>
            <a:r>
              <a:rPr lang="en-US" dirty="0"/>
              <a:t>Like “rent,” “feeding a wife,” “satisfying a man.”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038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Suicide’s Note by Langston Hughes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calm,</a:t>
            </a:r>
          </a:p>
          <a:p>
            <a:pPr marL="0" indent="0">
              <a:buNone/>
            </a:pPr>
            <a:r>
              <a:rPr lang="en-GB" dirty="0"/>
              <a:t>Cool face of the river</a:t>
            </a:r>
          </a:p>
          <a:p>
            <a:pPr marL="0" indent="0">
              <a:buNone/>
            </a:pPr>
            <a:r>
              <a:rPr lang="en-GB" dirty="0"/>
              <a:t>Asked me for a kiss.</a:t>
            </a:r>
          </a:p>
        </p:txBody>
      </p:sp>
    </p:spTree>
    <p:extLst>
      <p:ext uri="{BB962C8B-B14F-4D97-AF65-F5344CB8AC3E}">
        <p14:creationId xmlns:p14="http://schemas.microsoft.com/office/powerpoint/2010/main" val="198050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1360" y="711200"/>
            <a:ext cx="10632440" cy="552704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TERENCE, this is stupid stuff</a:t>
            </a:r>
            <a:r>
              <a:rPr lang="tr-TR" dirty="0"/>
              <a:t> by A.E. Housman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tr-TR" dirty="0"/>
              <a:t>«Terence, this is stupid stuff:</a:t>
            </a:r>
          </a:p>
          <a:p>
            <a:pPr marL="0" indent="0">
              <a:buNone/>
            </a:pPr>
            <a:r>
              <a:rPr lang="en-US" dirty="0"/>
              <a:t>You eat your victuals fast enough;	</a:t>
            </a:r>
          </a:p>
          <a:p>
            <a:pPr marL="0" indent="0">
              <a:buNone/>
            </a:pPr>
            <a:r>
              <a:rPr lang="en-US" dirty="0"/>
              <a:t>There can’t be much amiss, ’tis clear,	</a:t>
            </a:r>
          </a:p>
          <a:p>
            <a:pPr marL="0" indent="0">
              <a:buNone/>
            </a:pPr>
            <a:r>
              <a:rPr lang="en-US" dirty="0"/>
              <a:t>To see the rate you drink your beer.	</a:t>
            </a:r>
          </a:p>
          <a:p>
            <a:pPr marL="0" indent="0">
              <a:buNone/>
            </a:pPr>
            <a:r>
              <a:rPr lang="en-US" dirty="0"/>
              <a:t>But oh, good Lord, the verse you make,	</a:t>
            </a:r>
          </a:p>
          <a:p>
            <a:pPr marL="0" indent="0">
              <a:buNone/>
            </a:pPr>
            <a:r>
              <a:rPr lang="en-US" dirty="0"/>
              <a:t>It gives a chap the belly-ache.	</a:t>
            </a:r>
          </a:p>
          <a:p>
            <a:pPr marL="0" indent="0">
              <a:buNone/>
            </a:pPr>
            <a:r>
              <a:rPr lang="en-US" dirty="0"/>
              <a:t>The cow, the old cow, she is dead;	</a:t>
            </a:r>
          </a:p>
          <a:p>
            <a:pPr marL="0" indent="0">
              <a:buNone/>
            </a:pPr>
            <a:r>
              <a:rPr lang="en-US" dirty="0"/>
              <a:t>It sleeps well, the horned head:	</a:t>
            </a:r>
          </a:p>
          <a:p>
            <a:pPr marL="0" indent="0">
              <a:buNone/>
            </a:pPr>
            <a:r>
              <a:rPr lang="en-US" dirty="0"/>
              <a:t>We poor lads, ’tis our turn now	</a:t>
            </a:r>
          </a:p>
          <a:p>
            <a:pPr marL="0" indent="0">
              <a:buNone/>
            </a:pPr>
            <a:r>
              <a:rPr lang="en-US" dirty="0"/>
              <a:t>To hear such tunes as killed the cow.	        </a:t>
            </a:r>
          </a:p>
          <a:p>
            <a:pPr marL="0" indent="0">
              <a:buNone/>
            </a:pPr>
            <a:r>
              <a:rPr lang="en-US" dirty="0"/>
              <a:t>Pretty friendship ’tis to rhyme	</a:t>
            </a:r>
          </a:p>
          <a:p>
            <a:pPr marL="0" indent="0">
              <a:buNone/>
            </a:pPr>
            <a:r>
              <a:rPr lang="en-US" dirty="0"/>
              <a:t>Your friends to death before their time	</a:t>
            </a:r>
          </a:p>
          <a:p>
            <a:pPr marL="0" indent="0">
              <a:buNone/>
            </a:pPr>
            <a:r>
              <a:rPr lang="en-US" dirty="0"/>
              <a:t>Moping melancholy mad:	</a:t>
            </a:r>
          </a:p>
          <a:p>
            <a:pPr marL="0" indent="0">
              <a:buNone/>
            </a:pPr>
            <a:r>
              <a:rPr lang="en-US" dirty="0"/>
              <a:t>Come, pipe a tune to dance to, lad.</a:t>
            </a:r>
            <a:r>
              <a:rPr lang="tr-TR" dirty="0"/>
              <a:t>»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425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5600" y="-223520"/>
            <a:ext cx="12867640" cy="857504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en-US" sz="6400" dirty="0"/>
              <a:t>Why, if ’tis dancing you would be,	</a:t>
            </a:r>
            <a:endParaRPr lang="tr-TR" sz="6400" dirty="0"/>
          </a:p>
          <a:p>
            <a:pPr marL="0" indent="0">
              <a:buNone/>
            </a:pPr>
            <a:r>
              <a:rPr lang="en-US" sz="6400" dirty="0"/>
              <a:t>There’s brisker pipes than poetry.	</a:t>
            </a:r>
          </a:p>
          <a:p>
            <a:pPr marL="0" indent="0">
              <a:buNone/>
            </a:pPr>
            <a:r>
              <a:rPr lang="en-US" sz="6400" dirty="0"/>
              <a:t>Say, for what were hop-yards meant,	</a:t>
            </a:r>
          </a:p>
          <a:p>
            <a:pPr marL="0" indent="0">
              <a:buNone/>
            </a:pPr>
            <a:r>
              <a:rPr lang="en-US" sz="6400" dirty="0"/>
              <a:t>Or why was Burton built on Trent?	</a:t>
            </a:r>
          </a:p>
          <a:p>
            <a:pPr marL="0" indent="0">
              <a:buNone/>
            </a:pPr>
            <a:r>
              <a:rPr lang="en-US" sz="6400" dirty="0"/>
              <a:t>Oh many a peer of England brews	</a:t>
            </a:r>
          </a:p>
          <a:p>
            <a:pPr marL="0" indent="0">
              <a:buNone/>
            </a:pPr>
            <a:r>
              <a:rPr lang="en-US" sz="6400" dirty="0"/>
              <a:t>Livelier liquor than the Muse,	        </a:t>
            </a:r>
          </a:p>
          <a:p>
            <a:pPr marL="0" indent="0">
              <a:buNone/>
            </a:pPr>
            <a:r>
              <a:rPr lang="en-US" sz="6400" dirty="0"/>
              <a:t>And malt does more than Milton can	</a:t>
            </a:r>
          </a:p>
          <a:p>
            <a:pPr marL="0" indent="0">
              <a:buNone/>
            </a:pPr>
            <a:r>
              <a:rPr lang="en-US" sz="6400" dirty="0"/>
              <a:t>To justify God’s ways to man.	</a:t>
            </a:r>
          </a:p>
          <a:p>
            <a:pPr marL="0" indent="0">
              <a:buNone/>
            </a:pPr>
            <a:r>
              <a:rPr lang="en-US" sz="6400" dirty="0"/>
              <a:t>Ale, man, ale’s the stuff to drink	</a:t>
            </a:r>
          </a:p>
          <a:p>
            <a:pPr marL="0" indent="0">
              <a:buNone/>
            </a:pPr>
            <a:r>
              <a:rPr lang="en-US" sz="6400" dirty="0"/>
              <a:t>For fellows whom it hurts to think:	</a:t>
            </a:r>
          </a:p>
          <a:p>
            <a:pPr marL="0" indent="0">
              <a:buNone/>
            </a:pPr>
            <a:r>
              <a:rPr lang="en-US" sz="6400" dirty="0"/>
              <a:t>Look into the pewter pot	        </a:t>
            </a:r>
          </a:p>
          <a:p>
            <a:pPr marL="0" indent="0">
              <a:buNone/>
            </a:pPr>
            <a:r>
              <a:rPr lang="en-US" sz="6400" dirty="0"/>
              <a:t>To see the world as the world’s not.	</a:t>
            </a:r>
          </a:p>
          <a:p>
            <a:pPr marL="0" indent="0">
              <a:buNone/>
            </a:pPr>
            <a:r>
              <a:rPr lang="en-US" sz="6400" dirty="0"/>
              <a:t>And faith, ’tis pleasant till ’tis past:	</a:t>
            </a:r>
          </a:p>
          <a:p>
            <a:pPr marL="0" indent="0">
              <a:buNone/>
            </a:pPr>
            <a:r>
              <a:rPr lang="en-US" sz="6400" dirty="0"/>
              <a:t>The mischief is that ’twill not last.	</a:t>
            </a:r>
          </a:p>
          <a:p>
            <a:pPr marL="0" indent="0">
              <a:buNone/>
            </a:pPr>
            <a:r>
              <a:rPr lang="en-US" sz="6400" dirty="0"/>
              <a:t>Oh I have been to Ludlow fair	</a:t>
            </a:r>
          </a:p>
          <a:p>
            <a:pPr marL="0" indent="0">
              <a:buNone/>
            </a:pPr>
            <a:r>
              <a:rPr lang="en-US" sz="6400" dirty="0"/>
              <a:t>And left my necktie God knows where,	        </a:t>
            </a:r>
          </a:p>
          <a:p>
            <a:pPr marL="0" indent="0">
              <a:buNone/>
            </a:pPr>
            <a:r>
              <a:rPr lang="en-US" sz="6400" dirty="0"/>
              <a:t>And carried half way home, or near,	</a:t>
            </a:r>
          </a:p>
          <a:p>
            <a:pPr marL="0" indent="0">
              <a:buNone/>
            </a:pPr>
            <a:r>
              <a:rPr lang="en-US" sz="6400" dirty="0"/>
              <a:t>Pints and quarts of Ludlow beer:	</a:t>
            </a:r>
          </a:p>
          <a:p>
            <a:pPr marL="0" indent="0">
              <a:buNone/>
            </a:pPr>
            <a:r>
              <a:rPr lang="en-US" sz="6400" dirty="0"/>
              <a:t>Then the world seemed none so bad,	</a:t>
            </a:r>
          </a:p>
          <a:p>
            <a:pPr marL="0" indent="0">
              <a:buNone/>
            </a:pPr>
            <a:r>
              <a:rPr lang="en-US" sz="6400" dirty="0"/>
              <a:t>And I myself a sterling lad;	</a:t>
            </a:r>
          </a:p>
          <a:p>
            <a:pPr marL="0" indent="0">
              <a:buNone/>
            </a:pPr>
            <a:r>
              <a:rPr lang="en-US" sz="6400" dirty="0"/>
              <a:t>And down in lovely muck I’ve lain,	        </a:t>
            </a:r>
          </a:p>
          <a:p>
            <a:pPr marL="0" indent="0">
              <a:buNone/>
            </a:pPr>
            <a:r>
              <a:rPr lang="en-US" sz="6400" dirty="0"/>
              <a:t>Happy till I woke again.	</a:t>
            </a:r>
          </a:p>
          <a:p>
            <a:pPr marL="0" indent="0">
              <a:buNone/>
            </a:pPr>
            <a:r>
              <a:rPr lang="en-US" sz="6400" dirty="0"/>
              <a:t>Then I saw the morning sky:	</a:t>
            </a:r>
          </a:p>
          <a:p>
            <a:pPr marL="0" indent="0">
              <a:buNone/>
            </a:pPr>
            <a:r>
              <a:rPr lang="en-US" sz="6400" dirty="0"/>
              <a:t>Heigho, the tale was all a lie;	</a:t>
            </a:r>
          </a:p>
          <a:p>
            <a:pPr marL="0" indent="0">
              <a:buNone/>
            </a:pPr>
            <a:r>
              <a:rPr lang="en-US" sz="6400" dirty="0"/>
              <a:t>The world, it was the old world yet,	</a:t>
            </a:r>
          </a:p>
          <a:p>
            <a:pPr marL="0" indent="0">
              <a:buNone/>
            </a:pPr>
            <a:r>
              <a:rPr lang="en-US" sz="6400" dirty="0"/>
              <a:t>I was I, my things were wet,	        </a:t>
            </a:r>
          </a:p>
          <a:p>
            <a:pPr marL="0" indent="0">
              <a:buNone/>
            </a:pPr>
            <a:r>
              <a:rPr lang="en-US" sz="6400" dirty="0"/>
              <a:t>And nothing now remained to do	</a:t>
            </a:r>
          </a:p>
          <a:p>
            <a:pPr marL="0" indent="0">
              <a:buNone/>
            </a:pPr>
            <a:r>
              <a:rPr lang="en-US" sz="6400" dirty="0"/>
              <a:t>But begin the game anew.	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498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0240" y="467360"/>
            <a:ext cx="10703560" cy="570960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Therefore, since the world has still	</a:t>
            </a:r>
          </a:p>
          <a:p>
            <a:pPr marL="0" indent="0">
              <a:buNone/>
            </a:pPr>
            <a:r>
              <a:rPr lang="en-US" dirty="0"/>
              <a:t>Much good, but much less good than ill,	</a:t>
            </a:r>
          </a:p>
          <a:p>
            <a:pPr marL="0" indent="0">
              <a:buNone/>
            </a:pPr>
            <a:r>
              <a:rPr lang="en-US" dirty="0"/>
              <a:t>And while the sun and moon endure	        </a:t>
            </a:r>
          </a:p>
          <a:p>
            <a:pPr marL="0" indent="0">
              <a:buNone/>
            </a:pPr>
            <a:r>
              <a:rPr lang="en-US" dirty="0"/>
              <a:t>Luck’s a chance, but trouble’s sure,	</a:t>
            </a:r>
          </a:p>
          <a:p>
            <a:pPr marL="0" indent="0">
              <a:buNone/>
            </a:pPr>
            <a:r>
              <a:rPr lang="en-US" dirty="0"/>
              <a:t>I’d face it as a wise man would,	</a:t>
            </a:r>
          </a:p>
          <a:p>
            <a:pPr marL="0" indent="0">
              <a:buNone/>
            </a:pPr>
            <a:r>
              <a:rPr lang="en-US" dirty="0"/>
              <a:t>And train for ill and not for good.	</a:t>
            </a:r>
          </a:p>
          <a:p>
            <a:pPr marL="0" indent="0">
              <a:buNone/>
            </a:pPr>
            <a:r>
              <a:rPr lang="en-US" dirty="0"/>
              <a:t>’Tis true, the stuff I bring for sale	</a:t>
            </a:r>
          </a:p>
          <a:p>
            <a:pPr marL="0" indent="0">
              <a:buNone/>
            </a:pPr>
            <a:r>
              <a:rPr lang="en-US" dirty="0"/>
              <a:t>Is not so brisk a brew as ale:	        </a:t>
            </a:r>
          </a:p>
          <a:p>
            <a:pPr marL="0" indent="0">
              <a:buNone/>
            </a:pPr>
            <a:r>
              <a:rPr lang="en-US" dirty="0"/>
              <a:t>Out of a stem that scored the hand	</a:t>
            </a:r>
          </a:p>
          <a:p>
            <a:pPr marL="0" indent="0">
              <a:buNone/>
            </a:pPr>
            <a:r>
              <a:rPr lang="en-US" dirty="0"/>
              <a:t>I wrung it in a weary land.	</a:t>
            </a:r>
          </a:p>
          <a:p>
            <a:pPr marL="0" indent="0">
              <a:buNone/>
            </a:pPr>
            <a:r>
              <a:rPr lang="en-US" dirty="0"/>
              <a:t>But take it: if the smack is sour,	</a:t>
            </a:r>
          </a:p>
          <a:p>
            <a:pPr marL="0" indent="0">
              <a:buNone/>
            </a:pPr>
            <a:r>
              <a:rPr lang="en-US" dirty="0"/>
              <a:t>The better for the embittered hour;	</a:t>
            </a:r>
          </a:p>
          <a:p>
            <a:pPr marL="0" indent="0">
              <a:buNone/>
            </a:pPr>
            <a:r>
              <a:rPr lang="en-US" dirty="0"/>
              <a:t>It should do good to heart and head	       </a:t>
            </a:r>
          </a:p>
          <a:p>
            <a:pPr marL="0" indent="0">
              <a:buNone/>
            </a:pPr>
            <a:r>
              <a:rPr lang="en-US" dirty="0"/>
              <a:t>When your soul is in my soul’s stead;	</a:t>
            </a:r>
          </a:p>
          <a:p>
            <a:pPr marL="0" indent="0">
              <a:buNone/>
            </a:pPr>
            <a:r>
              <a:rPr lang="en-US" dirty="0"/>
              <a:t>And I will friend you, if I may,	</a:t>
            </a:r>
          </a:p>
          <a:p>
            <a:pPr marL="0" indent="0">
              <a:buNone/>
            </a:pPr>
            <a:r>
              <a:rPr lang="en-US" dirty="0"/>
              <a:t>In the dark and cloudy day.	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891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2800" y="436880"/>
            <a:ext cx="10541000" cy="574008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There was a king reigned in the East:	</a:t>
            </a:r>
          </a:p>
          <a:p>
            <a:pPr marL="0" indent="0">
              <a:buNone/>
            </a:pPr>
            <a:r>
              <a:rPr lang="en-US" dirty="0"/>
              <a:t>There, when kings will sit to feast,	        </a:t>
            </a:r>
          </a:p>
          <a:p>
            <a:pPr marL="0" indent="0">
              <a:buNone/>
            </a:pPr>
            <a:r>
              <a:rPr lang="en-US" dirty="0"/>
              <a:t>They get their fill before they think	</a:t>
            </a:r>
          </a:p>
          <a:p>
            <a:pPr marL="0" indent="0">
              <a:buNone/>
            </a:pPr>
            <a:r>
              <a:rPr lang="en-US" dirty="0"/>
              <a:t>With poisoned meat and poisoned drink.	</a:t>
            </a:r>
          </a:p>
          <a:p>
            <a:pPr marL="0" indent="0">
              <a:buNone/>
            </a:pPr>
            <a:r>
              <a:rPr lang="en-US" dirty="0"/>
              <a:t>He gathered all that springs to birth	</a:t>
            </a:r>
          </a:p>
          <a:p>
            <a:pPr marL="0" indent="0">
              <a:buNone/>
            </a:pPr>
            <a:r>
              <a:rPr lang="en-US" dirty="0"/>
              <a:t>From the many-venomed earth;	</a:t>
            </a:r>
          </a:p>
          <a:p>
            <a:pPr marL="0" indent="0">
              <a:buNone/>
            </a:pPr>
            <a:r>
              <a:rPr lang="en-US" dirty="0"/>
              <a:t>First a little, thence to more,	        </a:t>
            </a:r>
          </a:p>
          <a:p>
            <a:pPr marL="0" indent="0">
              <a:buNone/>
            </a:pPr>
            <a:r>
              <a:rPr lang="en-US" dirty="0"/>
              <a:t>He sampled all her killing store;	</a:t>
            </a:r>
          </a:p>
          <a:p>
            <a:pPr marL="0" indent="0">
              <a:buNone/>
            </a:pPr>
            <a:r>
              <a:rPr lang="en-US" dirty="0"/>
              <a:t>And easy, smiling, seasoned sound,	</a:t>
            </a:r>
          </a:p>
          <a:p>
            <a:pPr marL="0" indent="0">
              <a:buNone/>
            </a:pPr>
            <a:r>
              <a:rPr lang="en-US" dirty="0"/>
              <a:t>Sate the king when healths went round.	</a:t>
            </a:r>
          </a:p>
          <a:p>
            <a:pPr marL="0" indent="0">
              <a:buNone/>
            </a:pPr>
            <a:r>
              <a:rPr lang="en-US" dirty="0"/>
              <a:t>They put arsenic in his meat	</a:t>
            </a:r>
          </a:p>
          <a:p>
            <a:pPr marL="0" indent="0">
              <a:buNone/>
            </a:pPr>
            <a:r>
              <a:rPr lang="en-US" dirty="0"/>
              <a:t>And stared aghast to watch him eat;	        </a:t>
            </a:r>
          </a:p>
          <a:p>
            <a:pPr marL="0" indent="0">
              <a:buNone/>
            </a:pPr>
            <a:r>
              <a:rPr lang="en-US" dirty="0"/>
              <a:t>They poured strychnine in his cup	</a:t>
            </a:r>
          </a:p>
          <a:p>
            <a:pPr marL="0" indent="0">
              <a:buNone/>
            </a:pPr>
            <a:r>
              <a:rPr lang="en-US" dirty="0"/>
              <a:t>And shook to see him drink it up:	</a:t>
            </a:r>
          </a:p>
          <a:p>
            <a:pPr marL="0" indent="0">
              <a:buNone/>
            </a:pPr>
            <a:r>
              <a:rPr lang="en-US" dirty="0"/>
              <a:t>They shook, they stared as white’s their shirt:	</a:t>
            </a:r>
          </a:p>
          <a:p>
            <a:pPr marL="0" indent="0">
              <a:buNone/>
            </a:pPr>
            <a:r>
              <a:rPr lang="en-US" dirty="0"/>
              <a:t>Them it was their poison hurt.	</a:t>
            </a:r>
          </a:p>
          <a:p>
            <a:pPr marL="0" indent="0">
              <a:buNone/>
            </a:pPr>
            <a:r>
              <a:rPr lang="en-US" dirty="0"/>
              <a:t>—I tell the tale that I heard told.	        </a:t>
            </a:r>
          </a:p>
          <a:p>
            <a:pPr marL="0" indent="0">
              <a:buNone/>
            </a:pPr>
            <a:r>
              <a:rPr lang="en-US" dirty="0"/>
              <a:t>Mithridates, he died old.	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7167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9215" y="1923597"/>
            <a:ext cx="10515600" cy="4351338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en-GB" dirty="0"/>
              <a:t>What six lines of the poem best sum up his philosophy?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What, for Housman, is the value of pessimistic and tragic literature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5041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4896</TotalTime>
  <Words>287</Words>
  <Application>Microsoft Office PowerPoint</Application>
  <PresentationFormat>Geniş ekran</PresentationFormat>
  <Paragraphs>126</Paragraphs>
  <Slides>8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202</cp:revision>
  <cp:lastPrinted>2018-10-16T11:53:29Z</cp:lastPrinted>
  <dcterms:created xsi:type="dcterms:W3CDTF">2018-09-25T06:03:35Z</dcterms:created>
  <dcterms:modified xsi:type="dcterms:W3CDTF">2020-05-03T23:06:53Z</dcterms:modified>
</cp:coreProperties>
</file>