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68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61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86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8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8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05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03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74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95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65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6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7CCB-38EE-4A7F-88C0-BB63E6189E25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B799-8D9E-491D-917E-D61F7723E4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14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latin typeface="Calibri" panose="020F0502020204030204" pitchFamily="34" charset="0"/>
                <a:cs typeface="Times New Roman" panose="02020603050405020304" pitchFamily="18" charset="0"/>
              </a:rPr>
              <a:t>YİRMİNCİ YÜZYIL MÜZİĞİ II – KOM 318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80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160110"/>
            <a:ext cx="6096000" cy="4537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Aralıkların Konsonans ve Dissonans olmalarına değinerek başlamak uygun olur: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 5’li ve Oktav: 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Açık konsonanslar.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Majör ve Minör </a:t>
            </a: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3’lü </a:t>
            </a: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6’lılar: 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Yumuşak Konsonanslar.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Küçük 2’li ve Büyük 7’liler: 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Keskin dissonanslar.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Büyük 2’li ve Küçük 7’liler: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Ilımlı dissonanslar.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 4’lü: 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Tekstüre göre değişir.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Triton: 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Klasik’te dissonans, Çağdaş Müzik’te belirsizlik duygusu verir.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1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Eğer bir akorun içeriğinde konsonanslar egemense o akor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Konsonans Akordur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(örneğin: Majör Triad).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Eğer bir akorun içeriğinde dissonanslar egemense o akor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Dissonans Akordur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(Do- Re bemol – Si).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Müziğin içindeki Konsonans ve Dissonans Akorların dengesi kompozisyon açısından önemlidir.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Yirminci Yüzyıl Müziğine Dissonans Akorlar damgasını vurmuştur.</a:t>
            </a:r>
            <a:endParaRPr lang="tr-TR" sz="11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2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604655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Daha önce de belirttiğimiz gibi Klasik Ve Romantik Dönemde ihmal edilmiş olan Antik Modlar, Debussy ile başlayarak, Yirminci Yüzyıl Müziğinde yeniden kullanılr olmuşlardır.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İonyen, Doryen, Frijyen, Lidyen, Miksolidyen, Eolyen, Lokriyen bu modlara dahildir.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Ernest Bloch, Dmitri Şostakoviç, Benjamin Britten, Bela Bartok, Ahmed Adnan Saygun gibi besteciler bu modları eserlerinde fevkalade bir biçimde kullanmışlardır.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Fakat Yirminci Yüzyıl Müziğinde kullanılan modlar çok daha çeşitlidir.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7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345563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Pentatonik Modlar Yunanca adından da anlaşılacağı gibi 5 sesli olurlar.</a:t>
            </a:r>
            <a:endParaRPr lang="tr-TR" sz="11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Diyatonik Pentatonik Mod hiç yarım perde içermez.</a:t>
            </a:r>
            <a:endParaRPr lang="tr-TR" sz="11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Pelog, Hiracoşi ve Kumoi ise yarım perdeler de içererek, minör tınılar da çağrıştırırlar.</a:t>
            </a:r>
            <a:endParaRPr lang="tr-TR" sz="11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Altı notalı diziler ise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Heksatonik Modlar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olarak tanımlanırlar.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Simetrik, Prometheus ve Tam-Ton dizileri bunlara örnektir.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Prometheus modu adını Skırıyabin’in aynı adlı eserinden alır.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Tam-Ton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(whole-tone) dizisi ise Debussy’nin eserlerinde sıklıkla karşımıza çıkar.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3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Yirminci Yüzyılın başında birçok besteci tonaliteden uzaklaşmışlar ve yeni arayışlara yönelmişlerdir.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Belli bir tonal merkez içermeyen müzikleri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ATONAL MÜZİK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olarak adlandırıyoruz.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Atonalite de Tonalite gibi belli bir stil değildir.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Farklı besteciler Atonaliteyi farklı bağlamlarda kullanmışlerdır.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6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97381"/>
            <a:ext cx="6096000" cy="28255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Arnold Schoenberg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atonaliteyi 12-ton sistemi adı altında belli bir disipline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kavuşturmuştur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Bestecinin oluşturduğu orijinal dizinin </a:t>
            </a:r>
            <a:r>
              <a:rPr lang="tr-TR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(original)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çevrimi (</a:t>
            </a:r>
            <a:r>
              <a:rPr lang="tr-TR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inversion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sondan-başası (</a:t>
            </a:r>
            <a:r>
              <a:rPr lang="tr-TR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retrograde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çevrimin sondan-başası (</a:t>
            </a:r>
            <a:r>
              <a:rPr lang="tr-TR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retrograde-inversion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ve bunların diğer on bir perdeye transpoze edilmesi yoluyla, besteci kırk sekiz dizilik geniş bir imkâna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ulaşır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Düşey ve dikey kullanım olasılıkları arttırır.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5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747749" y="61992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smtClean="0"/>
              <a:t>Schoenberg’in </a:t>
            </a:r>
            <a:r>
              <a:rPr lang="tr-TR" b="1"/>
              <a:t>1936 tarihli 4. Yaylı Kuartet’i bestecinin 12 ton sistemini kullanışına iyi bir örnek teşkil eder. Dizinin (serinin) dört formu aşağıdaki gibidir:</a:t>
            </a:r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472" y="1982470"/>
            <a:ext cx="7629097" cy="394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200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188</Words>
  <Application>Microsoft Office PowerPoint</Application>
  <PresentationFormat>Geniş ekran</PresentationFormat>
  <Paragraphs>56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4</cp:revision>
  <dcterms:created xsi:type="dcterms:W3CDTF">2020-06-06T18:23:39Z</dcterms:created>
  <dcterms:modified xsi:type="dcterms:W3CDTF">2020-06-06T18:57:47Z</dcterms:modified>
</cp:coreProperties>
</file>