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7" r:id="rId2"/>
    <p:sldId id="258" r:id="rId3"/>
    <p:sldId id="259" r:id="rId4"/>
    <p:sldId id="260" r:id="rId5"/>
    <p:sldId id="261" r:id="rId6"/>
    <p:sldId id="262"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3" d="100"/>
          <a:sy n="93" d="100"/>
        </p:scale>
        <p:origin x="45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D80392-F81A-404F-8C21-041E3A19EB65}" type="datetimeFigureOut">
              <a:rPr lang="tr-TR" smtClean="0"/>
              <a:t>19.02.2018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5A513D6-C3C4-4CDD-9F98-64115F825DCF}" type="slidenum">
              <a:rPr lang="tr-TR" smtClean="0"/>
              <a:t>‹#›</a:t>
            </a:fld>
            <a:endParaRPr lang="tr-TR"/>
          </a:p>
        </p:txBody>
      </p:sp>
    </p:spTree>
    <p:extLst>
      <p:ext uri="{BB962C8B-B14F-4D97-AF65-F5344CB8AC3E}">
        <p14:creationId xmlns:p14="http://schemas.microsoft.com/office/powerpoint/2010/main" val="24510150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
        <p:cNvGrpSpPr/>
        <p:nvPr/>
      </p:nvGrpSpPr>
      <p:grpSpPr>
        <a:xfrm>
          <a:off x="0" y="0"/>
          <a:ext cx="0" cy="0"/>
          <a:chOff x="0" y="0"/>
          <a:chExt cx="0" cy="0"/>
        </a:xfrm>
      </p:grpSpPr>
      <p:sp>
        <p:nvSpPr>
          <p:cNvPr id="54" name="Shape 5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5" name="Shape 5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17861108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
        <p:cNvGrpSpPr/>
        <p:nvPr/>
      </p:nvGrpSpPr>
      <p:grpSpPr>
        <a:xfrm>
          <a:off x="0" y="0"/>
          <a:ext cx="0" cy="0"/>
          <a:chOff x="0" y="0"/>
          <a:chExt cx="0" cy="0"/>
        </a:xfrm>
      </p:grpSpPr>
      <p:sp>
        <p:nvSpPr>
          <p:cNvPr id="54" name="Shape 5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5" name="Shape 55"/>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22448937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Shape 5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0" name="Shape 60"/>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22223234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Shape 5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0" name="Shape 60"/>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18959091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Shape 5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0" name="Shape 60"/>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12946386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Shape 59"/>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0" name="Shape 60"/>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spcBef>
                <a:spcPts val="0"/>
              </a:spcBef>
              <a:spcAft>
                <a:spcPts val="0"/>
              </a:spcAft>
              <a:buNone/>
            </a:pPr>
            <a:endParaRPr/>
          </a:p>
        </p:txBody>
      </p:sp>
    </p:spTree>
    <p:extLst>
      <p:ext uri="{BB962C8B-B14F-4D97-AF65-F5344CB8AC3E}">
        <p14:creationId xmlns:p14="http://schemas.microsoft.com/office/powerpoint/2010/main" val="23167623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94BE1EF7-C6E7-464E-8DB0-4F8FB02D1A1A}" type="datetimeFigureOut">
              <a:rPr lang="tr-TR" smtClean="0"/>
              <a:t>19.02.2018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0AF6CB9-00D2-412A-BE50-4D59AB007F9B}" type="slidenum">
              <a:rPr lang="tr-TR" smtClean="0"/>
              <a:t>‹#›</a:t>
            </a:fld>
            <a:endParaRPr lang="tr-TR"/>
          </a:p>
        </p:txBody>
      </p:sp>
    </p:spTree>
    <p:extLst>
      <p:ext uri="{BB962C8B-B14F-4D97-AF65-F5344CB8AC3E}">
        <p14:creationId xmlns:p14="http://schemas.microsoft.com/office/powerpoint/2010/main" val="28468965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4BE1EF7-C6E7-464E-8DB0-4F8FB02D1A1A}" type="datetimeFigureOut">
              <a:rPr lang="tr-TR" smtClean="0"/>
              <a:t>19.02.2018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0AF6CB9-00D2-412A-BE50-4D59AB007F9B}" type="slidenum">
              <a:rPr lang="tr-TR" smtClean="0"/>
              <a:t>‹#›</a:t>
            </a:fld>
            <a:endParaRPr lang="tr-TR"/>
          </a:p>
        </p:txBody>
      </p:sp>
    </p:spTree>
    <p:extLst>
      <p:ext uri="{BB962C8B-B14F-4D97-AF65-F5344CB8AC3E}">
        <p14:creationId xmlns:p14="http://schemas.microsoft.com/office/powerpoint/2010/main" val="9087243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4BE1EF7-C6E7-464E-8DB0-4F8FB02D1A1A}" type="datetimeFigureOut">
              <a:rPr lang="tr-TR" smtClean="0"/>
              <a:t>19.02.2018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0AF6CB9-00D2-412A-BE50-4D59AB007F9B}" type="slidenum">
              <a:rPr lang="tr-TR" smtClean="0"/>
              <a:t>‹#›</a:t>
            </a:fld>
            <a:endParaRPr lang="tr-TR"/>
          </a:p>
        </p:txBody>
      </p:sp>
    </p:spTree>
    <p:extLst>
      <p:ext uri="{BB962C8B-B14F-4D97-AF65-F5344CB8AC3E}">
        <p14:creationId xmlns:p14="http://schemas.microsoft.com/office/powerpoint/2010/main" val="14820431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Title">
    <p:bg>
      <p:bgPr>
        <a:blipFill>
          <a:blip r:embed="rId2">
            <a:alphaModFix/>
          </a:blip>
          <a:stretch>
            <a:fillRect/>
          </a:stretch>
        </a:blipFill>
        <a:effectLst/>
      </p:bgPr>
    </p:bg>
    <p:spTree>
      <p:nvGrpSpPr>
        <p:cNvPr id="1" name="Shape 9"/>
        <p:cNvGrpSpPr/>
        <p:nvPr/>
      </p:nvGrpSpPr>
      <p:grpSpPr>
        <a:xfrm>
          <a:off x="0" y="0"/>
          <a:ext cx="0" cy="0"/>
          <a:chOff x="0" y="0"/>
          <a:chExt cx="0" cy="0"/>
        </a:xfrm>
      </p:grpSpPr>
      <p:sp>
        <p:nvSpPr>
          <p:cNvPr id="10" name="Shape 10"/>
          <p:cNvSpPr txBox="1">
            <a:spLocks noGrp="1"/>
          </p:cNvSpPr>
          <p:nvPr>
            <p:ph type="ctrTitle"/>
          </p:nvPr>
        </p:nvSpPr>
        <p:spPr>
          <a:xfrm>
            <a:off x="3660600" y="1597000"/>
            <a:ext cx="4578800" cy="3664000"/>
          </a:xfrm>
          <a:prstGeom prst="rect">
            <a:avLst/>
          </a:prstGeom>
        </p:spPr>
        <p:txBody>
          <a:bodyPr spcFirstLastPara="1" wrap="square" lIns="91425" tIns="91425" rIns="91425" bIns="91425" anchor="ctr" anchorCtr="0"/>
          <a:lstStyle>
            <a:lvl1pPr lvl="0" algn="ctr">
              <a:spcBef>
                <a:spcPts val="0"/>
              </a:spcBef>
              <a:spcAft>
                <a:spcPts val="0"/>
              </a:spcAft>
              <a:buClr>
                <a:srgbClr val="0B5394"/>
              </a:buClr>
              <a:buSzPts val="3600"/>
              <a:buFont typeface="Pangolin"/>
              <a:buNone/>
              <a:defRPr sz="4800">
                <a:solidFill>
                  <a:srgbClr val="0B5394"/>
                </a:solidFill>
                <a:latin typeface="Pangolin"/>
                <a:ea typeface="Pangolin"/>
                <a:cs typeface="Pangolin"/>
                <a:sym typeface="Pangolin"/>
              </a:defRPr>
            </a:lvl1pPr>
            <a:lvl2pPr lvl="1" algn="ctr">
              <a:spcBef>
                <a:spcPts val="0"/>
              </a:spcBef>
              <a:spcAft>
                <a:spcPts val="0"/>
              </a:spcAft>
              <a:buClr>
                <a:srgbClr val="0B5394"/>
              </a:buClr>
              <a:buSzPts val="3600"/>
              <a:buFont typeface="Pangolin"/>
              <a:buNone/>
              <a:defRPr sz="4800">
                <a:solidFill>
                  <a:srgbClr val="0B5394"/>
                </a:solidFill>
                <a:latin typeface="Pangolin"/>
                <a:ea typeface="Pangolin"/>
                <a:cs typeface="Pangolin"/>
                <a:sym typeface="Pangolin"/>
              </a:defRPr>
            </a:lvl2pPr>
            <a:lvl3pPr lvl="2" algn="ctr">
              <a:spcBef>
                <a:spcPts val="0"/>
              </a:spcBef>
              <a:spcAft>
                <a:spcPts val="0"/>
              </a:spcAft>
              <a:buClr>
                <a:srgbClr val="0B5394"/>
              </a:buClr>
              <a:buSzPts val="3600"/>
              <a:buFont typeface="Pangolin"/>
              <a:buNone/>
              <a:defRPr sz="4800">
                <a:solidFill>
                  <a:srgbClr val="0B5394"/>
                </a:solidFill>
                <a:latin typeface="Pangolin"/>
                <a:ea typeface="Pangolin"/>
                <a:cs typeface="Pangolin"/>
                <a:sym typeface="Pangolin"/>
              </a:defRPr>
            </a:lvl3pPr>
            <a:lvl4pPr lvl="3" algn="ctr">
              <a:spcBef>
                <a:spcPts val="0"/>
              </a:spcBef>
              <a:spcAft>
                <a:spcPts val="0"/>
              </a:spcAft>
              <a:buClr>
                <a:srgbClr val="0B5394"/>
              </a:buClr>
              <a:buSzPts val="3600"/>
              <a:buFont typeface="Pangolin"/>
              <a:buNone/>
              <a:defRPr sz="4800">
                <a:solidFill>
                  <a:srgbClr val="0B5394"/>
                </a:solidFill>
                <a:latin typeface="Pangolin"/>
                <a:ea typeface="Pangolin"/>
                <a:cs typeface="Pangolin"/>
                <a:sym typeface="Pangolin"/>
              </a:defRPr>
            </a:lvl4pPr>
            <a:lvl5pPr lvl="4" algn="ctr">
              <a:spcBef>
                <a:spcPts val="0"/>
              </a:spcBef>
              <a:spcAft>
                <a:spcPts val="0"/>
              </a:spcAft>
              <a:buClr>
                <a:srgbClr val="0B5394"/>
              </a:buClr>
              <a:buSzPts val="3600"/>
              <a:buFont typeface="Pangolin"/>
              <a:buNone/>
              <a:defRPr sz="4800">
                <a:solidFill>
                  <a:srgbClr val="0B5394"/>
                </a:solidFill>
                <a:latin typeface="Pangolin"/>
                <a:ea typeface="Pangolin"/>
                <a:cs typeface="Pangolin"/>
                <a:sym typeface="Pangolin"/>
              </a:defRPr>
            </a:lvl5pPr>
            <a:lvl6pPr lvl="5" algn="ctr">
              <a:spcBef>
                <a:spcPts val="0"/>
              </a:spcBef>
              <a:spcAft>
                <a:spcPts val="0"/>
              </a:spcAft>
              <a:buClr>
                <a:srgbClr val="0B5394"/>
              </a:buClr>
              <a:buSzPts val="3600"/>
              <a:buFont typeface="Pangolin"/>
              <a:buNone/>
              <a:defRPr sz="4800">
                <a:solidFill>
                  <a:srgbClr val="0B5394"/>
                </a:solidFill>
                <a:latin typeface="Pangolin"/>
                <a:ea typeface="Pangolin"/>
                <a:cs typeface="Pangolin"/>
                <a:sym typeface="Pangolin"/>
              </a:defRPr>
            </a:lvl6pPr>
            <a:lvl7pPr lvl="6" algn="ctr">
              <a:spcBef>
                <a:spcPts val="0"/>
              </a:spcBef>
              <a:spcAft>
                <a:spcPts val="0"/>
              </a:spcAft>
              <a:buClr>
                <a:srgbClr val="0B5394"/>
              </a:buClr>
              <a:buSzPts val="3600"/>
              <a:buFont typeface="Pangolin"/>
              <a:buNone/>
              <a:defRPr sz="4800">
                <a:solidFill>
                  <a:srgbClr val="0B5394"/>
                </a:solidFill>
                <a:latin typeface="Pangolin"/>
                <a:ea typeface="Pangolin"/>
                <a:cs typeface="Pangolin"/>
                <a:sym typeface="Pangolin"/>
              </a:defRPr>
            </a:lvl7pPr>
            <a:lvl8pPr lvl="7" algn="ctr">
              <a:spcBef>
                <a:spcPts val="0"/>
              </a:spcBef>
              <a:spcAft>
                <a:spcPts val="0"/>
              </a:spcAft>
              <a:buClr>
                <a:srgbClr val="0B5394"/>
              </a:buClr>
              <a:buSzPts val="3600"/>
              <a:buFont typeface="Pangolin"/>
              <a:buNone/>
              <a:defRPr sz="4800">
                <a:solidFill>
                  <a:srgbClr val="0B5394"/>
                </a:solidFill>
                <a:latin typeface="Pangolin"/>
                <a:ea typeface="Pangolin"/>
                <a:cs typeface="Pangolin"/>
                <a:sym typeface="Pangolin"/>
              </a:defRPr>
            </a:lvl8pPr>
            <a:lvl9pPr lvl="8" algn="ctr">
              <a:spcBef>
                <a:spcPts val="0"/>
              </a:spcBef>
              <a:spcAft>
                <a:spcPts val="0"/>
              </a:spcAft>
              <a:buClr>
                <a:srgbClr val="0B5394"/>
              </a:buClr>
              <a:buSzPts val="3600"/>
              <a:buFont typeface="Pangolin"/>
              <a:buNone/>
              <a:defRPr sz="4800">
                <a:solidFill>
                  <a:srgbClr val="0B5394"/>
                </a:solidFill>
                <a:latin typeface="Pangolin"/>
                <a:ea typeface="Pangolin"/>
                <a:cs typeface="Pangolin"/>
                <a:sym typeface="Pangolin"/>
              </a:defRPr>
            </a:lvl9pPr>
          </a:lstStyle>
          <a:p>
            <a:endParaRPr/>
          </a:p>
        </p:txBody>
      </p:sp>
    </p:spTree>
    <p:extLst>
      <p:ext uri="{BB962C8B-B14F-4D97-AF65-F5344CB8AC3E}">
        <p14:creationId xmlns:p14="http://schemas.microsoft.com/office/powerpoint/2010/main" val="324163595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ColTx">
  <p:cSld name="Title + 2 columns">
    <p:bg>
      <p:bgPr>
        <a:blipFill>
          <a:blip r:embed="rId2">
            <a:alphaModFix/>
          </a:blip>
          <a:stretch>
            <a:fillRect/>
          </a:stretch>
        </a:blipFill>
        <a:effectLst/>
      </p:bgPr>
    </p:bg>
    <p:spTree>
      <p:nvGrpSpPr>
        <p:cNvPr id="1" name="Shape 25"/>
        <p:cNvGrpSpPr/>
        <p:nvPr/>
      </p:nvGrpSpPr>
      <p:grpSpPr>
        <a:xfrm>
          <a:off x="0" y="0"/>
          <a:ext cx="0" cy="0"/>
          <a:chOff x="0" y="0"/>
          <a:chExt cx="0" cy="0"/>
        </a:xfrm>
      </p:grpSpPr>
      <p:sp>
        <p:nvSpPr>
          <p:cNvPr id="26" name="Shape 26"/>
          <p:cNvSpPr txBox="1">
            <a:spLocks noGrp="1"/>
          </p:cNvSpPr>
          <p:nvPr>
            <p:ph type="title"/>
          </p:nvPr>
        </p:nvSpPr>
        <p:spPr>
          <a:xfrm>
            <a:off x="1155167" y="477847"/>
            <a:ext cx="7501600" cy="1143200"/>
          </a:xfrm>
          <a:prstGeom prst="rect">
            <a:avLst/>
          </a:prstGeom>
        </p:spPr>
        <p:txBody>
          <a:bodyPr spcFirstLastPara="1" wrap="square" lIns="91425" tIns="91425" rIns="91425" bIns="91425" anchor="b" anchorCtr="0"/>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Shape 27"/>
          <p:cNvSpPr txBox="1">
            <a:spLocks noGrp="1"/>
          </p:cNvSpPr>
          <p:nvPr>
            <p:ph type="body" idx="1"/>
          </p:nvPr>
        </p:nvSpPr>
        <p:spPr>
          <a:xfrm>
            <a:off x="1155167" y="1747733"/>
            <a:ext cx="3641200" cy="4056800"/>
          </a:xfrm>
          <a:prstGeom prst="rect">
            <a:avLst/>
          </a:prstGeom>
        </p:spPr>
        <p:txBody>
          <a:bodyPr spcFirstLastPara="1" wrap="square" lIns="91425" tIns="91425" rIns="91425" bIns="91425" anchor="t" anchorCtr="0"/>
          <a:lstStyle>
            <a:lvl1pPr marL="609585" lvl="0" indent="-423323">
              <a:spcBef>
                <a:spcPts val="0"/>
              </a:spcBef>
              <a:spcAft>
                <a:spcPts val="0"/>
              </a:spcAft>
              <a:buSzPts val="1400"/>
              <a:buChar char="✗"/>
              <a:defRPr/>
            </a:lvl1pPr>
            <a:lvl2pPr marL="1219170" lvl="1" indent="-423323">
              <a:spcBef>
                <a:spcPts val="0"/>
              </a:spcBef>
              <a:spcAft>
                <a:spcPts val="0"/>
              </a:spcAft>
              <a:buSzPts val="1400"/>
              <a:buChar char="✗"/>
              <a:defRPr/>
            </a:lvl2pPr>
            <a:lvl3pPr marL="1828754" lvl="2" indent="-423323">
              <a:spcBef>
                <a:spcPts val="0"/>
              </a:spcBef>
              <a:spcAft>
                <a:spcPts val="0"/>
              </a:spcAft>
              <a:buSzPts val="1400"/>
              <a:buChar char="✗"/>
              <a:defRPr/>
            </a:lvl3pPr>
            <a:lvl4pPr marL="2438339" lvl="3" indent="-423323">
              <a:spcBef>
                <a:spcPts val="0"/>
              </a:spcBef>
              <a:spcAft>
                <a:spcPts val="0"/>
              </a:spcAft>
              <a:buSzPts val="1400"/>
              <a:buChar char="✗"/>
              <a:defRPr/>
            </a:lvl4pPr>
            <a:lvl5pPr marL="3047924" lvl="4" indent="-457189">
              <a:spcBef>
                <a:spcPts val="0"/>
              </a:spcBef>
              <a:spcAft>
                <a:spcPts val="0"/>
              </a:spcAft>
              <a:buSzPts val="1800"/>
              <a:buChar char="✗"/>
              <a:defRPr/>
            </a:lvl5pPr>
            <a:lvl6pPr marL="3657509" lvl="5" indent="-457189">
              <a:spcBef>
                <a:spcPts val="0"/>
              </a:spcBef>
              <a:spcAft>
                <a:spcPts val="0"/>
              </a:spcAft>
              <a:buSzPts val="1800"/>
              <a:buChar char="✗"/>
              <a:defRPr/>
            </a:lvl6pPr>
            <a:lvl7pPr marL="4267093" lvl="6" indent="-457189">
              <a:spcBef>
                <a:spcPts val="0"/>
              </a:spcBef>
              <a:spcAft>
                <a:spcPts val="0"/>
              </a:spcAft>
              <a:buSzPts val="1800"/>
              <a:buChar char="✗"/>
              <a:defRPr/>
            </a:lvl7pPr>
            <a:lvl8pPr marL="4876678" lvl="7" indent="-457189">
              <a:spcBef>
                <a:spcPts val="0"/>
              </a:spcBef>
              <a:spcAft>
                <a:spcPts val="0"/>
              </a:spcAft>
              <a:buSzPts val="1800"/>
              <a:buChar char="✗"/>
              <a:defRPr/>
            </a:lvl8pPr>
            <a:lvl9pPr marL="5486263" lvl="8" indent="-457189">
              <a:spcBef>
                <a:spcPts val="0"/>
              </a:spcBef>
              <a:spcAft>
                <a:spcPts val="0"/>
              </a:spcAft>
              <a:buSzPts val="1800"/>
              <a:buChar char="✗"/>
              <a:defRPr/>
            </a:lvl9pPr>
          </a:lstStyle>
          <a:p>
            <a:endParaRPr/>
          </a:p>
        </p:txBody>
      </p:sp>
      <p:sp>
        <p:nvSpPr>
          <p:cNvPr id="28" name="Shape 28"/>
          <p:cNvSpPr txBox="1">
            <a:spLocks noGrp="1"/>
          </p:cNvSpPr>
          <p:nvPr>
            <p:ph type="body" idx="2"/>
          </p:nvPr>
        </p:nvSpPr>
        <p:spPr>
          <a:xfrm>
            <a:off x="5015605" y="1747733"/>
            <a:ext cx="3641200" cy="4056800"/>
          </a:xfrm>
          <a:prstGeom prst="rect">
            <a:avLst/>
          </a:prstGeom>
        </p:spPr>
        <p:txBody>
          <a:bodyPr spcFirstLastPara="1" wrap="square" lIns="91425" tIns="91425" rIns="91425" bIns="91425" anchor="t" anchorCtr="0"/>
          <a:lstStyle>
            <a:lvl1pPr marL="609585" lvl="0" indent="-423323">
              <a:spcBef>
                <a:spcPts val="0"/>
              </a:spcBef>
              <a:spcAft>
                <a:spcPts val="0"/>
              </a:spcAft>
              <a:buSzPts val="1400"/>
              <a:buChar char="✗"/>
              <a:defRPr/>
            </a:lvl1pPr>
            <a:lvl2pPr marL="1219170" lvl="1" indent="-423323">
              <a:spcBef>
                <a:spcPts val="0"/>
              </a:spcBef>
              <a:spcAft>
                <a:spcPts val="0"/>
              </a:spcAft>
              <a:buSzPts val="1400"/>
              <a:buChar char="✗"/>
              <a:defRPr/>
            </a:lvl2pPr>
            <a:lvl3pPr marL="1828754" lvl="2" indent="-423323">
              <a:spcBef>
                <a:spcPts val="0"/>
              </a:spcBef>
              <a:spcAft>
                <a:spcPts val="0"/>
              </a:spcAft>
              <a:buSzPts val="1400"/>
              <a:buChar char="✗"/>
              <a:defRPr/>
            </a:lvl3pPr>
            <a:lvl4pPr marL="2438339" lvl="3" indent="-423323">
              <a:spcBef>
                <a:spcPts val="0"/>
              </a:spcBef>
              <a:spcAft>
                <a:spcPts val="0"/>
              </a:spcAft>
              <a:buSzPts val="1400"/>
              <a:buChar char="✗"/>
              <a:defRPr/>
            </a:lvl4pPr>
            <a:lvl5pPr marL="3047924" lvl="4" indent="-457189">
              <a:spcBef>
                <a:spcPts val="0"/>
              </a:spcBef>
              <a:spcAft>
                <a:spcPts val="0"/>
              </a:spcAft>
              <a:buSzPts val="1800"/>
              <a:buChar char="✗"/>
              <a:defRPr/>
            </a:lvl5pPr>
            <a:lvl6pPr marL="3657509" lvl="5" indent="-457189">
              <a:spcBef>
                <a:spcPts val="0"/>
              </a:spcBef>
              <a:spcAft>
                <a:spcPts val="0"/>
              </a:spcAft>
              <a:buSzPts val="1800"/>
              <a:buChar char="✗"/>
              <a:defRPr/>
            </a:lvl6pPr>
            <a:lvl7pPr marL="4267093" lvl="6" indent="-457189">
              <a:spcBef>
                <a:spcPts val="0"/>
              </a:spcBef>
              <a:spcAft>
                <a:spcPts val="0"/>
              </a:spcAft>
              <a:buSzPts val="1800"/>
              <a:buChar char="✗"/>
              <a:defRPr/>
            </a:lvl7pPr>
            <a:lvl8pPr marL="4876678" lvl="7" indent="-457189">
              <a:spcBef>
                <a:spcPts val="0"/>
              </a:spcBef>
              <a:spcAft>
                <a:spcPts val="0"/>
              </a:spcAft>
              <a:buSzPts val="1800"/>
              <a:buChar char="✗"/>
              <a:defRPr/>
            </a:lvl8pPr>
            <a:lvl9pPr marL="5486263" lvl="8" indent="-457189">
              <a:spcBef>
                <a:spcPts val="0"/>
              </a:spcBef>
              <a:spcAft>
                <a:spcPts val="0"/>
              </a:spcAft>
              <a:buSzPts val="1800"/>
              <a:buChar char="✗"/>
              <a:defRPr/>
            </a:lvl9pPr>
          </a:lstStyle>
          <a:p>
            <a:endParaRPr/>
          </a:p>
        </p:txBody>
      </p:sp>
      <p:sp>
        <p:nvSpPr>
          <p:cNvPr id="29" name="Shape 29"/>
          <p:cNvSpPr txBox="1">
            <a:spLocks noGrp="1"/>
          </p:cNvSpPr>
          <p:nvPr>
            <p:ph type="sldNum" idx="12"/>
          </p:nvPr>
        </p:nvSpPr>
        <p:spPr>
          <a:xfrm>
            <a:off x="11621367" y="6235167"/>
            <a:ext cx="570800" cy="622800"/>
          </a:xfrm>
          <a:prstGeom prst="rect">
            <a:avLst/>
          </a:prstGeom>
        </p:spPr>
        <p:txBody>
          <a:bodyPr spcFirstLastPara="1" wrap="square" lIns="91425" tIns="91425" rIns="91425" bIns="91425" anchor="ctr" anchorCtr="0">
            <a:noAutofit/>
          </a:bodyPr>
          <a:lstStyle>
            <a:lvl1pPr lvl="0">
              <a:spcBef>
                <a:spcPts val="0"/>
              </a:spcBef>
              <a:buNone/>
              <a:defRPr/>
            </a:lvl1pPr>
            <a:lvl2pPr lvl="1">
              <a:spcBef>
                <a:spcPts val="0"/>
              </a:spcBef>
              <a:buNone/>
              <a:defRPr/>
            </a:lvl2pPr>
            <a:lvl3pPr lvl="2">
              <a:spcBef>
                <a:spcPts val="0"/>
              </a:spcBef>
              <a:buNone/>
              <a:defRPr/>
            </a:lvl3pPr>
            <a:lvl4pPr lvl="3">
              <a:spcBef>
                <a:spcPts val="0"/>
              </a:spcBef>
              <a:buNone/>
              <a:defRPr/>
            </a:lvl4pPr>
            <a:lvl5pPr lvl="4">
              <a:spcBef>
                <a:spcPts val="0"/>
              </a:spcBef>
              <a:buNone/>
              <a:defRPr/>
            </a:lvl5pPr>
            <a:lvl6pPr lvl="5">
              <a:spcBef>
                <a:spcPts val="0"/>
              </a:spcBef>
              <a:buNone/>
              <a:defRPr/>
            </a:lvl6pPr>
            <a:lvl7pPr lvl="6">
              <a:spcBef>
                <a:spcPts val="0"/>
              </a:spcBef>
              <a:buNone/>
              <a:defRPr/>
            </a:lvl7pPr>
            <a:lvl8pPr lvl="7">
              <a:spcBef>
                <a:spcPts val="0"/>
              </a:spcBef>
              <a:buNone/>
              <a:defRPr/>
            </a:lvl8pPr>
            <a:lvl9pPr lvl="8">
              <a:spcBef>
                <a:spcPts val="0"/>
              </a:spcBef>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23029405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4BE1EF7-C6E7-464E-8DB0-4F8FB02D1A1A}" type="datetimeFigureOut">
              <a:rPr lang="tr-TR" smtClean="0"/>
              <a:t>19.02.2018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0AF6CB9-00D2-412A-BE50-4D59AB007F9B}" type="slidenum">
              <a:rPr lang="tr-TR" smtClean="0"/>
              <a:t>‹#›</a:t>
            </a:fld>
            <a:endParaRPr lang="tr-TR"/>
          </a:p>
        </p:txBody>
      </p:sp>
    </p:spTree>
    <p:extLst>
      <p:ext uri="{BB962C8B-B14F-4D97-AF65-F5344CB8AC3E}">
        <p14:creationId xmlns:p14="http://schemas.microsoft.com/office/powerpoint/2010/main" val="893120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94BE1EF7-C6E7-464E-8DB0-4F8FB02D1A1A}" type="datetimeFigureOut">
              <a:rPr lang="tr-TR" smtClean="0"/>
              <a:t>19.02.2018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0AF6CB9-00D2-412A-BE50-4D59AB007F9B}" type="slidenum">
              <a:rPr lang="tr-TR" smtClean="0"/>
              <a:t>‹#›</a:t>
            </a:fld>
            <a:endParaRPr lang="tr-TR"/>
          </a:p>
        </p:txBody>
      </p:sp>
    </p:spTree>
    <p:extLst>
      <p:ext uri="{BB962C8B-B14F-4D97-AF65-F5344CB8AC3E}">
        <p14:creationId xmlns:p14="http://schemas.microsoft.com/office/powerpoint/2010/main" val="11622183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94BE1EF7-C6E7-464E-8DB0-4F8FB02D1A1A}" type="datetimeFigureOut">
              <a:rPr lang="tr-TR" smtClean="0"/>
              <a:t>19.02.2018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0AF6CB9-00D2-412A-BE50-4D59AB007F9B}" type="slidenum">
              <a:rPr lang="tr-TR" smtClean="0"/>
              <a:t>‹#›</a:t>
            </a:fld>
            <a:endParaRPr lang="tr-TR"/>
          </a:p>
        </p:txBody>
      </p:sp>
    </p:spTree>
    <p:extLst>
      <p:ext uri="{BB962C8B-B14F-4D97-AF65-F5344CB8AC3E}">
        <p14:creationId xmlns:p14="http://schemas.microsoft.com/office/powerpoint/2010/main" val="27851908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94BE1EF7-C6E7-464E-8DB0-4F8FB02D1A1A}" type="datetimeFigureOut">
              <a:rPr lang="tr-TR" smtClean="0"/>
              <a:t>19.02.2018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0AF6CB9-00D2-412A-BE50-4D59AB007F9B}" type="slidenum">
              <a:rPr lang="tr-TR" smtClean="0"/>
              <a:t>‹#›</a:t>
            </a:fld>
            <a:endParaRPr lang="tr-TR"/>
          </a:p>
        </p:txBody>
      </p:sp>
    </p:spTree>
    <p:extLst>
      <p:ext uri="{BB962C8B-B14F-4D97-AF65-F5344CB8AC3E}">
        <p14:creationId xmlns:p14="http://schemas.microsoft.com/office/powerpoint/2010/main" val="4388439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4BE1EF7-C6E7-464E-8DB0-4F8FB02D1A1A}" type="datetimeFigureOut">
              <a:rPr lang="tr-TR" smtClean="0"/>
              <a:t>19.02.2018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0AF6CB9-00D2-412A-BE50-4D59AB007F9B}" type="slidenum">
              <a:rPr lang="tr-TR" smtClean="0"/>
              <a:t>‹#›</a:t>
            </a:fld>
            <a:endParaRPr lang="tr-TR"/>
          </a:p>
        </p:txBody>
      </p:sp>
    </p:spTree>
    <p:extLst>
      <p:ext uri="{BB962C8B-B14F-4D97-AF65-F5344CB8AC3E}">
        <p14:creationId xmlns:p14="http://schemas.microsoft.com/office/powerpoint/2010/main" val="18226133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4BE1EF7-C6E7-464E-8DB0-4F8FB02D1A1A}" type="datetimeFigureOut">
              <a:rPr lang="tr-TR" smtClean="0"/>
              <a:t>19.02.2018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0AF6CB9-00D2-412A-BE50-4D59AB007F9B}" type="slidenum">
              <a:rPr lang="tr-TR" smtClean="0"/>
              <a:t>‹#›</a:t>
            </a:fld>
            <a:endParaRPr lang="tr-TR"/>
          </a:p>
        </p:txBody>
      </p:sp>
    </p:spTree>
    <p:extLst>
      <p:ext uri="{BB962C8B-B14F-4D97-AF65-F5344CB8AC3E}">
        <p14:creationId xmlns:p14="http://schemas.microsoft.com/office/powerpoint/2010/main" val="6334335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94BE1EF7-C6E7-464E-8DB0-4F8FB02D1A1A}" type="datetimeFigureOut">
              <a:rPr lang="tr-TR" smtClean="0"/>
              <a:t>19.02.2018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0AF6CB9-00D2-412A-BE50-4D59AB007F9B}" type="slidenum">
              <a:rPr lang="tr-TR" smtClean="0"/>
              <a:t>‹#›</a:t>
            </a:fld>
            <a:endParaRPr lang="tr-TR"/>
          </a:p>
        </p:txBody>
      </p:sp>
    </p:spTree>
    <p:extLst>
      <p:ext uri="{BB962C8B-B14F-4D97-AF65-F5344CB8AC3E}">
        <p14:creationId xmlns:p14="http://schemas.microsoft.com/office/powerpoint/2010/main" val="9254630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94BE1EF7-C6E7-464E-8DB0-4F8FB02D1A1A}" type="datetimeFigureOut">
              <a:rPr lang="tr-TR" smtClean="0"/>
              <a:t>19.02.2018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0AF6CB9-00D2-412A-BE50-4D59AB007F9B}" type="slidenum">
              <a:rPr lang="tr-TR" smtClean="0"/>
              <a:t>‹#›</a:t>
            </a:fld>
            <a:endParaRPr lang="tr-TR"/>
          </a:p>
        </p:txBody>
      </p:sp>
    </p:spTree>
    <p:extLst>
      <p:ext uri="{BB962C8B-B14F-4D97-AF65-F5344CB8AC3E}">
        <p14:creationId xmlns:p14="http://schemas.microsoft.com/office/powerpoint/2010/main" val="21936694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BE1EF7-C6E7-464E-8DB0-4F8FB02D1A1A}" type="datetimeFigureOut">
              <a:rPr lang="tr-TR" smtClean="0"/>
              <a:t>19.02.2018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AF6CB9-00D2-412A-BE50-4D59AB007F9B}" type="slidenum">
              <a:rPr lang="tr-TR" smtClean="0"/>
              <a:t>‹#›</a:t>
            </a:fld>
            <a:endParaRPr lang="tr-TR"/>
          </a:p>
        </p:txBody>
      </p:sp>
    </p:spTree>
    <p:extLst>
      <p:ext uri="{BB962C8B-B14F-4D97-AF65-F5344CB8AC3E}">
        <p14:creationId xmlns:p14="http://schemas.microsoft.com/office/powerpoint/2010/main" val="20691731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6"/>
        <p:cNvGrpSpPr/>
        <p:nvPr/>
      </p:nvGrpSpPr>
      <p:grpSpPr>
        <a:xfrm>
          <a:off x="0" y="0"/>
          <a:ext cx="0" cy="0"/>
          <a:chOff x="0" y="0"/>
          <a:chExt cx="0" cy="0"/>
        </a:xfrm>
      </p:grpSpPr>
      <p:sp>
        <p:nvSpPr>
          <p:cNvPr id="57" name="Shape 57"/>
          <p:cNvSpPr txBox="1">
            <a:spLocks noGrp="1"/>
          </p:cNvSpPr>
          <p:nvPr>
            <p:ph type="ctrTitle"/>
          </p:nvPr>
        </p:nvSpPr>
        <p:spPr>
          <a:xfrm>
            <a:off x="3660600" y="1597000"/>
            <a:ext cx="4578800" cy="3664000"/>
          </a:xfrm>
          <a:prstGeom prst="rect">
            <a:avLst/>
          </a:prstGeom>
        </p:spPr>
        <p:txBody>
          <a:bodyPr spcFirstLastPara="1" vert="horz" wrap="square" lIns="121900" tIns="121900" rIns="121900" bIns="121900" rtlCol="0" anchor="ctr" anchorCtr="0">
            <a:noAutofit/>
          </a:bodyPr>
          <a:lstStyle/>
          <a:p>
            <a:r>
              <a:rPr lang="tr-TR" dirty="0" smtClean="0"/>
              <a:t>DBB 404</a:t>
            </a:r>
            <a:br>
              <a:rPr lang="tr-TR" dirty="0" smtClean="0"/>
            </a:br>
            <a:r>
              <a:rPr lang="tr-TR" dirty="0" smtClean="0"/>
              <a:t>Yabancı Dil Öğretimi</a:t>
            </a:r>
            <a:endParaRPr dirty="0"/>
          </a:p>
        </p:txBody>
      </p:sp>
    </p:spTree>
    <p:extLst>
      <p:ext uri="{BB962C8B-B14F-4D97-AF65-F5344CB8AC3E}">
        <p14:creationId xmlns:p14="http://schemas.microsoft.com/office/powerpoint/2010/main" val="39361006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6"/>
        <p:cNvGrpSpPr/>
        <p:nvPr/>
      </p:nvGrpSpPr>
      <p:grpSpPr>
        <a:xfrm>
          <a:off x="0" y="0"/>
          <a:ext cx="0" cy="0"/>
          <a:chOff x="0" y="0"/>
          <a:chExt cx="0" cy="0"/>
        </a:xfrm>
      </p:grpSpPr>
      <p:sp>
        <p:nvSpPr>
          <p:cNvPr id="57" name="Shape 57"/>
          <p:cNvSpPr txBox="1">
            <a:spLocks noGrp="1"/>
          </p:cNvSpPr>
          <p:nvPr>
            <p:ph type="ctrTitle"/>
          </p:nvPr>
        </p:nvSpPr>
        <p:spPr>
          <a:xfrm>
            <a:off x="3565132" y="1607275"/>
            <a:ext cx="4787283" cy="3664000"/>
          </a:xfrm>
          <a:prstGeom prst="rect">
            <a:avLst/>
          </a:prstGeom>
        </p:spPr>
        <p:txBody>
          <a:bodyPr spcFirstLastPara="1" vert="horz" wrap="square" lIns="121900" tIns="121900" rIns="121900" bIns="121900" rtlCol="0" anchor="ctr" anchorCtr="0">
            <a:noAutofit/>
          </a:bodyPr>
          <a:lstStyle/>
          <a:p>
            <a:r>
              <a:rPr lang="tr-TR" b="1" dirty="0"/>
              <a:t>Tüm Dil Öğrenme Yaklaşımı</a:t>
            </a:r>
            <a:endParaRPr dirty="0"/>
          </a:p>
        </p:txBody>
      </p:sp>
    </p:spTree>
    <p:extLst>
      <p:ext uri="{BB962C8B-B14F-4D97-AF65-F5344CB8AC3E}">
        <p14:creationId xmlns:p14="http://schemas.microsoft.com/office/powerpoint/2010/main" val="25810260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1155167" y="729674"/>
            <a:ext cx="7501600" cy="891373"/>
          </a:xfrm>
          <a:prstGeom prst="rect">
            <a:avLst/>
          </a:prstGeom>
        </p:spPr>
        <p:txBody>
          <a:bodyPr spcFirstLastPara="1" vert="horz" wrap="square" lIns="121900" tIns="121900" rIns="121900" bIns="121900" rtlCol="0" anchor="b" anchorCtr="0">
            <a:noAutofit/>
          </a:bodyPr>
          <a:lstStyle/>
          <a:p>
            <a:r>
              <a:rPr lang="tr-TR" sz="3600" b="1" dirty="0" smtClean="0"/>
              <a:t>Tüm Dil Öğrenme Yaklaşımı</a:t>
            </a:r>
            <a:endParaRPr lang="tr-TR" sz="3600" dirty="0"/>
          </a:p>
        </p:txBody>
      </p:sp>
      <p:sp>
        <p:nvSpPr>
          <p:cNvPr id="64" name="Shape 64"/>
          <p:cNvSpPr txBox="1">
            <a:spLocks noGrp="1"/>
          </p:cNvSpPr>
          <p:nvPr>
            <p:ph type="body" idx="1"/>
          </p:nvPr>
        </p:nvSpPr>
        <p:spPr>
          <a:xfrm>
            <a:off x="752693" y="2062837"/>
            <a:ext cx="8054938" cy="2519438"/>
          </a:xfrm>
          <a:prstGeom prst="rect">
            <a:avLst/>
          </a:prstGeom>
        </p:spPr>
        <p:txBody>
          <a:bodyPr spcFirstLastPara="1" vert="horz" wrap="square" lIns="121900" tIns="121900" rIns="121900" bIns="121900" rtlCol="0" anchor="t" anchorCtr="0">
            <a:noAutofit/>
          </a:bodyPr>
          <a:lstStyle/>
          <a:p>
            <a:pPr marL="186262" indent="0">
              <a:buNone/>
            </a:pPr>
            <a:r>
              <a:rPr lang="tr-TR" sz="2400" dirty="0"/>
              <a:t>Önceleri yalnızca bir anadili eğitimi yöntemiyken artık yabancı dil öğretiminde de kullanılmaya başlanan </a:t>
            </a:r>
            <a:r>
              <a:rPr lang="tr-TR" sz="2400" b="1" i="1" dirty="0"/>
              <a:t>Tüm Dil Öğrenme Yaklaşımı</a:t>
            </a:r>
            <a:r>
              <a:rPr lang="tr-TR" sz="2400" dirty="0"/>
              <a:t> (</a:t>
            </a:r>
            <a:r>
              <a:rPr lang="tr-TR" sz="2400" dirty="0" err="1"/>
              <a:t>Whole</a:t>
            </a:r>
            <a:r>
              <a:rPr lang="tr-TR" sz="2400" dirty="0"/>
              <a:t> Language Learning), iletişim temelli yöntemlerin hep göz ardı ettiği bir noktaya değinir: dil yalnızca sözlü dil becerilerinden oluşmaz; bir dili tam anlamıyla bilmek o dilde okuyup yazmayı da içerir.</a:t>
            </a:r>
          </a:p>
        </p:txBody>
      </p:sp>
      <p:sp>
        <p:nvSpPr>
          <p:cNvPr id="66" name="Shape 66"/>
          <p:cNvSpPr txBox="1">
            <a:spLocks noGrp="1"/>
          </p:cNvSpPr>
          <p:nvPr>
            <p:ph type="sldNum" idx="12"/>
          </p:nvPr>
        </p:nvSpPr>
        <p:spPr>
          <a:xfrm>
            <a:off x="11621367" y="6235167"/>
            <a:ext cx="570800" cy="622800"/>
          </a:xfrm>
          <a:prstGeom prst="rect">
            <a:avLst/>
          </a:prstGeom>
        </p:spPr>
        <p:txBody>
          <a:bodyPr spcFirstLastPara="1" vert="horz" wrap="square" lIns="121900" tIns="121900" rIns="121900" bIns="121900" rtlCol="0" anchor="ctr" anchorCtr="0">
            <a:noAutofit/>
          </a:bodyPr>
          <a:lstStyle/>
          <a:p>
            <a:fld id="{00000000-1234-1234-1234-123412341234}" type="slidenum">
              <a:rPr lang="en"/>
              <a:pPr/>
              <a:t>3</a:t>
            </a:fld>
            <a:endParaRPr/>
          </a:p>
        </p:txBody>
      </p:sp>
      <p:pic>
        <p:nvPicPr>
          <p:cNvPr id="2" name="Resim 1"/>
          <p:cNvPicPr>
            <a:picLocks noChangeAspect="1"/>
          </p:cNvPicPr>
          <p:nvPr/>
        </p:nvPicPr>
        <p:blipFill>
          <a:blip r:embed="rId3"/>
          <a:stretch>
            <a:fillRect/>
          </a:stretch>
        </p:blipFill>
        <p:spPr>
          <a:xfrm rot="189695">
            <a:off x="9001027" y="650611"/>
            <a:ext cx="2267712" cy="2261737"/>
          </a:xfrm>
          <a:prstGeom prst="rect">
            <a:avLst/>
          </a:prstGeom>
        </p:spPr>
      </p:pic>
    </p:spTree>
    <p:extLst>
      <p:ext uri="{BB962C8B-B14F-4D97-AF65-F5344CB8AC3E}">
        <p14:creationId xmlns:p14="http://schemas.microsoft.com/office/powerpoint/2010/main" val="36268289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4" name="Shape 64"/>
          <p:cNvSpPr txBox="1">
            <a:spLocks noGrp="1"/>
          </p:cNvSpPr>
          <p:nvPr>
            <p:ph type="body" idx="1"/>
          </p:nvPr>
        </p:nvSpPr>
        <p:spPr>
          <a:xfrm>
            <a:off x="885445" y="1343644"/>
            <a:ext cx="8054938" cy="4286593"/>
          </a:xfrm>
          <a:prstGeom prst="rect">
            <a:avLst/>
          </a:prstGeom>
        </p:spPr>
        <p:txBody>
          <a:bodyPr spcFirstLastPara="1" vert="horz" wrap="square" lIns="121900" tIns="121900" rIns="121900" bIns="121900" rtlCol="0" anchor="t" anchorCtr="0">
            <a:noAutofit/>
          </a:bodyPr>
          <a:lstStyle/>
          <a:p>
            <a:pPr marL="186262" indent="0">
              <a:buNone/>
            </a:pPr>
            <a:r>
              <a:rPr lang="tr-TR" sz="2400" dirty="0"/>
              <a:t>Tüm Dil Öğrenme Yaklaşımına göre, öğrenciler kendi bilgilerini yapılandırdıkları sürece öğrenebilirler, çünkü bilgi, öğretmenden öğrenciye basit bir şekilde aktarılamaz. Öğrenim bütünden parçaya doğru ilerleyen bir süreçtir ve öğrenciler sürecin başından itibaren, anlamlı bağlamlar içinde sunulan dil deneyimleriyle kuşatılmalıdır. </a:t>
            </a:r>
            <a:endParaRPr lang="tr-TR" sz="2400" dirty="0" smtClean="0"/>
          </a:p>
          <a:p>
            <a:pPr marL="186262" indent="0">
              <a:buNone/>
            </a:pPr>
            <a:r>
              <a:rPr lang="tr-TR" sz="2400" dirty="0"/>
              <a:t>Bu yaklaşımda da öğrenci, arkadaşları ve öğretmenleriyle işbirliği içerisine girerek öğrenir. Ancak, burada öğrenciler aynı zamanda değerlendirme yapan kişilerdir; hem kendilerini hem de başkalarının öğrenimlerini, öğretmenlerinin yardımıyla değerlendirirler. Öğrenci aynı zamanda kendi kendine kaynaklık ederek öğrenen kişidir. </a:t>
            </a:r>
          </a:p>
          <a:p>
            <a:pPr marL="186262" indent="0">
              <a:buNone/>
            </a:pPr>
            <a:endParaRPr lang="tr-TR" sz="2400" dirty="0"/>
          </a:p>
        </p:txBody>
      </p:sp>
      <p:sp>
        <p:nvSpPr>
          <p:cNvPr id="66" name="Shape 66"/>
          <p:cNvSpPr txBox="1">
            <a:spLocks noGrp="1"/>
          </p:cNvSpPr>
          <p:nvPr>
            <p:ph type="sldNum" idx="12"/>
          </p:nvPr>
        </p:nvSpPr>
        <p:spPr>
          <a:xfrm>
            <a:off x="11621367" y="6235167"/>
            <a:ext cx="570800" cy="622800"/>
          </a:xfrm>
          <a:prstGeom prst="rect">
            <a:avLst/>
          </a:prstGeom>
        </p:spPr>
        <p:txBody>
          <a:bodyPr spcFirstLastPara="1" vert="horz" wrap="square" lIns="121900" tIns="121900" rIns="121900" bIns="121900" rtlCol="0" anchor="ctr" anchorCtr="0">
            <a:noAutofit/>
          </a:bodyPr>
          <a:lstStyle/>
          <a:p>
            <a:fld id="{00000000-1234-1234-1234-123412341234}" type="slidenum">
              <a:rPr lang="en"/>
              <a:pPr/>
              <a:t>4</a:t>
            </a:fld>
            <a:endParaRPr/>
          </a:p>
        </p:txBody>
      </p:sp>
      <p:pic>
        <p:nvPicPr>
          <p:cNvPr id="2" name="Resim 1"/>
          <p:cNvPicPr>
            <a:picLocks noChangeAspect="1"/>
          </p:cNvPicPr>
          <p:nvPr/>
        </p:nvPicPr>
        <p:blipFill>
          <a:blip r:embed="rId3"/>
          <a:stretch>
            <a:fillRect/>
          </a:stretch>
        </p:blipFill>
        <p:spPr>
          <a:xfrm rot="189695">
            <a:off x="9001027" y="650611"/>
            <a:ext cx="2267712" cy="2261737"/>
          </a:xfrm>
          <a:prstGeom prst="rect">
            <a:avLst/>
          </a:prstGeom>
        </p:spPr>
      </p:pic>
    </p:spTree>
    <p:extLst>
      <p:ext uri="{BB962C8B-B14F-4D97-AF65-F5344CB8AC3E}">
        <p14:creationId xmlns:p14="http://schemas.microsoft.com/office/powerpoint/2010/main" val="4116890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4" name="Shape 64"/>
          <p:cNvSpPr txBox="1">
            <a:spLocks noGrp="1"/>
          </p:cNvSpPr>
          <p:nvPr>
            <p:ph type="body" idx="1"/>
          </p:nvPr>
        </p:nvSpPr>
        <p:spPr>
          <a:xfrm>
            <a:off x="768532" y="1127886"/>
            <a:ext cx="8171851" cy="4409884"/>
          </a:xfrm>
          <a:prstGeom prst="rect">
            <a:avLst/>
          </a:prstGeom>
        </p:spPr>
        <p:txBody>
          <a:bodyPr spcFirstLastPara="1" vert="horz" wrap="square" lIns="121900" tIns="121900" rIns="121900" bIns="121900" rtlCol="0" anchor="t" anchorCtr="0">
            <a:noAutofit/>
          </a:bodyPr>
          <a:lstStyle/>
          <a:p>
            <a:pPr marL="186262" indent="0">
              <a:buNone/>
            </a:pPr>
            <a:r>
              <a:rPr lang="tr-TR" sz="2400" dirty="0"/>
              <a:t>Tüm Dil Öğrenme Yaklaşımında öğretmen, bilgiyi aktaran uzman olarak algılanmaz; dil topluluğunun doğal ve etkin bir üyesi, aynı zamanda öğrenimi kolaylaştıran kişi olarak görülür. Öğretmen, işbirliği yaparak öğrenmeyi destekleyen bir iklim yaratmaya çalışırken öğrencilerle birlikte bir izlence hazırlama sorumluluğu da vardır.</a:t>
            </a:r>
          </a:p>
          <a:p>
            <a:pPr marL="186262" indent="0">
              <a:buNone/>
            </a:pPr>
            <a:r>
              <a:rPr lang="tr-TR" sz="2400" dirty="0"/>
              <a:t> Yaklaşımın temel ilkelerinden biri de okuma, yazma ve diğer becerilerin bütünleştirilmesi gerektiğidir. Bu amaçla bireysel</a:t>
            </a:r>
            <a:r>
              <a:rPr lang="tr-TR" sz="2400" i="1" dirty="0"/>
              <a:t> </a:t>
            </a:r>
            <a:r>
              <a:rPr lang="tr-TR" sz="2400" dirty="0"/>
              <a:t>ya da küçük gruplar içinde gerçekleştirilen okuma-yazma çalışmaları, günlük tutma</a:t>
            </a:r>
            <a:r>
              <a:rPr lang="tr-TR" sz="2400" i="1" dirty="0"/>
              <a:t>, </a:t>
            </a:r>
            <a:r>
              <a:rPr lang="tr-TR" sz="2400" dirty="0"/>
              <a:t>süreç yazıları, öykü yazma, yazı dosyaları hazırlama ve öğrencinin hazırladığı kitaplar gibi, diğer yöntemlerde pek kullanılmayan, kendine özgü etkinlikler uygulanır.</a:t>
            </a:r>
          </a:p>
          <a:p>
            <a:pPr marL="186262" indent="0">
              <a:buNone/>
            </a:pPr>
            <a:endParaRPr lang="tr-TR" sz="2400" dirty="0"/>
          </a:p>
        </p:txBody>
      </p:sp>
      <p:sp>
        <p:nvSpPr>
          <p:cNvPr id="66" name="Shape 66"/>
          <p:cNvSpPr txBox="1">
            <a:spLocks noGrp="1"/>
          </p:cNvSpPr>
          <p:nvPr>
            <p:ph type="sldNum" idx="12"/>
          </p:nvPr>
        </p:nvSpPr>
        <p:spPr>
          <a:xfrm>
            <a:off x="11621367" y="6235167"/>
            <a:ext cx="570800" cy="622800"/>
          </a:xfrm>
          <a:prstGeom prst="rect">
            <a:avLst/>
          </a:prstGeom>
        </p:spPr>
        <p:txBody>
          <a:bodyPr spcFirstLastPara="1" vert="horz" wrap="square" lIns="121900" tIns="121900" rIns="121900" bIns="121900" rtlCol="0" anchor="ctr" anchorCtr="0">
            <a:noAutofit/>
          </a:bodyPr>
          <a:lstStyle/>
          <a:p>
            <a:fld id="{00000000-1234-1234-1234-123412341234}" type="slidenum">
              <a:rPr lang="en"/>
              <a:pPr/>
              <a:t>5</a:t>
            </a:fld>
            <a:endParaRPr/>
          </a:p>
        </p:txBody>
      </p:sp>
      <p:pic>
        <p:nvPicPr>
          <p:cNvPr id="2" name="Resim 1"/>
          <p:cNvPicPr>
            <a:picLocks noChangeAspect="1"/>
          </p:cNvPicPr>
          <p:nvPr/>
        </p:nvPicPr>
        <p:blipFill>
          <a:blip r:embed="rId3"/>
          <a:stretch>
            <a:fillRect/>
          </a:stretch>
        </p:blipFill>
        <p:spPr>
          <a:xfrm rot="189695">
            <a:off x="9001027" y="650611"/>
            <a:ext cx="2267712" cy="2261737"/>
          </a:xfrm>
          <a:prstGeom prst="rect">
            <a:avLst/>
          </a:prstGeom>
        </p:spPr>
      </p:pic>
    </p:spTree>
    <p:extLst>
      <p:ext uri="{BB962C8B-B14F-4D97-AF65-F5344CB8AC3E}">
        <p14:creationId xmlns:p14="http://schemas.microsoft.com/office/powerpoint/2010/main" val="5193031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4" name="Shape 64"/>
          <p:cNvSpPr txBox="1">
            <a:spLocks noGrp="1"/>
          </p:cNvSpPr>
          <p:nvPr>
            <p:ph type="body" idx="1"/>
          </p:nvPr>
        </p:nvSpPr>
        <p:spPr>
          <a:xfrm>
            <a:off x="1101365" y="1621047"/>
            <a:ext cx="7555402" cy="4409884"/>
          </a:xfrm>
          <a:prstGeom prst="rect">
            <a:avLst/>
          </a:prstGeom>
        </p:spPr>
        <p:txBody>
          <a:bodyPr spcFirstLastPara="1" vert="horz" wrap="square" lIns="121900" tIns="121900" rIns="121900" bIns="121900" rtlCol="0" anchor="t" anchorCtr="0">
            <a:noAutofit/>
          </a:bodyPr>
          <a:lstStyle/>
          <a:p>
            <a:pPr marL="186262" indent="0">
              <a:buNone/>
            </a:pPr>
            <a:r>
              <a:rPr lang="tr-TR" sz="2400" dirty="0"/>
              <a:t>Sözü edilen etkinliklerin bir getirisi olarak, derslerde yapay bir metinden öte özgün bir metnin kullanımı esastır. Doğal ve gerçek olaylar üzerine yazılmış öykülerin kullanılması önemlidir. Ayrıca, özgün araç gereçler öğrenciler tarafından da sınıfa getirilir; bunlar gazeteler, öykü kitapları, çeşitli basılı araç ve gereçler olabilir. Ancak en önemlisi, diğer yöntemlerden farklı olarak, Tüm Dil Öğrenme Yaklaşımında öğrenciler, derslerde kullanmak üzere kendi malzemelerini de üretirler.</a:t>
            </a:r>
            <a:endParaRPr lang="tr-TR" sz="2400" dirty="0"/>
          </a:p>
        </p:txBody>
      </p:sp>
      <p:sp>
        <p:nvSpPr>
          <p:cNvPr id="66" name="Shape 66"/>
          <p:cNvSpPr txBox="1">
            <a:spLocks noGrp="1"/>
          </p:cNvSpPr>
          <p:nvPr>
            <p:ph type="sldNum" idx="12"/>
          </p:nvPr>
        </p:nvSpPr>
        <p:spPr>
          <a:xfrm>
            <a:off x="11621367" y="6235167"/>
            <a:ext cx="570800" cy="622800"/>
          </a:xfrm>
          <a:prstGeom prst="rect">
            <a:avLst/>
          </a:prstGeom>
        </p:spPr>
        <p:txBody>
          <a:bodyPr spcFirstLastPara="1" vert="horz" wrap="square" lIns="121900" tIns="121900" rIns="121900" bIns="121900" rtlCol="0" anchor="ctr" anchorCtr="0">
            <a:noAutofit/>
          </a:bodyPr>
          <a:lstStyle/>
          <a:p>
            <a:fld id="{00000000-1234-1234-1234-123412341234}" type="slidenum">
              <a:rPr lang="en"/>
              <a:pPr/>
              <a:t>6</a:t>
            </a:fld>
            <a:endParaRPr/>
          </a:p>
        </p:txBody>
      </p:sp>
      <p:pic>
        <p:nvPicPr>
          <p:cNvPr id="2" name="Resim 1"/>
          <p:cNvPicPr>
            <a:picLocks noChangeAspect="1"/>
          </p:cNvPicPr>
          <p:nvPr/>
        </p:nvPicPr>
        <p:blipFill>
          <a:blip r:embed="rId3"/>
          <a:stretch>
            <a:fillRect/>
          </a:stretch>
        </p:blipFill>
        <p:spPr>
          <a:xfrm rot="189695">
            <a:off x="9001027" y="650611"/>
            <a:ext cx="2267712" cy="2261737"/>
          </a:xfrm>
          <a:prstGeom prst="rect">
            <a:avLst/>
          </a:prstGeom>
        </p:spPr>
      </p:pic>
    </p:spTree>
    <p:extLst>
      <p:ext uri="{BB962C8B-B14F-4D97-AF65-F5344CB8AC3E}">
        <p14:creationId xmlns:p14="http://schemas.microsoft.com/office/powerpoint/2010/main" val="428738158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276</Words>
  <Application>Microsoft Office PowerPoint</Application>
  <PresentationFormat>Geniş ekran</PresentationFormat>
  <Paragraphs>13</Paragraphs>
  <Slides>6</Slides>
  <Notes>6</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6</vt:i4>
      </vt:variant>
    </vt:vector>
  </HeadingPairs>
  <TitlesOfParts>
    <vt:vector size="11" baseType="lpstr">
      <vt:lpstr>Pangolin</vt:lpstr>
      <vt:lpstr>Arial</vt:lpstr>
      <vt:lpstr>Calibri</vt:lpstr>
      <vt:lpstr>Calibri Light</vt:lpstr>
      <vt:lpstr>Office Teması</vt:lpstr>
      <vt:lpstr>DBB 404 Yabancı Dil Öğretimi</vt:lpstr>
      <vt:lpstr>Tüm Dil Öğrenme Yaklaşımı</vt:lpstr>
      <vt:lpstr>Tüm Dil Öğrenme Yaklaşımı</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DBB 404 Yabancı Dil Öğretimi</dc:title>
  <dc:creator>Sıla Ay</dc:creator>
  <cp:lastModifiedBy>Sıla Ay</cp:lastModifiedBy>
  <cp:revision>2</cp:revision>
  <dcterms:created xsi:type="dcterms:W3CDTF">2018-02-19T10:32:27Z</dcterms:created>
  <dcterms:modified xsi:type="dcterms:W3CDTF">2018-02-19T13:18:25Z</dcterms:modified>
</cp:coreProperties>
</file>