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57" r:id="rId2"/>
    <p:sldId id="258" r:id="rId3"/>
    <p:sldId id="259" r:id="rId4"/>
    <p:sldId id="260"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97"/>
  </p:normalViewPr>
  <p:slideViewPr>
    <p:cSldViewPr snapToGrid="0" snapToObjects="1">
      <p:cViewPr varScale="1">
        <p:scale>
          <a:sx n="90" d="100"/>
          <a:sy n="90" d="100"/>
        </p:scale>
        <p:origin x="118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notesMaster" Target="notesMasters/notesMaster1.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DB6E2C-C743-8447-8D0B-8378F933951D}" type="datetimeFigureOut">
              <a:rPr lang="tr-TR" smtClean="0"/>
              <a:t>26.11.2017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4566E2-C510-0547-A142-69D2AB2BCEE5}" type="slidenum">
              <a:rPr lang="tr-TR" smtClean="0"/>
              <a:t>‹#›</a:t>
            </a:fld>
            <a:endParaRPr lang="tr-TR"/>
          </a:p>
        </p:txBody>
      </p:sp>
    </p:spTree>
    <p:extLst>
      <p:ext uri="{BB962C8B-B14F-4D97-AF65-F5344CB8AC3E}">
        <p14:creationId xmlns:p14="http://schemas.microsoft.com/office/powerpoint/2010/main" val="52203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stilini düzenlemek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510F7C4-EDCA-264A-8E11-39CECA271791}" type="datetimeFigureOut">
              <a:rPr lang="tr-TR" smtClean="0"/>
              <a:t>26.11.2017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C2CBF4-A95A-ED4C-AAA7-C6181DA2A953}" type="slidenum">
              <a:rPr lang="tr-TR" smtClean="0"/>
              <a:t>‹#›</a:t>
            </a:fld>
            <a:endParaRPr lang="tr-TR"/>
          </a:p>
        </p:txBody>
      </p:sp>
    </p:spTree>
    <p:extLst>
      <p:ext uri="{BB962C8B-B14F-4D97-AF65-F5344CB8AC3E}">
        <p14:creationId xmlns:p14="http://schemas.microsoft.com/office/powerpoint/2010/main" val="143660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510F7C4-EDCA-264A-8E11-39CECA271791}" type="datetimeFigureOut">
              <a:rPr lang="tr-TR" smtClean="0"/>
              <a:t>26.11.2017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C2CBF4-A95A-ED4C-AAA7-C6181DA2A953}" type="slidenum">
              <a:rPr lang="tr-TR" smtClean="0"/>
              <a:t>‹#›</a:t>
            </a:fld>
            <a:endParaRPr lang="tr-TR"/>
          </a:p>
        </p:txBody>
      </p:sp>
    </p:spTree>
    <p:extLst>
      <p:ext uri="{BB962C8B-B14F-4D97-AF65-F5344CB8AC3E}">
        <p14:creationId xmlns:p14="http://schemas.microsoft.com/office/powerpoint/2010/main" val="161548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stilini düzenlemek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510F7C4-EDCA-264A-8E11-39CECA271791}" type="datetimeFigureOut">
              <a:rPr lang="tr-TR" smtClean="0"/>
              <a:t>26.11.2017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C2CBF4-A95A-ED4C-AAA7-C6181DA2A953}" type="slidenum">
              <a:rPr lang="tr-TR" smtClean="0"/>
              <a:t>‹#›</a:t>
            </a:fld>
            <a:endParaRPr lang="tr-TR"/>
          </a:p>
        </p:txBody>
      </p:sp>
    </p:spTree>
    <p:extLst>
      <p:ext uri="{BB962C8B-B14F-4D97-AF65-F5344CB8AC3E}">
        <p14:creationId xmlns:p14="http://schemas.microsoft.com/office/powerpoint/2010/main" val="722981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idx="1"/>
          </p:nvPr>
        </p:nvSpPr>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510F7C4-EDCA-264A-8E11-39CECA271791}" type="datetimeFigureOut">
              <a:rPr lang="tr-TR" smtClean="0"/>
              <a:t>26.11.2017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C2CBF4-A95A-ED4C-AAA7-C6181DA2A953}" type="slidenum">
              <a:rPr lang="tr-TR" smtClean="0"/>
              <a:t>‹#›</a:t>
            </a:fld>
            <a:endParaRPr lang="tr-TR"/>
          </a:p>
        </p:txBody>
      </p:sp>
    </p:spTree>
    <p:extLst>
      <p:ext uri="{BB962C8B-B14F-4D97-AF65-F5344CB8AC3E}">
        <p14:creationId xmlns:p14="http://schemas.microsoft.com/office/powerpoint/2010/main" val="727429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stilini düzenlemek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tıklayın</a:t>
            </a:r>
          </a:p>
        </p:txBody>
      </p:sp>
      <p:sp>
        <p:nvSpPr>
          <p:cNvPr id="4" name="Veri Yer Tutucusu 3"/>
          <p:cNvSpPr>
            <a:spLocks noGrp="1"/>
          </p:cNvSpPr>
          <p:nvPr>
            <p:ph type="dt" sz="half" idx="10"/>
          </p:nvPr>
        </p:nvSpPr>
        <p:spPr/>
        <p:txBody>
          <a:bodyPr/>
          <a:lstStyle/>
          <a:p>
            <a:fld id="{F510F7C4-EDCA-264A-8E11-39CECA271791}" type="datetimeFigureOut">
              <a:rPr lang="tr-TR" smtClean="0"/>
              <a:t>26.11.2017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C2CBF4-A95A-ED4C-AAA7-C6181DA2A953}" type="slidenum">
              <a:rPr lang="tr-TR" smtClean="0"/>
              <a:t>‹#›</a:t>
            </a:fld>
            <a:endParaRPr lang="tr-TR"/>
          </a:p>
        </p:txBody>
      </p:sp>
    </p:spTree>
    <p:extLst>
      <p:ext uri="{BB962C8B-B14F-4D97-AF65-F5344CB8AC3E}">
        <p14:creationId xmlns:p14="http://schemas.microsoft.com/office/powerpoint/2010/main" val="282078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510F7C4-EDCA-264A-8E11-39CECA271791}" type="datetimeFigureOut">
              <a:rPr lang="tr-TR" smtClean="0"/>
              <a:t>26.11.2017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1C2CBF4-A95A-ED4C-AAA7-C6181DA2A953}" type="slidenum">
              <a:rPr lang="tr-TR" smtClean="0"/>
              <a:t>‹#›</a:t>
            </a:fld>
            <a:endParaRPr lang="tr-TR"/>
          </a:p>
        </p:txBody>
      </p:sp>
    </p:spTree>
    <p:extLst>
      <p:ext uri="{BB962C8B-B14F-4D97-AF65-F5344CB8AC3E}">
        <p14:creationId xmlns:p14="http://schemas.microsoft.com/office/powerpoint/2010/main" val="1389545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510F7C4-EDCA-264A-8E11-39CECA271791}" type="datetimeFigureOut">
              <a:rPr lang="tr-TR" smtClean="0"/>
              <a:t>26.11.2017</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1C2CBF4-A95A-ED4C-AAA7-C6181DA2A953}" type="slidenum">
              <a:rPr lang="tr-TR" smtClean="0"/>
              <a:t>‹#›</a:t>
            </a:fld>
            <a:endParaRPr lang="tr-TR"/>
          </a:p>
        </p:txBody>
      </p:sp>
    </p:spTree>
    <p:extLst>
      <p:ext uri="{BB962C8B-B14F-4D97-AF65-F5344CB8AC3E}">
        <p14:creationId xmlns:p14="http://schemas.microsoft.com/office/powerpoint/2010/main" val="206406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Veri Yer Tutucusu 2"/>
          <p:cNvSpPr>
            <a:spLocks noGrp="1"/>
          </p:cNvSpPr>
          <p:nvPr>
            <p:ph type="dt" sz="half" idx="10"/>
          </p:nvPr>
        </p:nvSpPr>
        <p:spPr/>
        <p:txBody>
          <a:bodyPr/>
          <a:lstStyle/>
          <a:p>
            <a:fld id="{F510F7C4-EDCA-264A-8E11-39CECA271791}" type="datetimeFigureOut">
              <a:rPr lang="tr-TR" smtClean="0"/>
              <a:t>26.11.2017</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1C2CBF4-A95A-ED4C-AAA7-C6181DA2A953}" type="slidenum">
              <a:rPr lang="tr-TR" smtClean="0"/>
              <a:t>‹#›</a:t>
            </a:fld>
            <a:endParaRPr lang="tr-TR"/>
          </a:p>
        </p:txBody>
      </p:sp>
    </p:spTree>
    <p:extLst>
      <p:ext uri="{BB962C8B-B14F-4D97-AF65-F5344CB8AC3E}">
        <p14:creationId xmlns:p14="http://schemas.microsoft.com/office/powerpoint/2010/main" val="881434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510F7C4-EDCA-264A-8E11-39CECA271791}" type="datetimeFigureOut">
              <a:rPr lang="tr-TR" smtClean="0"/>
              <a:t>26.11.2017</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1C2CBF4-A95A-ED4C-AAA7-C6181DA2A953}" type="slidenum">
              <a:rPr lang="tr-TR" smtClean="0"/>
              <a:t>‹#›</a:t>
            </a:fld>
            <a:endParaRPr lang="tr-TR"/>
          </a:p>
        </p:txBody>
      </p:sp>
    </p:spTree>
    <p:extLst>
      <p:ext uri="{BB962C8B-B14F-4D97-AF65-F5344CB8AC3E}">
        <p14:creationId xmlns:p14="http://schemas.microsoft.com/office/powerpoint/2010/main" val="927091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F510F7C4-EDCA-264A-8E11-39CECA271791}" type="datetimeFigureOut">
              <a:rPr lang="tr-TR" smtClean="0"/>
              <a:t>26.11.2017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1C2CBF4-A95A-ED4C-AAA7-C6181DA2A953}" type="slidenum">
              <a:rPr lang="tr-TR" smtClean="0"/>
              <a:t>‹#›</a:t>
            </a:fld>
            <a:endParaRPr lang="tr-TR"/>
          </a:p>
        </p:txBody>
      </p:sp>
    </p:spTree>
    <p:extLst>
      <p:ext uri="{BB962C8B-B14F-4D97-AF65-F5344CB8AC3E}">
        <p14:creationId xmlns:p14="http://schemas.microsoft.com/office/powerpoint/2010/main" val="1633771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F510F7C4-EDCA-264A-8E11-39CECA271791}" type="datetimeFigureOut">
              <a:rPr lang="tr-TR" smtClean="0"/>
              <a:t>26.11.2017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1C2CBF4-A95A-ED4C-AAA7-C6181DA2A953}" type="slidenum">
              <a:rPr lang="tr-TR" smtClean="0"/>
              <a:t>‹#›</a:t>
            </a:fld>
            <a:endParaRPr lang="tr-TR"/>
          </a:p>
        </p:txBody>
      </p:sp>
    </p:spTree>
    <p:extLst>
      <p:ext uri="{BB962C8B-B14F-4D97-AF65-F5344CB8AC3E}">
        <p14:creationId xmlns:p14="http://schemas.microsoft.com/office/powerpoint/2010/main" val="107074876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10F7C4-EDCA-264A-8E11-39CECA271791}" type="datetimeFigureOut">
              <a:rPr lang="tr-TR" smtClean="0"/>
              <a:t>26.11.2017</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C2CBF4-A95A-ED4C-AAA7-C6181DA2A953}" type="slidenum">
              <a:rPr lang="tr-TR" smtClean="0"/>
              <a:t>‹#›</a:t>
            </a:fld>
            <a:endParaRPr lang="tr-TR"/>
          </a:p>
        </p:txBody>
      </p:sp>
    </p:spTree>
    <p:extLst>
      <p:ext uri="{BB962C8B-B14F-4D97-AF65-F5344CB8AC3E}">
        <p14:creationId xmlns:p14="http://schemas.microsoft.com/office/powerpoint/2010/main" val="525233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pPr algn="ctr"/>
            <a:r>
              <a:rPr lang="tr-TR" dirty="0" smtClean="0"/>
              <a:t>TOPLUMSAL CİNSİYET </a:t>
            </a:r>
            <a:r>
              <a:rPr lang="tr-TR" dirty="0" smtClean="0"/>
              <a:t>PROBLEMLERİ</a:t>
            </a:r>
            <a:r>
              <a:rPr lang="tr-TR" dirty="0" smtClean="0"/>
              <a:t> </a:t>
            </a:r>
            <a:r>
              <a:rPr lang="tr-TR" dirty="0" smtClean="0"/>
              <a:t>VE</a:t>
            </a:r>
            <a:br>
              <a:rPr lang="tr-TR" dirty="0" smtClean="0"/>
            </a:br>
            <a:r>
              <a:rPr lang="tr-TR" sz="8000" b="1" dirty="0" smtClean="0">
                <a:solidFill>
                  <a:srgbClr val="7030A0"/>
                </a:solidFill>
              </a:rPr>
              <a:t>HUKUK</a:t>
            </a:r>
            <a:endParaRPr lang="tr-TR" sz="8000" b="1" dirty="0">
              <a:solidFill>
                <a:srgbClr val="7030A0"/>
              </a:solidFill>
            </a:endParaRPr>
          </a:p>
        </p:txBody>
      </p:sp>
      <p:sp>
        <p:nvSpPr>
          <p:cNvPr id="3" name="Alt Konu Başlığı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16809869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p:txBody>
          <a:bodyPr/>
          <a:lstStyle/>
          <a:p>
            <a:pPr eaLnBrk="1" hangingPunct="1"/>
            <a:r>
              <a:rPr lang="tr-TR" altLang="x-none"/>
              <a:t>TOPLUMSAL CİNSİYET</a:t>
            </a:r>
          </a:p>
        </p:txBody>
      </p:sp>
      <p:sp>
        <p:nvSpPr>
          <p:cNvPr id="3075" name="2 İçerik Yer Tutucusu"/>
          <p:cNvSpPr>
            <a:spLocks noGrp="1"/>
          </p:cNvSpPr>
          <p:nvPr>
            <p:ph idx="1"/>
          </p:nvPr>
        </p:nvSpPr>
        <p:spPr/>
        <p:txBody>
          <a:bodyPr/>
          <a:lstStyle/>
          <a:p>
            <a:pPr algn="just" eaLnBrk="1" hangingPunct="1"/>
            <a:r>
              <a:rPr lang="tr-TR" altLang="x-none" i="1"/>
              <a:t>Kadına Yönelik Şiddet ve Aile İçi Şiddetin Önlenmesi ve Bunlarla Mücadeleye Dair Avrupa Konseyi Sözleşmesi</a:t>
            </a:r>
            <a:r>
              <a:rPr lang="tr-TR" altLang="x-none"/>
              <a:t> veya diğer </a:t>
            </a:r>
            <a:r>
              <a:rPr lang="tr-TR" altLang="x-none" i="1"/>
              <a:t>adıyla İstanbul Sözleşmesi</a:t>
            </a:r>
            <a:r>
              <a:rPr lang="tr-TR" altLang="x-none"/>
              <a:t>’nde </a:t>
            </a:r>
            <a:r>
              <a:rPr lang="tr-TR" altLang="x-none" b="1"/>
              <a:t>toplumsal cinsiyet “</a:t>
            </a:r>
            <a:r>
              <a:rPr lang="tr-TR" altLang="x-none"/>
              <a:t>kadınlar ve erkekler için toplum tarafından uygun görülen ve toplumsal olarak inşa edilen roller, davranışlar, eylemler ve nitelikler anlamına gelir”şeklinde tanımlanmıştır.</a:t>
            </a:r>
          </a:p>
        </p:txBody>
      </p:sp>
    </p:spTree>
    <p:extLst>
      <p:ext uri="{BB962C8B-B14F-4D97-AF65-F5344CB8AC3E}">
        <p14:creationId xmlns:p14="http://schemas.microsoft.com/office/powerpoint/2010/main" val="1213686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lstStyle/>
          <a:p>
            <a:pPr eaLnBrk="1" hangingPunct="1"/>
            <a:r>
              <a:rPr lang="tr-TR" altLang="x-none"/>
              <a:t>CEDAW</a:t>
            </a:r>
          </a:p>
        </p:txBody>
      </p:sp>
      <p:sp>
        <p:nvSpPr>
          <p:cNvPr id="4099" name="2 İçerik Yer Tutucusu"/>
          <p:cNvSpPr>
            <a:spLocks noGrp="1"/>
          </p:cNvSpPr>
          <p:nvPr>
            <p:ph idx="1"/>
          </p:nvPr>
        </p:nvSpPr>
        <p:spPr/>
        <p:txBody>
          <a:bodyPr/>
          <a:lstStyle/>
          <a:p>
            <a:pPr algn="just" eaLnBrk="1" hangingPunct="1"/>
            <a:r>
              <a:rPr lang="tr-TR" altLang="x-none" i="1"/>
              <a:t>Ayrımcılık, hak eşitliği ve insan şeref ve haysiyetine saygı ilkelerini ihlal ettiğini, kadınların erkeklerle eşit olarak ülkelerinin siyasi, sosyal, ekonomik ve kültürel hayatlarına katılmalarını engellediğini, toplumun ve ailenin refahının artmasına engel teşkil ettiğini ve kadınların ülkeleri ve insanlık hizmetinde kullanabilecekleri olanakları geliştirmelerini zorlaştırmaktadır.</a:t>
            </a:r>
            <a:endParaRPr lang="tr-TR" altLang="x-none"/>
          </a:p>
        </p:txBody>
      </p:sp>
    </p:spTree>
    <p:extLst>
      <p:ext uri="{BB962C8B-B14F-4D97-AF65-F5344CB8AC3E}">
        <p14:creationId xmlns:p14="http://schemas.microsoft.com/office/powerpoint/2010/main" val="1629090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Başlık"/>
          <p:cNvSpPr>
            <a:spLocks noGrp="1"/>
          </p:cNvSpPr>
          <p:nvPr>
            <p:ph type="title"/>
          </p:nvPr>
        </p:nvSpPr>
        <p:spPr/>
        <p:txBody>
          <a:bodyPr/>
          <a:lstStyle/>
          <a:p>
            <a:pPr eaLnBrk="1" hangingPunct="1"/>
            <a:r>
              <a:rPr lang="tr-TR" altLang="x-none" b="1"/>
              <a:t>Toplumsal Cinsiyet Eşitliği</a:t>
            </a:r>
          </a:p>
        </p:txBody>
      </p:sp>
      <p:sp>
        <p:nvSpPr>
          <p:cNvPr id="5123" name="2 İçerik Yer Tutucusu"/>
          <p:cNvSpPr>
            <a:spLocks noGrp="1"/>
          </p:cNvSpPr>
          <p:nvPr>
            <p:ph idx="1"/>
          </p:nvPr>
        </p:nvSpPr>
        <p:spPr/>
        <p:txBody>
          <a:bodyPr/>
          <a:lstStyle/>
          <a:p>
            <a:pPr algn="just" eaLnBrk="1" hangingPunct="1"/>
            <a:r>
              <a:rPr lang="tr-TR" altLang="x-none"/>
              <a:t> “fırsatları kullanmada, kaynakların ayrılmasında ve kullanımında, hizmetlere erişimde ve hizmetlerden yararlanmada bireyin cinsiyeti nedeniyle ayrımcılığa uğramaması. örneğin, parlamentodaki kadın milletvekillerinin sayısının erkeklerle benzer bir dağılım göstermesidir”</a:t>
            </a:r>
          </a:p>
        </p:txBody>
      </p:sp>
    </p:spTree>
    <p:extLst>
      <p:ext uri="{BB962C8B-B14F-4D97-AF65-F5344CB8AC3E}">
        <p14:creationId xmlns:p14="http://schemas.microsoft.com/office/powerpoint/2010/main" val="186335416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137</Words>
  <Application>Microsoft Macintosh PowerPoint</Application>
  <PresentationFormat>Geniş Ekran</PresentationFormat>
  <Paragraphs>7</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Calibri</vt:lpstr>
      <vt:lpstr>Calibri Light</vt:lpstr>
      <vt:lpstr>Arial</vt:lpstr>
      <vt:lpstr>Office Teması</vt:lpstr>
      <vt:lpstr>TOPLUMSAL CİNSİYET PROBLEMLERİ VE HUKUK</vt:lpstr>
      <vt:lpstr>TOPLUMSAL CİNSİYET</vt:lpstr>
      <vt:lpstr>CEDAW</vt:lpstr>
      <vt:lpstr>Toplumsal Cinsiyet Eşitliği</vt:lpstr>
    </vt:vector>
  </TitlesOfParts>
  <Company/>
  <LinksUpToDate>false</LinksUpToDate>
  <SharedDoc>false</SharedDoc>
  <HyperlinksChanged>false</HyperlinksChanged>
  <AppVersion>15.0040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TOPLUMSAL CİNSİYET PROBLEMLERİ VE HUKUK</dc:title>
  <dc:creator>Gülriz Uygur</dc:creator>
  <cp:lastModifiedBy>Gülriz Uygur</cp:lastModifiedBy>
  <cp:revision>1</cp:revision>
  <dcterms:created xsi:type="dcterms:W3CDTF">2017-11-26T18:44:50Z</dcterms:created>
  <dcterms:modified xsi:type="dcterms:W3CDTF">2017-11-26T18:46:09Z</dcterms:modified>
</cp:coreProperties>
</file>