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4" r:id="rId9"/>
    <p:sldId id="265" r:id="rId10"/>
    <p:sldId id="264" r:id="rId11"/>
    <p:sldId id="266" r:id="rId12"/>
    <p:sldId id="268" r:id="rId13"/>
    <p:sldId id="26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70" r:id="rId30"/>
    <p:sldId id="271" r:id="rId31"/>
    <p:sldId id="272" r:id="rId32"/>
    <p:sldId id="273" r:id="rId33"/>
    <p:sldId id="275" r:id="rId34"/>
    <p:sldId id="276" r:id="rId35"/>
    <p:sldId id="277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E341B-E6AB-4526-B753-239416D97F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CB06D1CC-A3AD-41D1-BA1D-1F17A46D080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MADEN ARASTIRMASI AŞAMALARI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6B3DC8E9-FADE-4D53-ABEE-DB92A508040C}" type="parTrans" cxnId="{99B1156F-B951-4D85-AB3E-5CFE4242FA2C}">
      <dgm:prSet/>
      <dgm:spPr/>
    </dgm:pt>
    <dgm:pt modelId="{781F2178-8FDC-409F-B628-298602270F37}" type="sibTrans" cxnId="{99B1156F-B951-4D85-AB3E-5CFE4242FA2C}">
      <dgm:prSet/>
      <dgm:spPr/>
    </dgm:pt>
    <dgm:pt modelId="{C5A4ED97-A8D3-4B05-8BC1-01F7BB4387F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ÖN ARAŞTIRMA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(6 Ay-1 Yıl)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71E5A7AE-96EA-4111-AF41-DCD68B38ACBD}" type="parTrans" cxnId="{F6D27FD8-2D97-4EFC-B7BB-156A18661511}">
      <dgm:prSet/>
      <dgm:spPr/>
    </dgm:pt>
    <dgm:pt modelId="{6382F584-CEBD-4821-AA5B-959947C6CBC5}" type="sibTrans" cxnId="{F6D27FD8-2D97-4EFC-B7BB-156A18661511}">
      <dgm:prSet/>
      <dgm:spPr/>
    </dgm:pt>
    <dgm:pt modelId="{C5A6892B-51E8-4645-A9E3-53B1FD9EE6E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Dere-Kum Örnek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1C38E107-EFC0-4F97-9D92-F8E33AB0F217}" type="parTrans" cxnId="{416428F8-DC59-4B49-9D5E-84CA0B73C130}">
      <dgm:prSet/>
      <dgm:spPr/>
    </dgm:pt>
    <dgm:pt modelId="{0292B070-F324-4FAC-9B04-D5A1F0A619C6}" type="sibTrans" cxnId="{416428F8-DC59-4B49-9D5E-84CA0B73C130}">
      <dgm:prSet/>
      <dgm:spPr/>
    </dgm:pt>
    <dgm:pt modelId="{95AA5F5A-89FE-4758-8A70-ADAA65F79D1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Toprak-Kaya Örnek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6B45AB7D-443C-498D-A677-08AE1A62CB90}" type="parTrans" cxnId="{DB666706-7116-4A52-BECF-8D85D6F258B2}">
      <dgm:prSet/>
      <dgm:spPr/>
    </dgm:pt>
    <dgm:pt modelId="{BBD28BAB-8862-470C-BE59-C242B908D034}" type="sibTrans" cxnId="{DB666706-7116-4A52-BECF-8D85D6F258B2}">
      <dgm:prSet/>
      <dgm:spPr/>
    </dgm:pt>
    <dgm:pt modelId="{6C30FC71-3AC9-4290-B53C-F7C57B38EEF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SAHA TERKİ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CA49D4C3-ECC4-4FDF-BE23-E65A9A8B07E1}" type="parTrans" cxnId="{2932F215-878E-4E45-A82D-85E2395CB500}">
      <dgm:prSet/>
      <dgm:spPr/>
    </dgm:pt>
    <dgm:pt modelId="{1780D440-65C7-4AAC-8FCF-B72BA53D6D94}" type="sibTrans" cxnId="{2932F215-878E-4E45-A82D-85E2395CB500}">
      <dgm:prSet/>
      <dgm:spPr/>
    </dgm:pt>
    <dgm:pt modelId="{9DBD7B08-F69D-4BD9-A985-6F79F2D2289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DETAYLI ÖRNEKLEME VE JEOLOJİK HARİTALAMA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( 1-2 Yıl )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F411251C-FFFE-4F25-9BFB-14C34E652BC5}" type="parTrans" cxnId="{72B78647-780B-411D-89EB-A125F925D168}">
      <dgm:prSet/>
      <dgm:spPr/>
    </dgm:pt>
    <dgm:pt modelId="{0CA1CEA4-BD6C-4B6D-B213-E71012F0723A}" type="sibTrans" cxnId="{72B78647-780B-411D-89EB-A125F925D168}">
      <dgm:prSet/>
      <dgm:spPr/>
    </dgm:pt>
    <dgm:pt modelId="{55C50EF2-7FD4-49D9-A385-D218AB7CC1C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JEOFİZİK VE YAPISAL UNSURLARIN MADENLE İLŞKİSİ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EA1CB838-09E1-4AAF-9ADF-3F28BA752856}" type="parTrans" cxnId="{2BEFCEA6-3E54-45EF-B391-FEC8E88DB3FB}">
      <dgm:prSet/>
      <dgm:spPr/>
    </dgm:pt>
    <dgm:pt modelId="{2BB5D577-B9C8-42E7-9FA7-2A353442601F}" type="sibTrans" cxnId="{2BEFCEA6-3E54-45EF-B391-FEC8E88DB3FB}">
      <dgm:prSet/>
      <dgm:spPr/>
    </dgm:pt>
    <dgm:pt modelId="{711C2E86-884D-4C1C-BC25-C2E6F928AAD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SONDAJ ÇALIŞMASI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( 3 - 5  Yıl )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DC68E3E7-D427-48C7-ADC2-9D6CBF6295D8}" type="parTrans" cxnId="{FC797F1F-8473-4D5B-B569-0EEB0D2085EE}">
      <dgm:prSet/>
      <dgm:spPr/>
    </dgm:pt>
    <dgm:pt modelId="{E8615377-2171-4625-B63D-EF1BBD3A21AC}" type="sibTrans" cxnId="{FC797F1F-8473-4D5B-B569-0EEB0D2085EE}">
      <dgm:prSet/>
      <dgm:spPr/>
    </dgm:pt>
    <dgm:pt modelId="{138866F1-DD41-4DE4-AF29-1BBB59112C8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Araştırma Son.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1B44C640-D6F4-4FED-A991-00152BE73D07}" type="parTrans" cxnId="{C94ECEDB-FBAD-4895-AA8E-DE69F17CC033}">
      <dgm:prSet/>
      <dgm:spPr/>
    </dgm:pt>
    <dgm:pt modelId="{1ACCC7A3-24BE-42DA-8167-0FAB77D3C2DF}" type="sibTrans" cxnId="{C94ECEDB-FBAD-4895-AA8E-DE69F17CC033}">
      <dgm:prSet/>
      <dgm:spPr/>
    </dgm:pt>
    <dgm:pt modelId="{B30AD4FE-D313-4EE0-8BC5-F14F6F955B3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Geliştirme Son.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CD835A80-C24F-4EAF-8FEB-CE712BCD9068}" type="parTrans" cxnId="{BB989D02-9417-4A79-883A-4ABDE1DE8D81}">
      <dgm:prSet/>
      <dgm:spPr/>
    </dgm:pt>
    <dgm:pt modelId="{13E45810-D436-43A0-8803-7400194FA0EE}" type="sibTrans" cxnId="{BB989D02-9417-4A79-883A-4ABDE1DE8D81}">
      <dgm:prSet/>
      <dgm:spPr/>
    </dgm:pt>
    <dgm:pt modelId="{F39DFA52-AC30-4230-8B5C-9D57502D8A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MADENE HAZIRLIK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( 2-3  Yıl)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6C7B6BBC-4AAC-4261-8E8B-38A35D257BB5}" type="parTrans" cxnId="{35309B2C-F6A3-4719-BEB0-17F0C9803133}">
      <dgm:prSet/>
      <dgm:spPr/>
    </dgm:pt>
    <dgm:pt modelId="{F16B4736-3881-44B2-AF9D-9F305D36449D}" type="sibTrans" cxnId="{35309B2C-F6A3-4719-BEB0-17F0C9803133}">
      <dgm:prSet/>
      <dgm:spPr/>
    </dgm:pt>
    <dgm:pt modelId="{67C5D141-B89D-46F5-ABF8-CE52E8BA811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Fizibilite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DAB2F98C-E9AE-49CF-B7B9-D8A712EB95CE}" type="parTrans" cxnId="{68621E89-C18F-471E-9344-6858BC156877}">
      <dgm:prSet/>
      <dgm:spPr/>
    </dgm:pt>
    <dgm:pt modelId="{DA6A81A3-E676-4C15-94BA-D46459F84D57}" type="sibTrans" cxnId="{68621E89-C18F-471E-9344-6858BC156877}">
      <dgm:prSet/>
      <dgm:spPr/>
    </dgm:pt>
    <dgm:pt modelId="{FA659509-FEF4-4465-BFC1-CF9A2EBC645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Ön Çevre Çalış.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19C7F6E9-09D9-4329-9781-170413139F3A}" type="parTrans" cxnId="{166EC018-D05B-4CD1-A3CB-3846F97A2E31}">
      <dgm:prSet/>
      <dgm:spPr/>
    </dgm:pt>
    <dgm:pt modelId="{5F6AD5F1-361E-4DEC-A073-907A34BB68FC}" type="sibTrans" cxnId="{166EC018-D05B-4CD1-A3CB-3846F97A2E31}">
      <dgm:prSet/>
      <dgm:spPr/>
    </dgm:pt>
    <dgm:pt modelId="{4DC8DA47-D683-411B-87B7-B6B6E941C7B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ÇED Rap. Haz ve İzinlerinin Alınması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9943DE0E-591A-4AB1-832D-B65859254E8F}" type="parTrans" cxnId="{7032E75D-07E5-4046-ABD5-EF4D9A39459C}">
      <dgm:prSet/>
      <dgm:spPr/>
    </dgm:pt>
    <dgm:pt modelId="{353CF3E1-3E3C-4342-A661-7F1A38CEDF25}" type="sibTrans" cxnId="{7032E75D-07E5-4046-ABD5-EF4D9A39459C}">
      <dgm:prSet/>
      <dgm:spPr/>
    </dgm:pt>
    <dgm:pt modelId="{287EC087-8B43-40CD-AFAE-CD526A9F15D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             2-3 YIL                  </a:t>
          </a:r>
          <a:endParaRPr kumimoji="0" lang="tr-TR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9B922F37-13E8-42E9-8810-A6E0F37A1A26}" type="parTrans" cxnId="{C6AF201B-A25B-4E12-970D-33E2F7D2B450}">
      <dgm:prSet/>
      <dgm:spPr/>
    </dgm:pt>
    <dgm:pt modelId="{D743DF68-7BA2-4487-805A-4DAC0CD6A347}" type="sibTrans" cxnId="{C6AF201B-A25B-4E12-970D-33E2F7D2B450}">
      <dgm:prSet/>
      <dgm:spPr/>
    </dgm:pt>
    <dgm:pt modelId="{45C2AF31-1317-4FDF-88F4-989F301F448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MADEN AÇMA</a:t>
          </a:r>
          <a:endParaRPr kumimoji="0" lang="en-US" altLang="tr-TR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B0C98542-6BE7-4C81-9D55-FBC43A3B6786}" type="parTrans" cxnId="{267D3950-4928-4BB1-A139-9DFCE1A1BB29}">
      <dgm:prSet/>
      <dgm:spPr/>
    </dgm:pt>
    <dgm:pt modelId="{7709ED5A-A83A-4556-9D2F-C5BD378ECE44}" type="sibTrans" cxnId="{267D3950-4928-4BB1-A139-9DFCE1A1BB29}">
      <dgm:prSet/>
      <dgm:spPr/>
    </dgm:pt>
    <dgm:pt modelId="{0751712D-6698-4D46-8096-F69E18EAD67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endParaRPr>
        </a:p>
      </dgm:t>
    </dgm:pt>
    <dgm:pt modelId="{C88061C7-EAF4-494C-A4AE-1074C36FF5F9}" type="parTrans" cxnId="{F6DF6454-C6A1-47D4-960D-F3E21EC5BD71}">
      <dgm:prSet/>
      <dgm:spPr/>
    </dgm:pt>
    <dgm:pt modelId="{2BDA454E-09CF-41E3-8D43-D7DE8D1F7C02}" type="sibTrans" cxnId="{F6DF6454-C6A1-47D4-960D-F3E21EC5BD71}">
      <dgm:prSet/>
      <dgm:spPr/>
    </dgm:pt>
    <dgm:pt modelId="{B6EDDCC5-E710-4C1F-8C62-98A53D5E9A2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(Metalurji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221BBC3A-BF73-41AC-B731-E09AE98DF5A6}" type="parTrans" cxnId="{ADDC6FFD-9730-4747-8E06-12B3C749E3E3}">
      <dgm:prSet/>
      <dgm:spPr/>
    </dgm:pt>
    <dgm:pt modelId="{200AB7EF-CD44-4650-807A-E2B1279F9E42}" type="sibTrans" cxnId="{ADDC6FFD-9730-4747-8E06-12B3C749E3E3}">
      <dgm:prSet/>
      <dgm:spPr/>
    </dgm:pt>
    <dgm:pt modelId="{E14A6803-5829-44EF-ABC6-BD5E7BF89A2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Reserv Tespiti Son.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AA3E5191-ABF7-4D54-BE2F-8162964BE31B}" type="parTrans" cxnId="{9B4A4A53-1A9E-4A18-8DB1-05EC92326D2A}">
      <dgm:prSet/>
      <dgm:spPr/>
    </dgm:pt>
    <dgm:pt modelId="{AF60B47E-D96B-41D1-A9D6-1557EFB23301}" type="sibTrans" cxnId="{9B4A4A53-1A9E-4A18-8DB1-05EC92326D2A}">
      <dgm:prSet/>
      <dgm:spPr/>
    </dgm:pt>
    <dgm:pt modelId="{F1FA89A2-4C94-4F92-A832-92588285064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Jeolojik Harita Yapımı</a:t>
          </a: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gm:t>
    </dgm:pt>
    <dgm:pt modelId="{2B48AFD7-C76E-4A19-815E-FD452D87B9C8}" type="parTrans" cxnId="{5F8C96FD-9A33-42E7-BBAB-C39168C81E6A}">
      <dgm:prSet/>
      <dgm:spPr/>
    </dgm:pt>
    <dgm:pt modelId="{4F155620-D9AB-4943-8242-F68F9812E36C}" type="sibTrans" cxnId="{5F8C96FD-9A33-42E7-BBAB-C39168C81E6A}">
      <dgm:prSet/>
      <dgm:spPr/>
    </dgm:pt>
    <dgm:pt modelId="{61D8F4E5-DD6F-4389-93E6-C38FCCE990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tr-TR" altLang="tr-TR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endParaRPr>
        </a:p>
      </dgm:t>
    </dgm:pt>
    <dgm:pt modelId="{FB54C08B-398B-4140-8DBF-F95B133E63CD}" type="parTrans" cxnId="{9F181298-6FD6-48FA-9E4C-4A4CFA056BDD}">
      <dgm:prSet/>
      <dgm:spPr/>
    </dgm:pt>
    <dgm:pt modelId="{8148F264-5514-411E-9D2F-193FECECB4CE}" type="sibTrans" cxnId="{9F181298-6FD6-48FA-9E4C-4A4CFA056BDD}">
      <dgm:prSet/>
      <dgm:spPr/>
    </dgm:pt>
    <dgm:pt modelId="{1783E543-D9B2-49C3-888D-5F2637895B8B}" type="pres">
      <dgm:prSet presAssocID="{6E5E341B-E6AB-4526-B753-239416D97F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FF7DAF-6E9C-4A73-8687-F2D498C3CD9D}" type="pres">
      <dgm:prSet presAssocID="{CB06D1CC-A3AD-41D1-BA1D-1F17A46D0808}" presName="hierRoot1" presStyleCnt="0">
        <dgm:presLayoutVars>
          <dgm:hierBranch/>
        </dgm:presLayoutVars>
      </dgm:prSet>
      <dgm:spPr/>
    </dgm:pt>
    <dgm:pt modelId="{E8ECDD7A-442C-4F05-8B79-5CE8C3E72F95}" type="pres">
      <dgm:prSet presAssocID="{CB06D1CC-A3AD-41D1-BA1D-1F17A46D0808}" presName="rootComposite1" presStyleCnt="0"/>
      <dgm:spPr/>
    </dgm:pt>
    <dgm:pt modelId="{8F095EC5-070D-467F-A72A-90EB4B89D819}" type="pres">
      <dgm:prSet presAssocID="{CB06D1CC-A3AD-41D1-BA1D-1F17A46D0808}" presName="rootText1" presStyleLbl="node0" presStyleIdx="0" presStyleCnt="1">
        <dgm:presLayoutVars>
          <dgm:chPref val="3"/>
        </dgm:presLayoutVars>
      </dgm:prSet>
      <dgm:spPr/>
    </dgm:pt>
    <dgm:pt modelId="{C9AF1643-E545-47CF-8AC0-1966329118D6}" type="pres">
      <dgm:prSet presAssocID="{CB06D1CC-A3AD-41D1-BA1D-1F17A46D0808}" presName="rootConnector1" presStyleLbl="node1" presStyleIdx="0" presStyleCnt="0"/>
      <dgm:spPr/>
    </dgm:pt>
    <dgm:pt modelId="{36E5F170-B970-4173-8EB0-C498EC192B04}" type="pres">
      <dgm:prSet presAssocID="{CB06D1CC-A3AD-41D1-BA1D-1F17A46D0808}" presName="hierChild2" presStyleCnt="0"/>
      <dgm:spPr/>
    </dgm:pt>
    <dgm:pt modelId="{EC2E1F6D-1AEF-43E4-8646-E2616D542D52}" type="pres">
      <dgm:prSet presAssocID="{71E5A7AE-96EA-4111-AF41-DCD68B38ACBD}" presName="Name35" presStyleLbl="parChTrans1D2" presStyleIdx="0" presStyleCnt="2"/>
      <dgm:spPr/>
    </dgm:pt>
    <dgm:pt modelId="{5AE5E82D-76B4-4CB8-93F8-EF81E41A3026}" type="pres">
      <dgm:prSet presAssocID="{C5A4ED97-A8D3-4B05-8BC1-01F7BB4387FA}" presName="hierRoot2" presStyleCnt="0">
        <dgm:presLayoutVars>
          <dgm:hierBranch/>
        </dgm:presLayoutVars>
      </dgm:prSet>
      <dgm:spPr/>
    </dgm:pt>
    <dgm:pt modelId="{7E104285-D403-418F-BCEB-54FC56C1CAEF}" type="pres">
      <dgm:prSet presAssocID="{C5A4ED97-A8D3-4B05-8BC1-01F7BB4387FA}" presName="rootComposite" presStyleCnt="0"/>
      <dgm:spPr/>
    </dgm:pt>
    <dgm:pt modelId="{625C57DE-6C39-4AA7-A2DB-BE6DD3604045}" type="pres">
      <dgm:prSet presAssocID="{C5A4ED97-A8D3-4B05-8BC1-01F7BB4387FA}" presName="rootText" presStyleLbl="node2" presStyleIdx="0" presStyleCnt="2">
        <dgm:presLayoutVars>
          <dgm:chPref val="3"/>
        </dgm:presLayoutVars>
      </dgm:prSet>
      <dgm:spPr/>
    </dgm:pt>
    <dgm:pt modelId="{883D25A4-B0AC-4AB4-863B-9F9B5A78A30E}" type="pres">
      <dgm:prSet presAssocID="{C5A4ED97-A8D3-4B05-8BC1-01F7BB4387FA}" presName="rootConnector" presStyleLbl="node2" presStyleIdx="0" presStyleCnt="2"/>
      <dgm:spPr/>
    </dgm:pt>
    <dgm:pt modelId="{6E8D3CBB-8570-4A8F-B1BD-B21F621AE097}" type="pres">
      <dgm:prSet presAssocID="{C5A4ED97-A8D3-4B05-8BC1-01F7BB4387FA}" presName="hierChild4" presStyleCnt="0"/>
      <dgm:spPr/>
    </dgm:pt>
    <dgm:pt modelId="{D5C02AE8-B823-4F73-86B1-DC709EBDF3A2}" type="pres">
      <dgm:prSet presAssocID="{1C38E107-EFC0-4F97-9D92-F8E33AB0F217}" presName="Name35" presStyleLbl="parChTrans1D3" presStyleIdx="0" presStyleCnt="3"/>
      <dgm:spPr/>
    </dgm:pt>
    <dgm:pt modelId="{5B905028-FB44-4195-8A1C-CC3ED515116D}" type="pres">
      <dgm:prSet presAssocID="{C5A6892B-51E8-4645-A9E3-53B1FD9EE6E3}" presName="hierRoot2" presStyleCnt="0">
        <dgm:presLayoutVars>
          <dgm:hierBranch val="r"/>
        </dgm:presLayoutVars>
      </dgm:prSet>
      <dgm:spPr/>
    </dgm:pt>
    <dgm:pt modelId="{75A92EFA-E74D-4643-B493-AEF7EFF8E611}" type="pres">
      <dgm:prSet presAssocID="{C5A6892B-51E8-4645-A9E3-53B1FD9EE6E3}" presName="rootComposite" presStyleCnt="0"/>
      <dgm:spPr/>
    </dgm:pt>
    <dgm:pt modelId="{C9C97CA3-2B79-4461-AFDB-5C030452B59C}" type="pres">
      <dgm:prSet presAssocID="{C5A6892B-51E8-4645-A9E3-53B1FD9EE6E3}" presName="rootText" presStyleLbl="node3" presStyleIdx="0" presStyleCnt="3">
        <dgm:presLayoutVars>
          <dgm:chPref val="3"/>
        </dgm:presLayoutVars>
      </dgm:prSet>
      <dgm:spPr/>
    </dgm:pt>
    <dgm:pt modelId="{33F2EE93-95FE-4EB9-8361-A16A1E3A304C}" type="pres">
      <dgm:prSet presAssocID="{C5A6892B-51E8-4645-A9E3-53B1FD9EE6E3}" presName="rootConnector" presStyleLbl="node3" presStyleIdx="0" presStyleCnt="3"/>
      <dgm:spPr/>
    </dgm:pt>
    <dgm:pt modelId="{C24AA045-8549-400A-BB90-10D46A65DBAA}" type="pres">
      <dgm:prSet presAssocID="{C5A6892B-51E8-4645-A9E3-53B1FD9EE6E3}" presName="hierChild4" presStyleCnt="0"/>
      <dgm:spPr/>
    </dgm:pt>
    <dgm:pt modelId="{D8E874C8-E84E-4F7C-8077-54A6A24F8146}" type="pres">
      <dgm:prSet presAssocID="{C5A6892B-51E8-4645-A9E3-53B1FD9EE6E3}" presName="hierChild5" presStyleCnt="0"/>
      <dgm:spPr/>
    </dgm:pt>
    <dgm:pt modelId="{F01B27BD-969F-4F0C-9194-A695B7FEA56A}" type="pres">
      <dgm:prSet presAssocID="{6B45AB7D-443C-498D-A677-08AE1A62CB90}" presName="Name35" presStyleLbl="parChTrans1D3" presStyleIdx="1" presStyleCnt="3"/>
      <dgm:spPr/>
    </dgm:pt>
    <dgm:pt modelId="{596A7E77-F3F6-4DA6-8D22-3F2A0452ACDB}" type="pres">
      <dgm:prSet presAssocID="{95AA5F5A-89FE-4758-8A70-ADAA65F79D17}" presName="hierRoot2" presStyleCnt="0">
        <dgm:presLayoutVars>
          <dgm:hierBranch val="hang"/>
        </dgm:presLayoutVars>
      </dgm:prSet>
      <dgm:spPr/>
    </dgm:pt>
    <dgm:pt modelId="{DECB0BC3-1364-46F3-9402-61F1430245E6}" type="pres">
      <dgm:prSet presAssocID="{95AA5F5A-89FE-4758-8A70-ADAA65F79D17}" presName="rootComposite" presStyleCnt="0"/>
      <dgm:spPr/>
    </dgm:pt>
    <dgm:pt modelId="{09C3895C-C280-417D-8731-DC46C2613448}" type="pres">
      <dgm:prSet presAssocID="{95AA5F5A-89FE-4758-8A70-ADAA65F79D17}" presName="rootText" presStyleLbl="node3" presStyleIdx="1" presStyleCnt="3">
        <dgm:presLayoutVars>
          <dgm:chPref val="3"/>
        </dgm:presLayoutVars>
      </dgm:prSet>
      <dgm:spPr/>
    </dgm:pt>
    <dgm:pt modelId="{06455C88-6773-46E0-9E54-AB79CE9CE18E}" type="pres">
      <dgm:prSet presAssocID="{95AA5F5A-89FE-4758-8A70-ADAA65F79D17}" presName="rootConnector" presStyleLbl="node3" presStyleIdx="1" presStyleCnt="3"/>
      <dgm:spPr/>
    </dgm:pt>
    <dgm:pt modelId="{306D3CF9-2839-44DB-AE32-BE29A8DE7B9D}" type="pres">
      <dgm:prSet presAssocID="{95AA5F5A-89FE-4758-8A70-ADAA65F79D17}" presName="hierChild4" presStyleCnt="0"/>
      <dgm:spPr/>
    </dgm:pt>
    <dgm:pt modelId="{D004BA29-5DBD-476B-8CE7-70E7CE6E38A1}" type="pres">
      <dgm:prSet presAssocID="{CA49D4C3-ECC4-4FDF-BE23-E65A9A8B07E1}" presName="Name48" presStyleLbl="parChTrans1D4" presStyleIdx="0" presStyleCnt="15"/>
      <dgm:spPr/>
    </dgm:pt>
    <dgm:pt modelId="{FF5317DC-BDD7-47FA-9ECC-10D271E02BD8}" type="pres">
      <dgm:prSet presAssocID="{6C30FC71-3AC9-4290-B53C-F7C57B38EEF4}" presName="hierRoot2" presStyleCnt="0">
        <dgm:presLayoutVars>
          <dgm:hierBranch val="r"/>
        </dgm:presLayoutVars>
      </dgm:prSet>
      <dgm:spPr/>
    </dgm:pt>
    <dgm:pt modelId="{CD73113D-ECD0-432B-B1C7-F1E3EA8E9D9A}" type="pres">
      <dgm:prSet presAssocID="{6C30FC71-3AC9-4290-B53C-F7C57B38EEF4}" presName="rootComposite" presStyleCnt="0"/>
      <dgm:spPr/>
    </dgm:pt>
    <dgm:pt modelId="{DF091663-4CC2-4BB9-BC0D-789E49BE4866}" type="pres">
      <dgm:prSet presAssocID="{6C30FC71-3AC9-4290-B53C-F7C57B38EEF4}" presName="rootText" presStyleLbl="node4" presStyleIdx="0" presStyleCnt="15">
        <dgm:presLayoutVars>
          <dgm:chPref val="3"/>
        </dgm:presLayoutVars>
      </dgm:prSet>
      <dgm:spPr/>
    </dgm:pt>
    <dgm:pt modelId="{A2761A4C-919A-4A83-B140-39B4917B72B7}" type="pres">
      <dgm:prSet presAssocID="{6C30FC71-3AC9-4290-B53C-F7C57B38EEF4}" presName="rootConnector" presStyleLbl="node4" presStyleIdx="0" presStyleCnt="15"/>
      <dgm:spPr/>
    </dgm:pt>
    <dgm:pt modelId="{37E36392-1C05-41D2-836F-866AB0E2A5EF}" type="pres">
      <dgm:prSet presAssocID="{6C30FC71-3AC9-4290-B53C-F7C57B38EEF4}" presName="hierChild4" presStyleCnt="0"/>
      <dgm:spPr/>
    </dgm:pt>
    <dgm:pt modelId="{994DE4F6-C976-42D6-995E-A9EA4D2EC92B}" type="pres">
      <dgm:prSet presAssocID="{6C30FC71-3AC9-4290-B53C-F7C57B38EEF4}" presName="hierChild5" presStyleCnt="0"/>
      <dgm:spPr/>
    </dgm:pt>
    <dgm:pt modelId="{23549D57-668F-4D2A-90B7-2400203379C9}" type="pres">
      <dgm:prSet presAssocID="{F411251C-FFFE-4F25-9BFB-14C34E652BC5}" presName="Name48" presStyleLbl="parChTrans1D4" presStyleIdx="1" presStyleCnt="15"/>
      <dgm:spPr/>
    </dgm:pt>
    <dgm:pt modelId="{02D6BF6F-90A1-47E0-B825-8D27BBACCF0B}" type="pres">
      <dgm:prSet presAssocID="{9DBD7B08-F69D-4BD9-A985-6F79F2D22895}" presName="hierRoot2" presStyleCnt="0">
        <dgm:presLayoutVars>
          <dgm:hierBranch/>
        </dgm:presLayoutVars>
      </dgm:prSet>
      <dgm:spPr/>
    </dgm:pt>
    <dgm:pt modelId="{E68394F6-3698-49FB-89CB-5D500B88B9C0}" type="pres">
      <dgm:prSet presAssocID="{9DBD7B08-F69D-4BD9-A985-6F79F2D22895}" presName="rootComposite" presStyleCnt="0"/>
      <dgm:spPr/>
    </dgm:pt>
    <dgm:pt modelId="{10465634-BBD7-46BF-89CD-DACDE6D15383}" type="pres">
      <dgm:prSet presAssocID="{9DBD7B08-F69D-4BD9-A985-6F79F2D22895}" presName="rootText" presStyleLbl="node4" presStyleIdx="1" presStyleCnt="15">
        <dgm:presLayoutVars>
          <dgm:chPref val="3"/>
        </dgm:presLayoutVars>
      </dgm:prSet>
      <dgm:spPr/>
    </dgm:pt>
    <dgm:pt modelId="{22009B98-0670-4250-8C7A-ADF75F4024FE}" type="pres">
      <dgm:prSet presAssocID="{9DBD7B08-F69D-4BD9-A985-6F79F2D22895}" presName="rootConnector" presStyleLbl="node4" presStyleIdx="1" presStyleCnt="15"/>
      <dgm:spPr/>
    </dgm:pt>
    <dgm:pt modelId="{7F7B7D6E-90CB-410B-9204-39572BC503F7}" type="pres">
      <dgm:prSet presAssocID="{9DBD7B08-F69D-4BD9-A985-6F79F2D22895}" presName="hierChild4" presStyleCnt="0"/>
      <dgm:spPr/>
    </dgm:pt>
    <dgm:pt modelId="{59712219-2D64-47AB-A149-9057E0BEB459}" type="pres">
      <dgm:prSet presAssocID="{EA1CB838-09E1-4AAF-9ADF-3F28BA752856}" presName="Name35" presStyleLbl="parChTrans1D4" presStyleIdx="2" presStyleCnt="15"/>
      <dgm:spPr/>
    </dgm:pt>
    <dgm:pt modelId="{D0A4A244-04FB-41EB-8A93-9A94522E1E13}" type="pres">
      <dgm:prSet presAssocID="{55C50EF2-7FD4-49D9-A385-D218AB7CC1C8}" presName="hierRoot2" presStyleCnt="0">
        <dgm:presLayoutVars>
          <dgm:hierBranch/>
        </dgm:presLayoutVars>
      </dgm:prSet>
      <dgm:spPr/>
    </dgm:pt>
    <dgm:pt modelId="{A2050E94-038A-4F6D-97A3-6EE144881DFB}" type="pres">
      <dgm:prSet presAssocID="{55C50EF2-7FD4-49D9-A385-D218AB7CC1C8}" presName="rootComposite" presStyleCnt="0"/>
      <dgm:spPr/>
    </dgm:pt>
    <dgm:pt modelId="{9394C989-CBE1-4E30-872D-CBFB670E4399}" type="pres">
      <dgm:prSet presAssocID="{55C50EF2-7FD4-49D9-A385-D218AB7CC1C8}" presName="rootText" presStyleLbl="node4" presStyleIdx="2" presStyleCnt="15">
        <dgm:presLayoutVars>
          <dgm:chPref val="3"/>
        </dgm:presLayoutVars>
      </dgm:prSet>
      <dgm:spPr/>
    </dgm:pt>
    <dgm:pt modelId="{3DC494A0-6F53-4966-973F-E9DC21A5E240}" type="pres">
      <dgm:prSet presAssocID="{55C50EF2-7FD4-49D9-A385-D218AB7CC1C8}" presName="rootConnector" presStyleLbl="node4" presStyleIdx="2" presStyleCnt="15"/>
      <dgm:spPr/>
    </dgm:pt>
    <dgm:pt modelId="{4C9CF1D6-5589-4D61-8AFB-D768CD2199DE}" type="pres">
      <dgm:prSet presAssocID="{55C50EF2-7FD4-49D9-A385-D218AB7CC1C8}" presName="hierChild4" presStyleCnt="0"/>
      <dgm:spPr/>
    </dgm:pt>
    <dgm:pt modelId="{02DC953B-6111-4709-8137-3AD3AA165419}" type="pres">
      <dgm:prSet presAssocID="{DC68E3E7-D427-48C7-ADC2-9D6CBF6295D8}" presName="Name35" presStyleLbl="parChTrans1D4" presStyleIdx="3" presStyleCnt="15"/>
      <dgm:spPr/>
    </dgm:pt>
    <dgm:pt modelId="{20FCEE9D-2283-4A2C-A3F1-541963521665}" type="pres">
      <dgm:prSet presAssocID="{711C2E86-884D-4C1C-BC25-C2E6F928AAD1}" presName="hierRoot2" presStyleCnt="0">
        <dgm:presLayoutVars>
          <dgm:hierBranch/>
        </dgm:presLayoutVars>
      </dgm:prSet>
      <dgm:spPr/>
    </dgm:pt>
    <dgm:pt modelId="{349DA2C3-9CA4-4ED2-9902-6CF99369F178}" type="pres">
      <dgm:prSet presAssocID="{711C2E86-884D-4C1C-BC25-C2E6F928AAD1}" presName="rootComposite" presStyleCnt="0"/>
      <dgm:spPr/>
    </dgm:pt>
    <dgm:pt modelId="{5001E970-0AF3-45BF-919C-A61C58C14AA0}" type="pres">
      <dgm:prSet presAssocID="{711C2E86-884D-4C1C-BC25-C2E6F928AAD1}" presName="rootText" presStyleLbl="node4" presStyleIdx="3" presStyleCnt="15">
        <dgm:presLayoutVars>
          <dgm:chPref val="3"/>
        </dgm:presLayoutVars>
      </dgm:prSet>
      <dgm:spPr/>
    </dgm:pt>
    <dgm:pt modelId="{85E5233F-A769-4951-9DF4-C04D81E51C67}" type="pres">
      <dgm:prSet presAssocID="{711C2E86-884D-4C1C-BC25-C2E6F928AAD1}" presName="rootConnector" presStyleLbl="node4" presStyleIdx="3" presStyleCnt="15"/>
      <dgm:spPr/>
    </dgm:pt>
    <dgm:pt modelId="{23518235-7E9D-4F72-8A2B-9F5C82D42ED7}" type="pres">
      <dgm:prSet presAssocID="{711C2E86-884D-4C1C-BC25-C2E6F928AAD1}" presName="hierChild4" presStyleCnt="0"/>
      <dgm:spPr/>
    </dgm:pt>
    <dgm:pt modelId="{9E57EC3C-FAF0-45B3-91DA-A7A9CA3E3352}" type="pres">
      <dgm:prSet presAssocID="{1B44C640-D6F4-4FED-A991-00152BE73D07}" presName="Name35" presStyleLbl="parChTrans1D4" presStyleIdx="4" presStyleCnt="15"/>
      <dgm:spPr/>
    </dgm:pt>
    <dgm:pt modelId="{75B9C025-3468-4050-87C8-4FDA926AF897}" type="pres">
      <dgm:prSet presAssocID="{138866F1-DD41-4DE4-AF29-1BBB59112C88}" presName="hierRoot2" presStyleCnt="0">
        <dgm:presLayoutVars>
          <dgm:hierBranch val="r"/>
        </dgm:presLayoutVars>
      </dgm:prSet>
      <dgm:spPr/>
    </dgm:pt>
    <dgm:pt modelId="{E10CEE78-A4C2-4008-9C02-47FA42419E9A}" type="pres">
      <dgm:prSet presAssocID="{138866F1-DD41-4DE4-AF29-1BBB59112C88}" presName="rootComposite" presStyleCnt="0"/>
      <dgm:spPr/>
    </dgm:pt>
    <dgm:pt modelId="{D31EDADF-E52D-43D2-A9BD-F3A8F16F0487}" type="pres">
      <dgm:prSet presAssocID="{138866F1-DD41-4DE4-AF29-1BBB59112C88}" presName="rootText" presStyleLbl="node4" presStyleIdx="4" presStyleCnt="15">
        <dgm:presLayoutVars>
          <dgm:chPref val="3"/>
        </dgm:presLayoutVars>
      </dgm:prSet>
      <dgm:spPr/>
    </dgm:pt>
    <dgm:pt modelId="{05768103-B75C-4FCE-8394-51FC4B502C86}" type="pres">
      <dgm:prSet presAssocID="{138866F1-DD41-4DE4-AF29-1BBB59112C88}" presName="rootConnector" presStyleLbl="node4" presStyleIdx="4" presStyleCnt="15"/>
      <dgm:spPr/>
    </dgm:pt>
    <dgm:pt modelId="{045BA910-B9A4-4612-8C06-C13550C63910}" type="pres">
      <dgm:prSet presAssocID="{138866F1-DD41-4DE4-AF29-1BBB59112C88}" presName="hierChild4" presStyleCnt="0"/>
      <dgm:spPr/>
    </dgm:pt>
    <dgm:pt modelId="{4A3624B7-AC4E-46BE-9BEB-9C8F1F23B1EF}" type="pres">
      <dgm:prSet presAssocID="{138866F1-DD41-4DE4-AF29-1BBB59112C88}" presName="hierChild5" presStyleCnt="0"/>
      <dgm:spPr/>
    </dgm:pt>
    <dgm:pt modelId="{17E6C1D3-D5C9-4BD6-9CD7-61B5BC9F3A64}" type="pres">
      <dgm:prSet presAssocID="{CD835A80-C24F-4EAF-8FEB-CE712BCD9068}" presName="Name35" presStyleLbl="parChTrans1D4" presStyleIdx="5" presStyleCnt="15"/>
      <dgm:spPr/>
    </dgm:pt>
    <dgm:pt modelId="{9C3CEB04-ADB4-4232-A769-FC6623B1AD99}" type="pres">
      <dgm:prSet presAssocID="{B30AD4FE-D313-4EE0-8BC5-F14F6F955B31}" presName="hierRoot2" presStyleCnt="0">
        <dgm:presLayoutVars>
          <dgm:hierBranch/>
        </dgm:presLayoutVars>
      </dgm:prSet>
      <dgm:spPr/>
    </dgm:pt>
    <dgm:pt modelId="{894B4189-EC03-4990-8CC9-C1A396C91F06}" type="pres">
      <dgm:prSet presAssocID="{B30AD4FE-D313-4EE0-8BC5-F14F6F955B31}" presName="rootComposite" presStyleCnt="0"/>
      <dgm:spPr/>
    </dgm:pt>
    <dgm:pt modelId="{910F4C5C-47AA-4884-857C-42B8261E3E67}" type="pres">
      <dgm:prSet presAssocID="{B30AD4FE-D313-4EE0-8BC5-F14F6F955B31}" presName="rootText" presStyleLbl="node4" presStyleIdx="5" presStyleCnt="15">
        <dgm:presLayoutVars>
          <dgm:chPref val="3"/>
        </dgm:presLayoutVars>
      </dgm:prSet>
      <dgm:spPr/>
    </dgm:pt>
    <dgm:pt modelId="{7583C0A5-8A81-4E22-801E-00606E374D93}" type="pres">
      <dgm:prSet presAssocID="{B30AD4FE-D313-4EE0-8BC5-F14F6F955B31}" presName="rootConnector" presStyleLbl="node4" presStyleIdx="5" presStyleCnt="15"/>
      <dgm:spPr/>
    </dgm:pt>
    <dgm:pt modelId="{D11A6ECA-B5CC-45FA-B1B1-9FE3EC5617C3}" type="pres">
      <dgm:prSet presAssocID="{B30AD4FE-D313-4EE0-8BC5-F14F6F955B31}" presName="hierChild4" presStyleCnt="0"/>
      <dgm:spPr/>
    </dgm:pt>
    <dgm:pt modelId="{382259F8-FE4D-4033-B457-6BAB2FCDDA91}" type="pres">
      <dgm:prSet presAssocID="{6C7B6BBC-4AAC-4261-8E8B-38A35D257BB5}" presName="Name35" presStyleLbl="parChTrans1D4" presStyleIdx="6" presStyleCnt="15"/>
      <dgm:spPr/>
    </dgm:pt>
    <dgm:pt modelId="{904B0983-2B27-40E5-A177-776FFEDFC991}" type="pres">
      <dgm:prSet presAssocID="{F39DFA52-AC30-4230-8B5C-9D57502D8A9C}" presName="hierRoot2" presStyleCnt="0">
        <dgm:presLayoutVars>
          <dgm:hierBranch/>
        </dgm:presLayoutVars>
      </dgm:prSet>
      <dgm:spPr/>
    </dgm:pt>
    <dgm:pt modelId="{2DA24F9A-63A9-4E84-86FA-16FC7C20F1E0}" type="pres">
      <dgm:prSet presAssocID="{F39DFA52-AC30-4230-8B5C-9D57502D8A9C}" presName="rootComposite" presStyleCnt="0"/>
      <dgm:spPr/>
    </dgm:pt>
    <dgm:pt modelId="{57D305E8-BE69-4448-8E00-291709773419}" type="pres">
      <dgm:prSet presAssocID="{F39DFA52-AC30-4230-8B5C-9D57502D8A9C}" presName="rootText" presStyleLbl="node4" presStyleIdx="6" presStyleCnt="15">
        <dgm:presLayoutVars>
          <dgm:chPref val="3"/>
        </dgm:presLayoutVars>
      </dgm:prSet>
      <dgm:spPr/>
    </dgm:pt>
    <dgm:pt modelId="{ABC40339-E838-4C7D-8AAE-06E493C5752E}" type="pres">
      <dgm:prSet presAssocID="{F39DFA52-AC30-4230-8B5C-9D57502D8A9C}" presName="rootConnector" presStyleLbl="node4" presStyleIdx="6" presStyleCnt="15"/>
      <dgm:spPr/>
    </dgm:pt>
    <dgm:pt modelId="{AE63FFE2-B749-4900-AAF5-73012E9197F5}" type="pres">
      <dgm:prSet presAssocID="{F39DFA52-AC30-4230-8B5C-9D57502D8A9C}" presName="hierChild4" presStyleCnt="0"/>
      <dgm:spPr/>
    </dgm:pt>
    <dgm:pt modelId="{52317675-7712-459E-9DBF-2D2C44ECE833}" type="pres">
      <dgm:prSet presAssocID="{DAB2F98C-E9AE-49CF-B7B9-D8A712EB95CE}" presName="Name35" presStyleLbl="parChTrans1D4" presStyleIdx="7" presStyleCnt="15"/>
      <dgm:spPr/>
    </dgm:pt>
    <dgm:pt modelId="{7229DE69-B493-4D02-9982-D6EA53B2E0FC}" type="pres">
      <dgm:prSet presAssocID="{67C5D141-B89D-46F5-ABF8-CE52E8BA811E}" presName="hierRoot2" presStyleCnt="0">
        <dgm:presLayoutVars>
          <dgm:hierBranch val="r"/>
        </dgm:presLayoutVars>
      </dgm:prSet>
      <dgm:spPr/>
    </dgm:pt>
    <dgm:pt modelId="{11865EDC-8781-4DD8-9537-11A8D08E9854}" type="pres">
      <dgm:prSet presAssocID="{67C5D141-B89D-46F5-ABF8-CE52E8BA811E}" presName="rootComposite" presStyleCnt="0"/>
      <dgm:spPr/>
    </dgm:pt>
    <dgm:pt modelId="{EA068F11-A03A-4D16-A5EA-181B633D1E48}" type="pres">
      <dgm:prSet presAssocID="{67C5D141-B89D-46F5-ABF8-CE52E8BA811E}" presName="rootText" presStyleLbl="node4" presStyleIdx="7" presStyleCnt="15">
        <dgm:presLayoutVars>
          <dgm:chPref val="3"/>
        </dgm:presLayoutVars>
      </dgm:prSet>
      <dgm:spPr/>
    </dgm:pt>
    <dgm:pt modelId="{FE5D43BE-A3A2-4B66-AC0C-9D77350F335B}" type="pres">
      <dgm:prSet presAssocID="{67C5D141-B89D-46F5-ABF8-CE52E8BA811E}" presName="rootConnector" presStyleLbl="node4" presStyleIdx="7" presStyleCnt="15"/>
      <dgm:spPr/>
    </dgm:pt>
    <dgm:pt modelId="{85F48625-06B5-4917-AE5B-2D2248941A1A}" type="pres">
      <dgm:prSet presAssocID="{67C5D141-B89D-46F5-ABF8-CE52E8BA811E}" presName="hierChild4" presStyleCnt="0"/>
      <dgm:spPr/>
    </dgm:pt>
    <dgm:pt modelId="{B3723E19-2AA9-4EBA-81F2-BAC28C2D5C53}" type="pres">
      <dgm:prSet presAssocID="{67C5D141-B89D-46F5-ABF8-CE52E8BA811E}" presName="hierChild5" presStyleCnt="0"/>
      <dgm:spPr/>
    </dgm:pt>
    <dgm:pt modelId="{27CBDE9D-3D62-4CEB-A04B-04F4554E07D5}" type="pres">
      <dgm:prSet presAssocID="{19C7F6E9-09D9-4329-9781-170413139F3A}" presName="Name35" presStyleLbl="parChTrans1D4" presStyleIdx="8" presStyleCnt="15"/>
      <dgm:spPr/>
    </dgm:pt>
    <dgm:pt modelId="{9A094E07-BE8C-4145-9FE0-BEF407B6516C}" type="pres">
      <dgm:prSet presAssocID="{FA659509-FEF4-4465-BFC1-CF9A2EBC6456}" presName="hierRoot2" presStyleCnt="0">
        <dgm:presLayoutVars>
          <dgm:hierBranch/>
        </dgm:presLayoutVars>
      </dgm:prSet>
      <dgm:spPr/>
    </dgm:pt>
    <dgm:pt modelId="{D5E7585C-9AE7-4C45-BA39-E6A0A6D663C4}" type="pres">
      <dgm:prSet presAssocID="{FA659509-FEF4-4465-BFC1-CF9A2EBC6456}" presName="rootComposite" presStyleCnt="0"/>
      <dgm:spPr/>
    </dgm:pt>
    <dgm:pt modelId="{11F54A5B-5288-45DA-9182-7846C120D3D1}" type="pres">
      <dgm:prSet presAssocID="{FA659509-FEF4-4465-BFC1-CF9A2EBC6456}" presName="rootText" presStyleLbl="node4" presStyleIdx="8" presStyleCnt="15">
        <dgm:presLayoutVars>
          <dgm:chPref val="3"/>
        </dgm:presLayoutVars>
      </dgm:prSet>
      <dgm:spPr/>
    </dgm:pt>
    <dgm:pt modelId="{75B9EBBB-B2CB-4F71-9C62-2E5F1FD75E61}" type="pres">
      <dgm:prSet presAssocID="{FA659509-FEF4-4465-BFC1-CF9A2EBC6456}" presName="rootConnector" presStyleLbl="node4" presStyleIdx="8" presStyleCnt="15"/>
      <dgm:spPr/>
    </dgm:pt>
    <dgm:pt modelId="{FC1BFE36-1869-447B-A5EC-41F55F84F50F}" type="pres">
      <dgm:prSet presAssocID="{FA659509-FEF4-4465-BFC1-CF9A2EBC6456}" presName="hierChild4" presStyleCnt="0"/>
      <dgm:spPr/>
    </dgm:pt>
    <dgm:pt modelId="{95D81165-FE24-441B-8E1C-758D5E4E90C4}" type="pres">
      <dgm:prSet presAssocID="{9943DE0E-591A-4AB1-832D-B65859254E8F}" presName="Name35" presStyleLbl="parChTrans1D4" presStyleIdx="9" presStyleCnt="15"/>
      <dgm:spPr/>
    </dgm:pt>
    <dgm:pt modelId="{4C932D3F-EB60-47CB-B74E-C8D2F5323375}" type="pres">
      <dgm:prSet presAssocID="{4DC8DA47-D683-411B-87B7-B6B6E941C7B3}" presName="hierRoot2" presStyleCnt="0">
        <dgm:presLayoutVars>
          <dgm:hierBranch/>
        </dgm:presLayoutVars>
      </dgm:prSet>
      <dgm:spPr/>
    </dgm:pt>
    <dgm:pt modelId="{572236C5-94FA-44CA-A49E-5036356B8341}" type="pres">
      <dgm:prSet presAssocID="{4DC8DA47-D683-411B-87B7-B6B6E941C7B3}" presName="rootComposite" presStyleCnt="0"/>
      <dgm:spPr/>
    </dgm:pt>
    <dgm:pt modelId="{8753BC7F-9B68-4280-8FA9-A520A306A1C2}" type="pres">
      <dgm:prSet presAssocID="{4DC8DA47-D683-411B-87B7-B6B6E941C7B3}" presName="rootText" presStyleLbl="node4" presStyleIdx="9" presStyleCnt="15">
        <dgm:presLayoutVars>
          <dgm:chPref val="3"/>
        </dgm:presLayoutVars>
      </dgm:prSet>
      <dgm:spPr/>
    </dgm:pt>
    <dgm:pt modelId="{E5BC805B-E6F6-49BB-944B-3565AE07C6C3}" type="pres">
      <dgm:prSet presAssocID="{4DC8DA47-D683-411B-87B7-B6B6E941C7B3}" presName="rootConnector" presStyleLbl="node4" presStyleIdx="9" presStyleCnt="15"/>
      <dgm:spPr/>
    </dgm:pt>
    <dgm:pt modelId="{E53E9F98-0786-41FF-9A48-88DE70680BEE}" type="pres">
      <dgm:prSet presAssocID="{4DC8DA47-D683-411B-87B7-B6B6E941C7B3}" presName="hierChild4" presStyleCnt="0"/>
      <dgm:spPr/>
    </dgm:pt>
    <dgm:pt modelId="{CF37399F-5526-4442-8F7E-26A77651F073}" type="pres">
      <dgm:prSet presAssocID="{9B922F37-13E8-42E9-8810-A6E0F37A1A26}" presName="Name35" presStyleLbl="parChTrans1D4" presStyleIdx="10" presStyleCnt="15"/>
      <dgm:spPr/>
    </dgm:pt>
    <dgm:pt modelId="{BFC47874-B94B-493A-9478-B042B55C5459}" type="pres">
      <dgm:prSet presAssocID="{287EC087-8B43-40CD-AFAE-CD526A9F15D4}" presName="hierRoot2" presStyleCnt="0">
        <dgm:presLayoutVars>
          <dgm:hierBranch/>
        </dgm:presLayoutVars>
      </dgm:prSet>
      <dgm:spPr/>
    </dgm:pt>
    <dgm:pt modelId="{FD8EEE48-7F39-452A-8611-D7652BBEB0B2}" type="pres">
      <dgm:prSet presAssocID="{287EC087-8B43-40CD-AFAE-CD526A9F15D4}" presName="rootComposite" presStyleCnt="0"/>
      <dgm:spPr/>
    </dgm:pt>
    <dgm:pt modelId="{5CC260AC-5D11-4E16-8D7D-AC8CEFCF650A}" type="pres">
      <dgm:prSet presAssocID="{287EC087-8B43-40CD-AFAE-CD526A9F15D4}" presName="rootText" presStyleLbl="node4" presStyleIdx="10" presStyleCnt="15">
        <dgm:presLayoutVars>
          <dgm:chPref val="3"/>
        </dgm:presLayoutVars>
      </dgm:prSet>
      <dgm:spPr/>
    </dgm:pt>
    <dgm:pt modelId="{2953C8A2-53ED-4C0B-AFB4-E6C22DAA9454}" type="pres">
      <dgm:prSet presAssocID="{287EC087-8B43-40CD-AFAE-CD526A9F15D4}" presName="rootConnector" presStyleLbl="node4" presStyleIdx="10" presStyleCnt="15"/>
      <dgm:spPr/>
    </dgm:pt>
    <dgm:pt modelId="{7E31B7BB-DE1F-48A7-BE84-924AC3A43E3A}" type="pres">
      <dgm:prSet presAssocID="{287EC087-8B43-40CD-AFAE-CD526A9F15D4}" presName="hierChild4" presStyleCnt="0"/>
      <dgm:spPr/>
    </dgm:pt>
    <dgm:pt modelId="{622F3101-D26B-4C66-BC77-6D2D87EEA923}" type="pres">
      <dgm:prSet presAssocID="{B0C98542-6BE7-4C81-9D55-FBC43A3B6786}" presName="Name35" presStyleLbl="parChTrans1D4" presStyleIdx="11" presStyleCnt="15"/>
      <dgm:spPr/>
    </dgm:pt>
    <dgm:pt modelId="{6ACB674C-52A5-4EA5-9D78-12D3DA2315B6}" type="pres">
      <dgm:prSet presAssocID="{45C2AF31-1317-4FDF-88F4-989F301F4483}" presName="hierRoot2" presStyleCnt="0">
        <dgm:presLayoutVars>
          <dgm:hierBranch val="r"/>
        </dgm:presLayoutVars>
      </dgm:prSet>
      <dgm:spPr/>
    </dgm:pt>
    <dgm:pt modelId="{53B7B5BF-060E-43FC-988E-10A8F0A3C5E4}" type="pres">
      <dgm:prSet presAssocID="{45C2AF31-1317-4FDF-88F4-989F301F4483}" presName="rootComposite" presStyleCnt="0"/>
      <dgm:spPr/>
    </dgm:pt>
    <dgm:pt modelId="{0422DF61-C3C6-4F6C-9436-B8FA322D269F}" type="pres">
      <dgm:prSet presAssocID="{45C2AF31-1317-4FDF-88F4-989F301F4483}" presName="rootText" presStyleLbl="node4" presStyleIdx="11" presStyleCnt="15">
        <dgm:presLayoutVars>
          <dgm:chPref val="3"/>
        </dgm:presLayoutVars>
      </dgm:prSet>
      <dgm:spPr/>
    </dgm:pt>
    <dgm:pt modelId="{25F3729E-9E15-4C13-ABD1-FF2294CD8192}" type="pres">
      <dgm:prSet presAssocID="{45C2AF31-1317-4FDF-88F4-989F301F4483}" presName="rootConnector" presStyleLbl="node4" presStyleIdx="11" presStyleCnt="15"/>
      <dgm:spPr/>
    </dgm:pt>
    <dgm:pt modelId="{5D54D001-D05D-4249-9A97-52B5C3F2556B}" type="pres">
      <dgm:prSet presAssocID="{45C2AF31-1317-4FDF-88F4-989F301F4483}" presName="hierChild4" presStyleCnt="0"/>
      <dgm:spPr/>
    </dgm:pt>
    <dgm:pt modelId="{10E72DB3-590B-49F7-9CC7-DD16CAEFBEB1}" type="pres">
      <dgm:prSet presAssocID="{45C2AF31-1317-4FDF-88F4-989F301F4483}" presName="hierChild5" presStyleCnt="0"/>
      <dgm:spPr/>
    </dgm:pt>
    <dgm:pt modelId="{DF03990A-9BC5-4F31-8694-E2FF3FE8B024}" type="pres">
      <dgm:prSet presAssocID="{C88061C7-EAF4-494C-A4AE-1074C36FF5F9}" presName="Name35" presStyleLbl="parChTrans1D4" presStyleIdx="12" presStyleCnt="15"/>
      <dgm:spPr/>
    </dgm:pt>
    <dgm:pt modelId="{42952E6F-6503-42AE-A8C6-ADF60A68E8CE}" type="pres">
      <dgm:prSet presAssocID="{0751712D-6698-4D46-8096-F69E18EAD678}" presName="hierRoot2" presStyleCnt="0">
        <dgm:presLayoutVars>
          <dgm:hierBranch/>
        </dgm:presLayoutVars>
      </dgm:prSet>
      <dgm:spPr/>
    </dgm:pt>
    <dgm:pt modelId="{842A2E7C-538F-4565-845A-9539087C262E}" type="pres">
      <dgm:prSet presAssocID="{0751712D-6698-4D46-8096-F69E18EAD678}" presName="rootComposite" presStyleCnt="0"/>
      <dgm:spPr/>
    </dgm:pt>
    <dgm:pt modelId="{87DECA73-69B1-487B-AE91-3C642B248350}" type="pres">
      <dgm:prSet presAssocID="{0751712D-6698-4D46-8096-F69E18EAD678}" presName="rootText" presStyleLbl="node4" presStyleIdx="12" presStyleCnt="15">
        <dgm:presLayoutVars>
          <dgm:chPref val="3"/>
        </dgm:presLayoutVars>
      </dgm:prSet>
      <dgm:spPr/>
    </dgm:pt>
    <dgm:pt modelId="{1D84D93D-D8C4-45A6-A5A7-BBAB3B6A76A4}" type="pres">
      <dgm:prSet presAssocID="{0751712D-6698-4D46-8096-F69E18EAD678}" presName="rootConnector" presStyleLbl="node4" presStyleIdx="12" presStyleCnt="15"/>
      <dgm:spPr/>
    </dgm:pt>
    <dgm:pt modelId="{E9E94A93-1254-4AD6-B573-9B17505B305A}" type="pres">
      <dgm:prSet presAssocID="{0751712D-6698-4D46-8096-F69E18EAD678}" presName="hierChild4" presStyleCnt="0"/>
      <dgm:spPr/>
    </dgm:pt>
    <dgm:pt modelId="{D5C58158-0E5C-49D0-9E01-6B8A3054AF30}" type="pres">
      <dgm:prSet presAssocID="{0751712D-6698-4D46-8096-F69E18EAD678}" presName="hierChild5" presStyleCnt="0"/>
      <dgm:spPr/>
    </dgm:pt>
    <dgm:pt modelId="{1F335434-77CC-424C-867B-2E9BCC2E36F5}" type="pres">
      <dgm:prSet presAssocID="{287EC087-8B43-40CD-AFAE-CD526A9F15D4}" presName="hierChild5" presStyleCnt="0"/>
      <dgm:spPr/>
    </dgm:pt>
    <dgm:pt modelId="{2FC0F3EE-12F7-4B45-AB3B-991E0644CDD7}" type="pres">
      <dgm:prSet presAssocID="{4DC8DA47-D683-411B-87B7-B6B6E941C7B3}" presName="hierChild5" presStyleCnt="0"/>
      <dgm:spPr/>
    </dgm:pt>
    <dgm:pt modelId="{15845734-BD9E-4C47-8EA0-CE7DDF96100A}" type="pres">
      <dgm:prSet presAssocID="{FA659509-FEF4-4465-BFC1-CF9A2EBC6456}" presName="hierChild5" presStyleCnt="0"/>
      <dgm:spPr/>
    </dgm:pt>
    <dgm:pt modelId="{85282135-3E70-4848-A305-648B22153A93}" type="pres">
      <dgm:prSet presAssocID="{221BBC3A-BF73-41AC-B731-E09AE98DF5A6}" presName="Name35" presStyleLbl="parChTrans1D4" presStyleIdx="13" presStyleCnt="15"/>
      <dgm:spPr/>
    </dgm:pt>
    <dgm:pt modelId="{EA28A9A1-BA9C-4822-A3A2-D1F8E5F12787}" type="pres">
      <dgm:prSet presAssocID="{B6EDDCC5-E710-4C1F-8C62-98A53D5E9A2B}" presName="hierRoot2" presStyleCnt="0">
        <dgm:presLayoutVars>
          <dgm:hierBranch val="r"/>
        </dgm:presLayoutVars>
      </dgm:prSet>
      <dgm:spPr/>
    </dgm:pt>
    <dgm:pt modelId="{C3E5B5DD-DEAE-4B59-9172-7C2EC56F2F8B}" type="pres">
      <dgm:prSet presAssocID="{B6EDDCC5-E710-4C1F-8C62-98A53D5E9A2B}" presName="rootComposite" presStyleCnt="0"/>
      <dgm:spPr/>
    </dgm:pt>
    <dgm:pt modelId="{82B31FC7-DDCF-4F79-9928-46ACF6F34163}" type="pres">
      <dgm:prSet presAssocID="{B6EDDCC5-E710-4C1F-8C62-98A53D5E9A2B}" presName="rootText" presStyleLbl="node4" presStyleIdx="13" presStyleCnt="15">
        <dgm:presLayoutVars>
          <dgm:chPref val="3"/>
        </dgm:presLayoutVars>
      </dgm:prSet>
      <dgm:spPr/>
    </dgm:pt>
    <dgm:pt modelId="{5D17CF36-5E12-4E4E-B423-B83D09F15D7D}" type="pres">
      <dgm:prSet presAssocID="{B6EDDCC5-E710-4C1F-8C62-98A53D5E9A2B}" presName="rootConnector" presStyleLbl="node4" presStyleIdx="13" presStyleCnt="15"/>
      <dgm:spPr/>
    </dgm:pt>
    <dgm:pt modelId="{A1E6E2B8-D042-4649-A8F1-81DEE6F09ED9}" type="pres">
      <dgm:prSet presAssocID="{B6EDDCC5-E710-4C1F-8C62-98A53D5E9A2B}" presName="hierChild4" presStyleCnt="0"/>
      <dgm:spPr/>
    </dgm:pt>
    <dgm:pt modelId="{17CCE124-905E-4B58-B534-A71E5DE13EE5}" type="pres">
      <dgm:prSet presAssocID="{B6EDDCC5-E710-4C1F-8C62-98A53D5E9A2B}" presName="hierChild5" presStyleCnt="0"/>
      <dgm:spPr/>
    </dgm:pt>
    <dgm:pt modelId="{319C2F80-C452-49DA-86AE-67C5521AF4E0}" type="pres">
      <dgm:prSet presAssocID="{F39DFA52-AC30-4230-8B5C-9D57502D8A9C}" presName="hierChild5" presStyleCnt="0"/>
      <dgm:spPr/>
    </dgm:pt>
    <dgm:pt modelId="{5D73E0EF-FA20-44D9-AEA3-261FA9E06A59}" type="pres">
      <dgm:prSet presAssocID="{B30AD4FE-D313-4EE0-8BC5-F14F6F955B31}" presName="hierChild5" presStyleCnt="0"/>
      <dgm:spPr/>
    </dgm:pt>
    <dgm:pt modelId="{1C67D479-BBF4-4D01-A9D0-B83D51AA84B1}" type="pres">
      <dgm:prSet presAssocID="{AA3E5191-ABF7-4D54-BE2F-8162964BE31B}" presName="Name35" presStyleLbl="parChTrans1D4" presStyleIdx="14" presStyleCnt="15"/>
      <dgm:spPr/>
    </dgm:pt>
    <dgm:pt modelId="{F54AA101-9B84-4A47-AA8D-7D4ED7975BC5}" type="pres">
      <dgm:prSet presAssocID="{E14A6803-5829-44EF-ABC6-BD5E7BF89A26}" presName="hierRoot2" presStyleCnt="0">
        <dgm:presLayoutVars>
          <dgm:hierBranch val="r"/>
        </dgm:presLayoutVars>
      </dgm:prSet>
      <dgm:spPr/>
    </dgm:pt>
    <dgm:pt modelId="{780857B7-533B-4032-B8A1-D1D94DE1E329}" type="pres">
      <dgm:prSet presAssocID="{E14A6803-5829-44EF-ABC6-BD5E7BF89A26}" presName="rootComposite" presStyleCnt="0"/>
      <dgm:spPr/>
    </dgm:pt>
    <dgm:pt modelId="{80A10A93-2D44-464E-85BE-5BCE700BD2FC}" type="pres">
      <dgm:prSet presAssocID="{E14A6803-5829-44EF-ABC6-BD5E7BF89A26}" presName="rootText" presStyleLbl="node4" presStyleIdx="14" presStyleCnt="15">
        <dgm:presLayoutVars>
          <dgm:chPref val="3"/>
        </dgm:presLayoutVars>
      </dgm:prSet>
      <dgm:spPr/>
    </dgm:pt>
    <dgm:pt modelId="{D14ECF30-0B8B-4DD7-8C02-20B5F6B44441}" type="pres">
      <dgm:prSet presAssocID="{E14A6803-5829-44EF-ABC6-BD5E7BF89A26}" presName="rootConnector" presStyleLbl="node4" presStyleIdx="14" presStyleCnt="15"/>
      <dgm:spPr/>
    </dgm:pt>
    <dgm:pt modelId="{8E5AFE8C-5DDA-4BAF-9F69-E7B8490AF599}" type="pres">
      <dgm:prSet presAssocID="{E14A6803-5829-44EF-ABC6-BD5E7BF89A26}" presName="hierChild4" presStyleCnt="0"/>
      <dgm:spPr/>
    </dgm:pt>
    <dgm:pt modelId="{38155FC6-F0D7-4326-9492-5B25F198F87E}" type="pres">
      <dgm:prSet presAssocID="{E14A6803-5829-44EF-ABC6-BD5E7BF89A26}" presName="hierChild5" presStyleCnt="0"/>
      <dgm:spPr/>
    </dgm:pt>
    <dgm:pt modelId="{97A05E7D-2CF8-497E-860C-6EBB18FD3B60}" type="pres">
      <dgm:prSet presAssocID="{711C2E86-884D-4C1C-BC25-C2E6F928AAD1}" presName="hierChild5" presStyleCnt="0"/>
      <dgm:spPr/>
    </dgm:pt>
    <dgm:pt modelId="{B1ADA589-4045-470E-BF90-F26ED3CF4DB3}" type="pres">
      <dgm:prSet presAssocID="{55C50EF2-7FD4-49D9-A385-D218AB7CC1C8}" presName="hierChild5" presStyleCnt="0"/>
      <dgm:spPr/>
    </dgm:pt>
    <dgm:pt modelId="{087E13D8-92C8-41B2-8A46-DD22E92A030D}" type="pres">
      <dgm:prSet presAssocID="{9DBD7B08-F69D-4BD9-A985-6F79F2D22895}" presName="hierChild5" presStyleCnt="0"/>
      <dgm:spPr/>
    </dgm:pt>
    <dgm:pt modelId="{0F1EE49E-9240-40E4-A74E-603C0D94895C}" type="pres">
      <dgm:prSet presAssocID="{95AA5F5A-89FE-4758-8A70-ADAA65F79D17}" presName="hierChild5" presStyleCnt="0"/>
      <dgm:spPr/>
    </dgm:pt>
    <dgm:pt modelId="{35DE2AEC-4494-4E1A-BB39-031963E8159D}" type="pres">
      <dgm:prSet presAssocID="{2B48AFD7-C76E-4A19-815E-FD452D87B9C8}" presName="Name35" presStyleLbl="parChTrans1D3" presStyleIdx="2" presStyleCnt="3"/>
      <dgm:spPr/>
    </dgm:pt>
    <dgm:pt modelId="{CF58DE19-6617-4771-9850-37314042E6EB}" type="pres">
      <dgm:prSet presAssocID="{F1FA89A2-4C94-4F92-A832-92588285064A}" presName="hierRoot2" presStyleCnt="0">
        <dgm:presLayoutVars>
          <dgm:hierBranch val="r"/>
        </dgm:presLayoutVars>
      </dgm:prSet>
      <dgm:spPr/>
    </dgm:pt>
    <dgm:pt modelId="{A0F14326-94FD-4A78-B5CA-0DE2CC9871C3}" type="pres">
      <dgm:prSet presAssocID="{F1FA89A2-4C94-4F92-A832-92588285064A}" presName="rootComposite" presStyleCnt="0"/>
      <dgm:spPr/>
    </dgm:pt>
    <dgm:pt modelId="{0811E95A-3521-4BE8-B8C7-93DC5521342B}" type="pres">
      <dgm:prSet presAssocID="{F1FA89A2-4C94-4F92-A832-92588285064A}" presName="rootText" presStyleLbl="node3" presStyleIdx="2" presStyleCnt="3">
        <dgm:presLayoutVars>
          <dgm:chPref val="3"/>
        </dgm:presLayoutVars>
      </dgm:prSet>
      <dgm:spPr/>
    </dgm:pt>
    <dgm:pt modelId="{4B36087C-C005-44EF-8CDD-B44E391E8D40}" type="pres">
      <dgm:prSet presAssocID="{F1FA89A2-4C94-4F92-A832-92588285064A}" presName="rootConnector" presStyleLbl="node3" presStyleIdx="2" presStyleCnt="3"/>
      <dgm:spPr/>
    </dgm:pt>
    <dgm:pt modelId="{A7EE162A-8470-49B4-B274-C65BA1126A25}" type="pres">
      <dgm:prSet presAssocID="{F1FA89A2-4C94-4F92-A832-92588285064A}" presName="hierChild4" presStyleCnt="0"/>
      <dgm:spPr/>
    </dgm:pt>
    <dgm:pt modelId="{365ECCC0-6CBF-4BC8-95A4-2A6F0E5EB2D4}" type="pres">
      <dgm:prSet presAssocID="{F1FA89A2-4C94-4F92-A832-92588285064A}" presName="hierChild5" presStyleCnt="0"/>
      <dgm:spPr/>
    </dgm:pt>
    <dgm:pt modelId="{91EFF883-066E-4BF0-B152-5BB4857582D4}" type="pres">
      <dgm:prSet presAssocID="{C5A4ED97-A8D3-4B05-8BC1-01F7BB4387FA}" presName="hierChild5" presStyleCnt="0"/>
      <dgm:spPr/>
    </dgm:pt>
    <dgm:pt modelId="{19CAB489-2485-458F-A3AB-3FCCFA8616A6}" type="pres">
      <dgm:prSet presAssocID="{FB54C08B-398B-4140-8DBF-F95B133E63CD}" presName="Name35" presStyleLbl="parChTrans1D2" presStyleIdx="1" presStyleCnt="2"/>
      <dgm:spPr/>
    </dgm:pt>
    <dgm:pt modelId="{D55E3F5D-5498-4F25-8F90-1664AC03B3AA}" type="pres">
      <dgm:prSet presAssocID="{61D8F4E5-DD6F-4389-93E6-C38FCCE990B8}" presName="hierRoot2" presStyleCnt="0">
        <dgm:presLayoutVars>
          <dgm:hierBranch/>
        </dgm:presLayoutVars>
      </dgm:prSet>
      <dgm:spPr/>
    </dgm:pt>
    <dgm:pt modelId="{07987055-2AE1-4D58-B4EA-F3491CE511D2}" type="pres">
      <dgm:prSet presAssocID="{61D8F4E5-DD6F-4389-93E6-C38FCCE990B8}" presName="rootComposite" presStyleCnt="0"/>
      <dgm:spPr/>
    </dgm:pt>
    <dgm:pt modelId="{305068B3-4644-4CFC-8B72-17FFC8E19996}" type="pres">
      <dgm:prSet presAssocID="{61D8F4E5-DD6F-4389-93E6-C38FCCE990B8}" presName="rootText" presStyleLbl="node2" presStyleIdx="1" presStyleCnt="2">
        <dgm:presLayoutVars>
          <dgm:chPref val="3"/>
        </dgm:presLayoutVars>
      </dgm:prSet>
      <dgm:spPr/>
    </dgm:pt>
    <dgm:pt modelId="{8412D723-8A93-4244-96E2-326C411B1C54}" type="pres">
      <dgm:prSet presAssocID="{61D8F4E5-DD6F-4389-93E6-C38FCCE990B8}" presName="rootConnector" presStyleLbl="node2" presStyleIdx="1" presStyleCnt="2"/>
      <dgm:spPr/>
    </dgm:pt>
    <dgm:pt modelId="{DC745625-CCB6-4788-9075-9FA9C753AF81}" type="pres">
      <dgm:prSet presAssocID="{61D8F4E5-DD6F-4389-93E6-C38FCCE990B8}" presName="hierChild4" presStyleCnt="0"/>
      <dgm:spPr/>
    </dgm:pt>
    <dgm:pt modelId="{19748A87-744F-46C5-BC95-8EDE27227754}" type="pres">
      <dgm:prSet presAssocID="{61D8F4E5-DD6F-4389-93E6-C38FCCE990B8}" presName="hierChild5" presStyleCnt="0"/>
      <dgm:spPr/>
    </dgm:pt>
    <dgm:pt modelId="{A2E3B16B-782F-41AB-B452-6CFBF94BDBE3}" type="pres">
      <dgm:prSet presAssocID="{CB06D1CC-A3AD-41D1-BA1D-1F17A46D0808}" presName="hierChild3" presStyleCnt="0"/>
      <dgm:spPr/>
    </dgm:pt>
  </dgm:ptLst>
  <dgm:cxnLst>
    <dgm:cxn modelId="{2732A2DF-AB89-4A9A-85DC-BA6B5D49F9C3}" type="presOf" srcId="{FA659509-FEF4-4465-BFC1-CF9A2EBC6456}" destId="{75B9EBBB-B2CB-4F71-9C62-2E5F1FD75E61}" srcOrd="1" destOrd="0" presId="urn:microsoft.com/office/officeart/2005/8/layout/orgChart1"/>
    <dgm:cxn modelId="{A654B032-A0D7-481A-8F66-7A2296F5668D}" type="presOf" srcId="{4DC8DA47-D683-411B-87B7-B6B6E941C7B3}" destId="{E5BC805B-E6F6-49BB-944B-3565AE07C6C3}" srcOrd="1" destOrd="0" presId="urn:microsoft.com/office/officeart/2005/8/layout/orgChart1"/>
    <dgm:cxn modelId="{C6AF201B-A25B-4E12-970D-33E2F7D2B450}" srcId="{4DC8DA47-D683-411B-87B7-B6B6E941C7B3}" destId="{287EC087-8B43-40CD-AFAE-CD526A9F15D4}" srcOrd="0" destOrd="0" parTransId="{9B922F37-13E8-42E9-8810-A6E0F37A1A26}" sibTransId="{D743DF68-7BA2-4487-805A-4DAC0CD6A347}"/>
    <dgm:cxn modelId="{EAAB53BD-3B4A-498F-B7E4-475E8D1B020D}" type="presOf" srcId="{45C2AF31-1317-4FDF-88F4-989F301F4483}" destId="{25F3729E-9E15-4C13-ABD1-FF2294CD8192}" srcOrd="1" destOrd="0" presId="urn:microsoft.com/office/officeart/2005/8/layout/orgChart1"/>
    <dgm:cxn modelId="{99B1156F-B951-4D85-AB3E-5CFE4242FA2C}" srcId="{6E5E341B-E6AB-4526-B753-239416D97FF0}" destId="{CB06D1CC-A3AD-41D1-BA1D-1F17A46D0808}" srcOrd="0" destOrd="0" parTransId="{6B3DC8E9-FADE-4D53-ABEE-DB92A508040C}" sibTransId="{781F2178-8FDC-409F-B628-298602270F37}"/>
    <dgm:cxn modelId="{8C8101AF-3F74-4D1A-A1CC-3B7F53253DE7}" type="presOf" srcId="{9943DE0E-591A-4AB1-832D-B65859254E8F}" destId="{95D81165-FE24-441B-8E1C-758D5E4E90C4}" srcOrd="0" destOrd="0" presId="urn:microsoft.com/office/officeart/2005/8/layout/orgChart1"/>
    <dgm:cxn modelId="{019ED4D8-C414-465E-9C80-7D789B252F9B}" type="presOf" srcId="{C5A6892B-51E8-4645-A9E3-53B1FD9EE6E3}" destId="{C9C97CA3-2B79-4461-AFDB-5C030452B59C}" srcOrd="0" destOrd="0" presId="urn:microsoft.com/office/officeart/2005/8/layout/orgChart1"/>
    <dgm:cxn modelId="{9EFA29D3-35E9-4A03-A51A-D8DC30CEDFE3}" type="presOf" srcId="{FB54C08B-398B-4140-8DBF-F95B133E63CD}" destId="{19CAB489-2485-458F-A3AB-3FCCFA8616A6}" srcOrd="0" destOrd="0" presId="urn:microsoft.com/office/officeart/2005/8/layout/orgChart1"/>
    <dgm:cxn modelId="{ADDC6FFD-9730-4747-8E06-12B3C749E3E3}" srcId="{F39DFA52-AC30-4230-8B5C-9D57502D8A9C}" destId="{B6EDDCC5-E710-4C1F-8C62-98A53D5E9A2B}" srcOrd="2" destOrd="0" parTransId="{221BBC3A-BF73-41AC-B731-E09AE98DF5A6}" sibTransId="{200AB7EF-CD44-4650-807A-E2B1279F9E42}"/>
    <dgm:cxn modelId="{6E21A94B-0872-4028-918C-D6785E495FD4}" type="presOf" srcId="{9DBD7B08-F69D-4BD9-A985-6F79F2D22895}" destId="{22009B98-0670-4250-8C7A-ADF75F4024FE}" srcOrd="1" destOrd="0" presId="urn:microsoft.com/office/officeart/2005/8/layout/orgChart1"/>
    <dgm:cxn modelId="{DB3BFD9F-D2B1-441F-81F3-B7B2BF127670}" type="presOf" srcId="{4DC8DA47-D683-411B-87B7-B6B6E941C7B3}" destId="{8753BC7F-9B68-4280-8FA9-A520A306A1C2}" srcOrd="0" destOrd="0" presId="urn:microsoft.com/office/officeart/2005/8/layout/orgChart1"/>
    <dgm:cxn modelId="{31088E49-C6DB-4C79-B53C-8972BFAC2863}" type="presOf" srcId="{DC68E3E7-D427-48C7-ADC2-9D6CBF6295D8}" destId="{02DC953B-6111-4709-8137-3AD3AA165419}" srcOrd="0" destOrd="0" presId="urn:microsoft.com/office/officeart/2005/8/layout/orgChart1"/>
    <dgm:cxn modelId="{0DE7B2E2-7EC3-41C9-9E62-18514F852A73}" type="presOf" srcId="{711C2E86-884D-4C1C-BC25-C2E6F928AAD1}" destId="{5001E970-0AF3-45BF-919C-A61C58C14AA0}" srcOrd="0" destOrd="0" presId="urn:microsoft.com/office/officeart/2005/8/layout/orgChart1"/>
    <dgm:cxn modelId="{A912D60D-E5BF-4A12-978D-F3D4ADFED201}" type="presOf" srcId="{95AA5F5A-89FE-4758-8A70-ADAA65F79D17}" destId="{06455C88-6773-46E0-9E54-AB79CE9CE18E}" srcOrd="1" destOrd="0" presId="urn:microsoft.com/office/officeart/2005/8/layout/orgChart1"/>
    <dgm:cxn modelId="{90CB8D6F-10BA-40B6-86ED-10659EAC6FAC}" type="presOf" srcId="{287EC087-8B43-40CD-AFAE-CD526A9F15D4}" destId="{5CC260AC-5D11-4E16-8D7D-AC8CEFCF650A}" srcOrd="0" destOrd="0" presId="urn:microsoft.com/office/officeart/2005/8/layout/orgChart1"/>
    <dgm:cxn modelId="{F6D27FD8-2D97-4EFC-B7BB-156A18661511}" srcId="{CB06D1CC-A3AD-41D1-BA1D-1F17A46D0808}" destId="{C5A4ED97-A8D3-4B05-8BC1-01F7BB4387FA}" srcOrd="0" destOrd="0" parTransId="{71E5A7AE-96EA-4111-AF41-DCD68B38ACBD}" sibTransId="{6382F584-CEBD-4821-AA5B-959947C6CBC5}"/>
    <dgm:cxn modelId="{4998D66A-C12D-4D3C-92C6-992614FB87A4}" type="presOf" srcId="{9B922F37-13E8-42E9-8810-A6E0F37A1A26}" destId="{CF37399F-5526-4442-8F7E-26A77651F073}" srcOrd="0" destOrd="0" presId="urn:microsoft.com/office/officeart/2005/8/layout/orgChart1"/>
    <dgm:cxn modelId="{366DB934-2D83-4A30-989A-A0E528BD402C}" type="presOf" srcId="{B30AD4FE-D313-4EE0-8BC5-F14F6F955B31}" destId="{910F4C5C-47AA-4884-857C-42B8261E3E67}" srcOrd="0" destOrd="0" presId="urn:microsoft.com/office/officeart/2005/8/layout/orgChart1"/>
    <dgm:cxn modelId="{758C4129-7830-4019-9DE6-107F6DF7965D}" type="presOf" srcId="{6C30FC71-3AC9-4290-B53C-F7C57B38EEF4}" destId="{DF091663-4CC2-4BB9-BC0D-789E49BE4866}" srcOrd="0" destOrd="0" presId="urn:microsoft.com/office/officeart/2005/8/layout/orgChart1"/>
    <dgm:cxn modelId="{166EC018-D05B-4CD1-A3CB-3846F97A2E31}" srcId="{F39DFA52-AC30-4230-8B5C-9D57502D8A9C}" destId="{FA659509-FEF4-4465-BFC1-CF9A2EBC6456}" srcOrd="1" destOrd="0" parTransId="{19C7F6E9-09D9-4329-9781-170413139F3A}" sibTransId="{5F6AD5F1-361E-4DEC-A073-907A34BB68FC}"/>
    <dgm:cxn modelId="{4A418D87-8F1E-4B5E-BE0D-BC3F7CDF7209}" type="presOf" srcId="{9DBD7B08-F69D-4BD9-A985-6F79F2D22895}" destId="{10465634-BBD7-46BF-89CD-DACDE6D15383}" srcOrd="0" destOrd="0" presId="urn:microsoft.com/office/officeart/2005/8/layout/orgChart1"/>
    <dgm:cxn modelId="{C841C266-4DA2-4E30-A222-3A8D2DF5AEB8}" type="presOf" srcId="{6B45AB7D-443C-498D-A677-08AE1A62CB90}" destId="{F01B27BD-969F-4F0C-9194-A695B7FEA56A}" srcOrd="0" destOrd="0" presId="urn:microsoft.com/office/officeart/2005/8/layout/orgChart1"/>
    <dgm:cxn modelId="{DB127318-B96C-49AF-9E15-1401F97D5DDC}" type="presOf" srcId="{E14A6803-5829-44EF-ABC6-BD5E7BF89A26}" destId="{D14ECF30-0B8B-4DD7-8C02-20B5F6B44441}" srcOrd="1" destOrd="0" presId="urn:microsoft.com/office/officeart/2005/8/layout/orgChart1"/>
    <dgm:cxn modelId="{2841C84F-B502-4277-BB50-DE2CD14C7C09}" type="presOf" srcId="{0751712D-6698-4D46-8096-F69E18EAD678}" destId="{1D84D93D-D8C4-45A6-A5A7-BBAB3B6A76A4}" srcOrd="1" destOrd="0" presId="urn:microsoft.com/office/officeart/2005/8/layout/orgChart1"/>
    <dgm:cxn modelId="{71EFD231-18DB-41F5-8318-47BE2ED729CE}" type="presOf" srcId="{2B48AFD7-C76E-4A19-815E-FD452D87B9C8}" destId="{35DE2AEC-4494-4E1A-BB39-031963E8159D}" srcOrd="0" destOrd="0" presId="urn:microsoft.com/office/officeart/2005/8/layout/orgChart1"/>
    <dgm:cxn modelId="{77840D9E-4869-428D-B444-DED4461221C9}" type="presOf" srcId="{95AA5F5A-89FE-4758-8A70-ADAA65F79D17}" destId="{09C3895C-C280-417D-8731-DC46C2613448}" srcOrd="0" destOrd="0" presId="urn:microsoft.com/office/officeart/2005/8/layout/orgChart1"/>
    <dgm:cxn modelId="{1A4093E3-E351-4443-AE97-212A62FE5597}" type="presOf" srcId="{F411251C-FFFE-4F25-9BFB-14C34E652BC5}" destId="{23549D57-668F-4D2A-90B7-2400203379C9}" srcOrd="0" destOrd="0" presId="urn:microsoft.com/office/officeart/2005/8/layout/orgChart1"/>
    <dgm:cxn modelId="{BB989D02-9417-4A79-883A-4ABDE1DE8D81}" srcId="{711C2E86-884D-4C1C-BC25-C2E6F928AAD1}" destId="{B30AD4FE-D313-4EE0-8BC5-F14F6F955B31}" srcOrd="1" destOrd="0" parTransId="{CD835A80-C24F-4EAF-8FEB-CE712BCD9068}" sibTransId="{13E45810-D436-43A0-8803-7400194FA0EE}"/>
    <dgm:cxn modelId="{9B4A4A53-1A9E-4A18-8DB1-05EC92326D2A}" srcId="{711C2E86-884D-4C1C-BC25-C2E6F928AAD1}" destId="{E14A6803-5829-44EF-ABC6-BD5E7BF89A26}" srcOrd="2" destOrd="0" parTransId="{AA3E5191-ABF7-4D54-BE2F-8162964BE31B}" sibTransId="{AF60B47E-D96B-41D1-A9D6-1557EFB23301}"/>
    <dgm:cxn modelId="{2EDD1CC0-A175-48A1-8775-4A21932BE0F8}" type="presOf" srcId="{1C38E107-EFC0-4F97-9D92-F8E33AB0F217}" destId="{D5C02AE8-B823-4F73-86B1-DC709EBDF3A2}" srcOrd="0" destOrd="0" presId="urn:microsoft.com/office/officeart/2005/8/layout/orgChart1"/>
    <dgm:cxn modelId="{65402189-D70E-4532-9AA7-26F923F9914C}" type="presOf" srcId="{221BBC3A-BF73-41AC-B731-E09AE98DF5A6}" destId="{85282135-3E70-4848-A305-648B22153A93}" srcOrd="0" destOrd="0" presId="urn:microsoft.com/office/officeart/2005/8/layout/orgChart1"/>
    <dgm:cxn modelId="{F7A8A520-4D54-41E1-AD7D-3DAFB585F999}" type="presOf" srcId="{6E5E341B-E6AB-4526-B753-239416D97FF0}" destId="{1783E543-D9B2-49C3-888D-5F2637895B8B}" srcOrd="0" destOrd="0" presId="urn:microsoft.com/office/officeart/2005/8/layout/orgChart1"/>
    <dgm:cxn modelId="{F6DF6454-C6A1-47D4-960D-F3E21EC5BD71}" srcId="{287EC087-8B43-40CD-AFAE-CD526A9F15D4}" destId="{0751712D-6698-4D46-8096-F69E18EAD678}" srcOrd="1" destOrd="0" parTransId="{C88061C7-EAF4-494C-A4AE-1074C36FF5F9}" sibTransId="{2BDA454E-09CF-41E3-8D43-D7DE8D1F7C02}"/>
    <dgm:cxn modelId="{72B78647-780B-411D-89EB-A125F925D168}" srcId="{95AA5F5A-89FE-4758-8A70-ADAA65F79D17}" destId="{9DBD7B08-F69D-4BD9-A985-6F79F2D22895}" srcOrd="1" destOrd="0" parTransId="{F411251C-FFFE-4F25-9BFB-14C34E652BC5}" sibTransId="{0CA1CEA4-BD6C-4B6D-B213-E71012F0723A}"/>
    <dgm:cxn modelId="{6B1AD015-A54A-40E6-BFEA-75CD22EC2FBB}" type="presOf" srcId="{F39DFA52-AC30-4230-8B5C-9D57502D8A9C}" destId="{ABC40339-E838-4C7D-8AAE-06E493C5752E}" srcOrd="1" destOrd="0" presId="urn:microsoft.com/office/officeart/2005/8/layout/orgChart1"/>
    <dgm:cxn modelId="{5EF4F655-ACC5-4327-86BA-D3E2AF8023C6}" type="presOf" srcId="{0751712D-6698-4D46-8096-F69E18EAD678}" destId="{87DECA73-69B1-487B-AE91-3C642B248350}" srcOrd="0" destOrd="0" presId="urn:microsoft.com/office/officeart/2005/8/layout/orgChart1"/>
    <dgm:cxn modelId="{A257270A-A765-4324-9859-A3D1F9473516}" type="presOf" srcId="{C88061C7-EAF4-494C-A4AE-1074C36FF5F9}" destId="{DF03990A-9BC5-4F31-8694-E2FF3FE8B024}" srcOrd="0" destOrd="0" presId="urn:microsoft.com/office/officeart/2005/8/layout/orgChart1"/>
    <dgm:cxn modelId="{35309B2C-F6A3-4719-BEB0-17F0C9803133}" srcId="{B30AD4FE-D313-4EE0-8BC5-F14F6F955B31}" destId="{F39DFA52-AC30-4230-8B5C-9D57502D8A9C}" srcOrd="0" destOrd="0" parTransId="{6C7B6BBC-4AAC-4261-8E8B-38A35D257BB5}" sibTransId="{F16B4736-3881-44B2-AF9D-9F305D36449D}"/>
    <dgm:cxn modelId="{2BEFCEA6-3E54-45EF-B391-FEC8E88DB3FB}" srcId="{9DBD7B08-F69D-4BD9-A985-6F79F2D22895}" destId="{55C50EF2-7FD4-49D9-A385-D218AB7CC1C8}" srcOrd="0" destOrd="0" parTransId="{EA1CB838-09E1-4AAF-9ADF-3F28BA752856}" sibTransId="{2BB5D577-B9C8-42E7-9FA7-2A353442601F}"/>
    <dgm:cxn modelId="{B3AA190B-010D-4050-8DDB-F5DD0C399157}" type="presOf" srcId="{287EC087-8B43-40CD-AFAE-CD526A9F15D4}" destId="{2953C8A2-53ED-4C0B-AFB4-E6C22DAA9454}" srcOrd="1" destOrd="0" presId="urn:microsoft.com/office/officeart/2005/8/layout/orgChart1"/>
    <dgm:cxn modelId="{E4B87FD3-67A8-4BE7-91E0-E626DFCAA3F7}" type="presOf" srcId="{61D8F4E5-DD6F-4389-93E6-C38FCCE990B8}" destId="{8412D723-8A93-4244-96E2-326C411B1C54}" srcOrd="1" destOrd="0" presId="urn:microsoft.com/office/officeart/2005/8/layout/orgChart1"/>
    <dgm:cxn modelId="{2C120495-B8A0-4ECE-AD53-30BEEBD54598}" type="presOf" srcId="{6C30FC71-3AC9-4290-B53C-F7C57B38EEF4}" destId="{A2761A4C-919A-4A83-B140-39B4917B72B7}" srcOrd="1" destOrd="0" presId="urn:microsoft.com/office/officeart/2005/8/layout/orgChart1"/>
    <dgm:cxn modelId="{267D3950-4928-4BB1-A139-9DFCE1A1BB29}" srcId="{287EC087-8B43-40CD-AFAE-CD526A9F15D4}" destId="{45C2AF31-1317-4FDF-88F4-989F301F4483}" srcOrd="0" destOrd="0" parTransId="{B0C98542-6BE7-4C81-9D55-FBC43A3B6786}" sibTransId="{7709ED5A-A83A-4556-9D2F-C5BD378ECE44}"/>
    <dgm:cxn modelId="{93DF194B-F586-4799-A33D-D0C21C8D4B3A}" type="presOf" srcId="{45C2AF31-1317-4FDF-88F4-989F301F4483}" destId="{0422DF61-C3C6-4F6C-9436-B8FA322D269F}" srcOrd="0" destOrd="0" presId="urn:microsoft.com/office/officeart/2005/8/layout/orgChart1"/>
    <dgm:cxn modelId="{69232A36-91F7-4756-A253-3E286331BD4A}" type="presOf" srcId="{1B44C640-D6F4-4FED-A991-00152BE73D07}" destId="{9E57EC3C-FAF0-45B3-91DA-A7A9CA3E3352}" srcOrd="0" destOrd="0" presId="urn:microsoft.com/office/officeart/2005/8/layout/orgChart1"/>
    <dgm:cxn modelId="{14B3E4B5-8E60-4E9D-A5D7-61EDD6886005}" type="presOf" srcId="{C5A4ED97-A8D3-4B05-8BC1-01F7BB4387FA}" destId="{883D25A4-B0AC-4AB4-863B-9F9B5A78A30E}" srcOrd="1" destOrd="0" presId="urn:microsoft.com/office/officeart/2005/8/layout/orgChart1"/>
    <dgm:cxn modelId="{F76AACE6-7B9E-4BBD-B8DA-212BB5FBE527}" type="presOf" srcId="{CD835A80-C24F-4EAF-8FEB-CE712BCD9068}" destId="{17E6C1D3-D5C9-4BD6-9CD7-61B5BC9F3A64}" srcOrd="0" destOrd="0" presId="urn:microsoft.com/office/officeart/2005/8/layout/orgChart1"/>
    <dgm:cxn modelId="{DA10F4D0-D75E-408F-A6AE-260E9F04ACE0}" type="presOf" srcId="{B6EDDCC5-E710-4C1F-8C62-98A53D5E9A2B}" destId="{82B31FC7-DDCF-4F79-9928-46ACF6F34163}" srcOrd="0" destOrd="0" presId="urn:microsoft.com/office/officeart/2005/8/layout/orgChart1"/>
    <dgm:cxn modelId="{F5BED5E1-115D-448B-91F5-50FC554B557C}" type="presOf" srcId="{DAB2F98C-E9AE-49CF-B7B9-D8A712EB95CE}" destId="{52317675-7712-459E-9DBF-2D2C44ECE833}" srcOrd="0" destOrd="0" presId="urn:microsoft.com/office/officeart/2005/8/layout/orgChart1"/>
    <dgm:cxn modelId="{7CB523FC-20A6-4653-BBD6-98A6647A15F9}" type="presOf" srcId="{55C50EF2-7FD4-49D9-A385-D218AB7CC1C8}" destId="{3DC494A0-6F53-4966-973F-E9DC21A5E240}" srcOrd="1" destOrd="0" presId="urn:microsoft.com/office/officeart/2005/8/layout/orgChart1"/>
    <dgm:cxn modelId="{1068529A-FAC7-4C63-A744-8030C1D72664}" type="presOf" srcId="{138866F1-DD41-4DE4-AF29-1BBB59112C88}" destId="{05768103-B75C-4FCE-8394-51FC4B502C86}" srcOrd="1" destOrd="0" presId="urn:microsoft.com/office/officeart/2005/8/layout/orgChart1"/>
    <dgm:cxn modelId="{069B5174-BD3F-4210-85B9-5EB6190096D8}" type="presOf" srcId="{B0C98542-6BE7-4C81-9D55-FBC43A3B6786}" destId="{622F3101-D26B-4C66-BC77-6D2D87EEA923}" srcOrd="0" destOrd="0" presId="urn:microsoft.com/office/officeart/2005/8/layout/orgChart1"/>
    <dgm:cxn modelId="{68621E89-C18F-471E-9344-6858BC156877}" srcId="{F39DFA52-AC30-4230-8B5C-9D57502D8A9C}" destId="{67C5D141-B89D-46F5-ABF8-CE52E8BA811E}" srcOrd="0" destOrd="0" parTransId="{DAB2F98C-E9AE-49CF-B7B9-D8A712EB95CE}" sibTransId="{DA6A81A3-E676-4C15-94BA-D46459F84D57}"/>
    <dgm:cxn modelId="{49657853-B79E-4E17-9EA4-4EC6CB0FD5D4}" type="presOf" srcId="{B6EDDCC5-E710-4C1F-8C62-98A53D5E9A2B}" destId="{5D17CF36-5E12-4E4E-B423-B83D09F15D7D}" srcOrd="1" destOrd="0" presId="urn:microsoft.com/office/officeart/2005/8/layout/orgChart1"/>
    <dgm:cxn modelId="{5340CF19-F9F0-4965-B053-D3E67D5A98D5}" type="presOf" srcId="{61D8F4E5-DD6F-4389-93E6-C38FCCE990B8}" destId="{305068B3-4644-4CFC-8B72-17FFC8E19996}" srcOrd="0" destOrd="0" presId="urn:microsoft.com/office/officeart/2005/8/layout/orgChart1"/>
    <dgm:cxn modelId="{AE5B1589-43B5-4FD0-AE78-980680250176}" type="presOf" srcId="{B30AD4FE-D313-4EE0-8BC5-F14F6F955B31}" destId="{7583C0A5-8A81-4E22-801E-00606E374D93}" srcOrd="1" destOrd="0" presId="urn:microsoft.com/office/officeart/2005/8/layout/orgChart1"/>
    <dgm:cxn modelId="{A0EC5B73-D36E-4363-9122-66CF150199B0}" type="presOf" srcId="{F1FA89A2-4C94-4F92-A832-92588285064A}" destId="{4B36087C-C005-44EF-8CDD-B44E391E8D40}" srcOrd="1" destOrd="0" presId="urn:microsoft.com/office/officeart/2005/8/layout/orgChart1"/>
    <dgm:cxn modelId="{C94ECEDB-FBAD-4895-AA8E-DE69F17CC033}" srcId="{711C2E86-884D-4C1C-BC25-C2E6F928AAD1}" destId="{138866F1-DD41-4DE4-AF29-1BBB59112C88}" srcOrd="0" destOrd="0" parTransId="{1B44C640-D6F4-4FED-A991-00152BE73D07}" sibTransId="{1ACCC7A3-24BE-42DA-8167-0FAB77D3C2DF}"/>
    <dgm:cxn modelId="{05DBA181-F7A7-4740-A6F1-E19D31593506}" type="presOf" srcId="{6C7B6BBC-4AAC-4261-8E8B-38A35D257BB5}" destId="{382259F8-FE4D-4033-B457-6BAB2FCDDA91}" srcOrd="0" destOrd="0" presId="urn:microsoft.com/office/officeart/2005/8/layout/orgChart1"/>
    <dgm:cxn modelId="{5F8C96FD-9A33-42E7-BBAB-C39168C81E6A}" srcId="{C5A4ED97-A8D3-4B05-8BC1-01F7BB4387FA}" destId="{F1FA89A2-4C94-4F92-A832-92588285064A}" srcOrd="2" destOrd="0" parTransId="{2B48AFD7-C76E-4A19-815E-FD452D87B9C8}" sibTransId="{4F155620-D9AB-4943-8242-F68F9812E36C}"/>
    <dgm:cxn modelId="{416428F8-DC59-4B49-9D5E-84CA0B73C130}" srcId="{C5A4ED97-A8D3-4B05-8BC1-01F7BB4387FA}" destId="{C5A6892B-51E8-4645-A9E3-53B1FD9EE6E3}" srcOrd="0" destOrd="0" parTransId="{1C38E107-EFC0-4F97-9D92-F8E33AB0F217}" sibTransId="{0292B070-F324-4FAC-9B04-D5A1F0A619C6}"/>
    <dgm:cxn modelId="{081961D3-199E-4DE1-896E-3BC150D7B4AC}" type="presOf" srcId="{CB06D1CC-A3AD-41D1-BA1D-1F17A46D0808}" destId="{8F095EC5-070D-467F-A72A-90EB4B89D819}" srcOrd="0" destOrd="0" presId="urn:microsoft.com/office/officeart/2005/8/layout/orgChart1"/>
    <dgm:cxn modelId="{7032E75D-07E5-4046-ABD5-EF4D9A39459C}" srcId="{FA659509-FEF4-4465-BFC1-CF9A2EBC6456}" destId="{4DC8DA47-D683-411B-87B7-B6B6E941C7B3}" srcOrd="0" destOrd="0" parTransId="{9943DE0E-591A-4AB1-832D-B65859254E8F}" sibTransId="{353CF3E1-3E3C-4342-A661-7F1A38CEDF25}"/>
    <dgm:cxn modelId="{1F20125C-A7C3-489B-9E30-198A48CAE61E}" type="presOf" srcId="{19C7F6E9-09D9-4329-9781-170413139F3A}" destId="{27CBDE9D-3D62-4CEB-A04B-04F4554E07D5}" srcOrd="0" destOrd="0" presId="urn:microsoft.com/office/officeart/2005/8/layout/orgChart1"/>
    <dgm:cxn modelId="{50AF03B4-B2B2-40BB-BC6A-FC749AD90F63}" type="presOf" srcId="{138866F1-DD41-4DE4-AF29-1BBB59112C88}" destId="{D31EDADF-E52D-43D2-A9BD-F3A8F16F0487}" srcOrd="0" destOrd="0" presId="urn:microsoft.com/office/officeart/2005/8/layout/orgChart1"/>
    <dgm:cxn modelId="{9D6BCBDA-FF58-45F9-B13B-6B195008C0B9}" type="presOf" srcId="{FA659509-FEF4-4465-BFC1-CF9A2EBC6456}" destId="{11F54A5B-5288-45DA-9182-7846C120D3D1}" srcOrd="0" destOrd="0" presId="urn:microsoft.com/office/officeart/2005/8/layout/orgChart1"/>
    <dgm:cxn modelId="{C129C3E3-0CC6-4652-A79E-E6055562DA9B}" type="presOf" srcId="{F1FA89A2-4C94-4F92-A832-92588285064A}" destId="{0811E95A-3521-4BE8-B8C7-93DC5521342B}" srcOrd="0" destOrd="0" presId="urn:microsoft.com/office/officeart/2005/8/layout/orgChart1"/>
    <dgm:cxn modelId="{C1D29A22-96A9-4576-B2A5-324DE114AE82}" type="presOf" srcId="{55C50EF2-7FD4-49D9-A385-D218AB7CC1C8}" destId="{9394C989-CBE1-4E30-872D-CBFB670E4399}" srcOrd="0" destOrd="0" presId="urn:microsoft.com/office/officeart/2005/8/layout/orgChart1"/>
    <dgm:cxn modelId="{82549EEB-27E3-42DC-87D1-00B96A8C76E9}" type="presOf" srcId="{CA49D4C3-ECC4-4FDF-BE23-E65A9A8B07E1}" destId="{D004BA29-5DBD-476B-8CE7-70E7CE6E38A1}" srcOrd="0" destOrd="0" presId="urn:microsoft.com/office/officeart/2005/8/layout/orgChart1"/>
    <dgm:cxn modelId="{1F422F27-D21B-4FA9-8AEA-A33100CA229D}" type="presOf" srcId="{71E5A7AE-96EA-4111-AF41-DCD68B38ACBD}" destId="{EC2E1F6D-1AEF-43E4-8646-E2616D542D52}" srcOrd="0" destOrd="0" presId="urn:microsoft.com/office/officeart/2005/8/layout/orgChart1"/>
    <dgm:cxn modelId="{6E14997F-4931-43A9-B74B-C6A593703F6A}" type="presOf" srcId="{C5A6892B-51E8-4645-A9E3-53B1FD9EE6E3}" destId="{33F2EE93-95FE-4EB9-8361-A16A1E3A304C}" srcOrd="1" destOrd="0" presId="urn:microsoft.com/office/officeart/2005/8/layout/orgChart1"/>
    <dgm:cxn modelId="{FCACCF1B-5A1C-45D3-AA13-F9BAE0F8EB16}" type="presOf" srcId="{EA1CB838-09E1-4AAF-9ADF-3F28BA752856}" destId="{59712219-2D64-47AB-A149-9057E0BEB459}" srcOrd="0" destOrd="0" presId="urn:microsoft.com/office/officeart/2005/8/layout/orgChart1"/>
    <dgm:cxn modelId="{4D6B0E6F-2986-48A8-8DD8-F82BB1CC1B45}" type="presOf" srcId="{AA3E5191-ABF7-4D54-BE2F-8162964BE31B}" destId="{1C67D479-BBF4-4D01-A9D0-B83D51AA84B1}" srcOrd="0" destOrd="0" presId="urn:microsoft.com/office/officeart/2005/8/layout/orgChart1"/>
    <dgm:cxn modelId="{DB666706-7116-4A52-BECF-8D85D6F258B2}" srcId="{C5A4ED97-A8D3-4B05-8BC1-01F7BB4387FA}" destId="{95AA5F5A-89FE-4758-8A70-ADAA65F79D17}" srcOrd="1" destOrd="0" parTransId="{6B45AB7D-443C-498D-A677-08AE1A62CB90}" sibTransId="{BBD28BAB-8862-470C-BE59-C242B908D034}"/>
    <dgm:cxn modelId="{2C7A2DAB-01D2-4597-A4DF-49FEA5AF3CB4}" type="presOf" srcId="{CB06D1CC-A3AD-41D1-BA1D-1F17A46D0808}" destId="{C9AF1643-E545-47CF-8AC0-1966329118D6}" srcOrd="1" destOrd="0" presId="urn:microsoft.com/office/officeart/2005/8/layout/orgChart1"/>
    <dgm:cxn modelId="{43C2194F-CF77-4B75-830B-702CA94F35DF}" type="presOf" srcId="{67C5D141-B89D-46F5-ABF8-CE52E8BA811E}" destId="{FE5D43BE-A3A2-4B66-AC0C-9D77350F335B}" srcOrd="1" destOrd="0" presId="urn:microsoft.com/office/officeart/2005/8/layout/orgChart1"/>
    <dgm:cxn modelId="{1775F560-B682-4D6A-BDCA-3F5B5B479C8E}" type="presOf" srcId="{F39DFA52-AC30-4230-8B5C-9D57502D8A9C}" destId="{57D305E8-BE69-4448-8E00-291709773419}" srcOrd="0" destOrd="0" presId="urn:microsoft.com/office/officeart/2005/8/layout/orgChart1"/>
    <dgm:cxn modelId="{9F181298-6FD6-48FA-9E4C-4A4CFA056BDD}" srcId="{CB06D1CC-A3AD-41D1-BA1D-1F17A46D0808}" destId="{61D8F4E5-DD6F-4389-93E6-C38FCCE990B8}" srcOrd="1" destOrd="0" parTransId="{FB54C08B-398B-4140-8DBF-F95B133E63CD}" sibTransId="{8148F264-5514-411E-9D2F-193FECECB4CE}"/>
    <dgm:cxn modelId="{2932F215-878E-4E45-A82D-85E2395CB500}" srcId="{95AA5F5A-89FE-4758-8A70-ADAA65F79D17}" destId="{6C30FC71-3AC9-4290-B53C-F7C57B38EEF4}" srcOrd="0" destOrd="0" parTransId="{CA49D4C3-ECC4-4FDF-BE23-E65A9A8B07E1}" sibTransId="{1780D440-65C7-4AAC-8FCF-B72BA53D6D94}"/>
    <dgm:cxn modelId="{FC1914B2-6B82-4515-A615-B9D7739ED43A}" type="presOf" srcId="{67C5D141-B89D-46F5-ABF8-CE52E8BA811E}" destId="{EA068F11-A03A-4D16-A5EA-181B633D1E48}" srcOrd="0" destOrd="0" presId="urn:microsoft.com/office/officeart/2005/8/layout/orgChart1"/>
    <dgm:cxn modelId="{123FF926-7207-4D1B-A267-E95D891D7263}" type="presOf" srcId="{C5A4ED97-A8D3-4B05-8BC1-01F7BB4387FA}" destId="{625C57DE-6C39-4AA7-A2DB-BE6DD3604045}" srcOrd="0" destOrd="0" presId="urn:microsoft.com/office/officeart/2005/8/layout/orgChart1"/>
    <dgm:cxn modelId="{EC5F30F9-A947-4CA3-8806-DF933AD00FAA}" type="presOf" srcId="{E14A6803-5829-44EF-ABC6-BD5E7BF89A26}" destId="{80A10A93-2D44-464E-85BE-5BCE700BD2FC}" srcOrd="0" destOrd="0" presId="urn:microsoft.com/office/officeart/2005/8/layout/orgChart1"/>
    <dgm:cxn modelId="{FC797F1F-8473-4D5B-B569-0EEB0D2085EE}" srcId="{55C50EF2-7FD4-49D9-A385-D218AB7CC1C8}" destId="{711C2E86-884D-4C1C-BC25-C2E6F928AAD1}" srcOrd="0" destOrd="0" parTransId="{DC68E3E7-D427-48C7-ADC2-9D6CBF6295D8}" sibTransId="{E8615377-2171-4625-B63D-EF1BBD3A21AC}"/>
    <dgm:cxn modelId="{3CC757E0-8490-43DC-9E19-ACA9DD79DDB4}" type="presOf" srcId="{711C2E86-884D-4C1C-BC25-C2E6F928AAD1}" destId="{85E5233F-A769-4951-9DF4-C04D81E51C67}" srcOrd="1" destOrd="0" presId="urn:microsoft.com/office/officeart/2005/8/layout/orgChart1"/>
    <dgm:cxn modelId="{AAA46BF6-F85A-4DD8-8D1D-0A6FC1341E4A}" type="presParOf" srcId="{1783E543-D9B2-49C3-888D-5F2637895B8B}" destId="{62FF7DAF-6E9C-4A73-8687-F2D498C3CD9D}" srcOrd="0" destOrd="0" presId="urn:microsoft.com/office/officeart/2005/8/layout/orgChart1"/>
    <dgm:cxn modelId="{0A57FECD-A10B-4A15-B76B-263D1884DF58}" type="presParOf" srcId="{62FF7DAF-6E9C-4A73-8687-F2D498C3CD9D}" destId="{E8ECDD7A-442C-4F05-8B79-5CE8C3E72F95}" srcOrd="0" destOrd="0" presId="urn:microsoft.com/office/officeart/2005/8/layout/orgChart1"/>
    <dgm:cxn modelId="{C479E7E5-D03F-40A2-872C-E6BEC81D544E}" type="presParOf" srcId="{E8ECDD7A-442C-4F05-8B79-5CE8C3E72F95}" destId="{8F095EC5-070D-467F-A72A-90EB4B89D819}" srcOrd="0" destOrd="0" presId="urn:microsoft.com/office/officeart/2005/8/layout/orgChart1"/>
    <dgm:cxn modelId="{7D1C9F01-E5B0-47DB-93E7-B2F1A3512153}" type="presParOf" srcId="{E8ECDD7A-442C-4F05-8B79-5CE8C3E72F95}" destId="{C9AF1643-E545-47CF-8AC0-1966329118D6}" srcOrd="1" destOrd="0" presId="urn:microsoft.com/office/officeart/2005/8/layout/orgChart1"/>
    <dgm:cxn modelId="{4CE25FA0-E264-4E30-B94C-4D0551BA8B5D}" type="presParOf" srcId="{62FF7DAF-6E9C-4A73-8687-F2D498C3CD9D}" destId="{36E5F170-B970-4173-8EB0-C498EC192B04}" srcOrd="1" destOrd="0" presId="urn:microsoft.com/office/officeart/2005/8/layout/orgChart1"/>
    <dgm:cxn modelId="{80A25285-8773-44F5-A844-ED36CB36CD56}" type="presParOf" srcId="{36E5F170-B970-4173-8EB0-C498EC192B04}" destId="{EC2E1F6D-1AEF-43E4-8646-E2616D542D52}" srcOrd="0" destOrd="0" presId="urn:microsoft.com/office/officeart/2005/8/layout/orgChart1"/>
    <dgm:cxn modelId="{504E15C8-D7C9-4D2B-84BF-C8D219AD0F22}" type="presParOf" srcId="{36E5F170-B970-4173-8EB0-C498EC192B04}" destId="{5AE5E82D-76B4-4CB8-93F8-EF81E41A3026}" srcOrd="1" destOrd="0" presId="urn:microsoft.com/office/officeart/2005/8/layout/orgChart1"/>
    <dgm:cxn modelId="{DEAB3AE0-51C7-4926-9B84-586710AF05D5}" type="presParOf" srcId="{5AE5E82D-76B4-4CB8-93F8-EF81E41A3026}" destId="{7E104285-D403-418F-BCEB-54FC56C1CAEF}" srcOrd="0" destOrd="0" presId="urn:microsoft.com/office/officeart/2005/8/layout/orgChart1"/>
    <dgm:cxn modelId="{9B67B8F3-663F-4406-B05B-0EDA59072442}" type="presParOf" srcId="{7E104285-D403-418F-BCEB-54FC56C1CAEF}" destId="{625C57DE-6C39-4AA7-A2DB-BE6DD3604045}" srcOrd="0" destOrd="0" presId="urn:microsoft.com/office/officeart/2005/8/layout/orgChart1"/>
    <dgm:cxn modelId="{485C1341-0426-407A-86B2-C6EACCB58BCF}" type="presParOf" srcId="{7E104285-D403-418F-BCEB-54FC56C1CAEF}" destId="{883D25A4-B0AC-4AB4-863B-9F9B5A78A30E}" srcOrd="1" destOrd="0" presId="urn:microsoft.com/office/officeart/2005/8/layout/orgChart1"/>
    <dgm:cxn modelId="{1D6F5879-14F2-4B1F-8AE7-CDF7E05FAF3A}" type="presParOf" srcId="{5AE5E82D-76B4-4CB8-93F8-EF81E41A3026}" destId="{6E8D3CBB-8570-4A8F-B1BD-B21F621AE097}" srcOrd="1" destOrd="0" presId="urn:microsoft.com/office/officeart/2005/8/layout/orgChart1"/>
    <dgm:cxn modelId="{6BDFEAD7-E0E9-4A1E-AED3-7B68338B66D0}" type="presParOf" srcId="{6E8D3CBB-8570-4A8F-B1BD-B21F621AE097}" destId="{D5C02AE8-B823-4F73-86B1-DC709EBDF3A2}" srcOrd="0" destOrd="0" presId="urn:microsoft.com/office/officeart/2005/8/layout/orgChart1"/>
    <dgm:cxn modelId="{16D22CFB-FBC0-4C02-AA85-5760FDB95554}" type="presParOf" srcId="{6E8D3CBB-8570-4A8F-B1BD-B21F621AE097}" destId="{5B905028-FB44-4195-8A1C-CC3ED515116D}" srcOrd="1" destOrd="0" presId="urn:microsoft.com/office/officeart/2005/8/layout/orgChart1"/>
    <dgm:cxn modelId="{5EFEB648-BC6D-4754-AF33-B5B79AE414EA}" type="presParOf" srcId="{5B905028-FB44-4195-8A1C-CC3ED515116D}" destId="{75A92EFA-E74D-4643-B493-AEF7EFF8E611}" srcOrd="0" destOrd="0" presId="urn:microsoft.com/office/officeart/2005/8/layout/orgChart1"/>
    <dgm:cxn modelId="{63F82AAB-80AA-41A3-A2A9-0C3A6740A52E}" type="presParOf" srcId="{75A92EFA-E74D-4643-B493-AEF7EFF8E611}" destId="{C9C97CA3-2B79-4461-AFDB-5C030452B59C}" srcOrd="0" destOrd="0" presId="urn:microsoft.com/office/officeart/2005/8/layout/orgChart1"/>
    <dgm:cxn modelId="{3733647D-0A81-432F-991D-AF0808526225}" type="presParOf" srcId="{75A92EFA-E74D-4643-B493-AEF7EFF8E611}" destId="{33F2EE93-95FE-4EB9-8361-A16A1E3A304C}" srcOrd="1" destOrd="0" presId="urn:microsoft.com/office/officeart/2005/8/layout/orgChart1"/>
    <dgm:cxn modelId="{1A5E1800-C3BD-4E18-8BF2-17E6F161919A}" type="presParOf" srcId="{5B905028-FB44-4195-8A1C-CC3ED515116D}" destId="{C24AA045-8549-400A-BB90-10D46A65DBAA}" srcOrd="1" destOrd="0" presId="urn:microsoft.com/office/officeart/2005/8/layout/orgChart1"/>
    <dgm:cxn modelId="{72A52542-E2CE-481E-B3CD-34B32C71084D}" type="presParOf" srcId="{5B905028-FB44-4195-8A1C-CC3ED515116D}" destId="{D8E874C8-E84E-4F7C-8077-54A6A24F8146}" srcOrd="2" destOrd="0" presId="urn:microsoft.com/office/officeart/2005/8/layout/orgChart1"/>
    <dgm:cxn modelId="{E446FC13-8502-46D9-842A-0FC44A020C61}" type="presParOf" srcId="{6E8D3CBB-8570-4A8F-B1BD-B21F621AE097}" destId="{F01B27BD-969F-4F0C-9194-A695B7FEA56A}" srcOrd="2" destOrd="0" presId="urn:microsoft.com/office/officeart/2005/8/layout/orgChart1"/>
    <dgm:cxn modelId="{7396DE8C-82DF-44F1-92C8-75D95224EB7A}" type="presParOf" srcId="{6E8D3CBB-8570-4A8F-B1BD-B21F621AE097}" destId="{596A7E77-F3F6-4DA6-8D22-3F2A0452ACDB}" srcOrd="3" destOrd="0" presId="urn:microsoft.com/office/officeart/2005/8/layout/orgChart1"/>
    <dgm:cxn modelId="{0D8436EC-69ED-4A35-9713-44B06134E221}" type="presParOf" srcId="{596A7E77-F3F6-4DA6-8D22-3F2A0452ACDB}" destId="{DECB0BC3-1364-46F3-9402-61F1430245E6}" srcOrd="0" destOrd="0" presId="urn:microsoft.com/office/officeart/2005/8/layout/orgChart1"/>
    <dgm:cxn modelId="{A3B0A84F-8357-43D6-8E9B-E9ED38937083}" type="presParOf" srcId="{DECB0BC3-1364-46F3-9402-61F1430245E6}" destId="{09C3895C-C280-417D-8731-DC46C2613448}" srcOrd="0" destOrd="0" presId="urn:microsoft.com/office/officeart/2005/8/layout/orgChart1"/>
    <dgm:cxn modelId="{92AF5B4B-A8FB-4549-AB4F-3977545CD3A1}" type="presParOf" srcId="{DECB0BC3-1364-46F3-9402-61F1430245E6}" destId="{06455C88-6773-46E0-9E54-AB79CE9CE18E}" srcOrd="1" destOrd="0" presId="urn:microsoft.com/office/officeart/2005/8/layout/orgChart1"/>
    <dgm:cxn modelId="{07A0119C-0977-4431-B59C-32CF43C4D406}" type="presParOf" srcId="{596A7E77-F3F6-4DA6-8D22-3F2A0452ACDB}" destId="{306D3CF9-2839-44DB-AE32-BE29A8DE7B9D}" srcOrd="1" destOrd="0" presId="urn:microsoft.com/office/officeart/2005/8/layout/orgChart1"/>
    <dgm:cxn modelId="{A624D128-2EE9-441D-A45C-8C8CF0EEF0F1}" type="presParOf" srcId="{306D3CF9-2839-44DB-AE32-BE29A8DE7B9D}" destId="{D004BA29-5DBD-476B-8CE7-70E7CE6E38A1}" srcOrd="0" destOrd="0" presId="urn:microsoft.com/office/officeart/2005/8/layout/orgChart1"/>
    <dgm:cxn modelId="{02EAB598-56D6-414E-92D7-17589980F926}" type="presParOf" srcId="{306D3CF9-2839-44DB-AE32-BE29A8DE7B9D}" destId="{FF5317DC-BDD7-47FA-9ECC-10D271E02BD8}" srcOrd="1" destOrd="0" presId="urn:microsoft.com/office/officeart/2005/8/layout/orgChart1"/>
    <dgm:cxn modelId="{33DFB4E9-A2B9-4D64-B5E4-BC139C4FF3C2}" type="presParOf" srcId="{FF5317DC-BDD7-47FA-9ECC-10D271E02BD8}" destId="{CD73113D-ECD0-432B-B1C7-F1E3EA8E9D9A}" srcOrd="0" destOrd="0" presId="urn:microsoft.com/office/officeart/2005/8/layout/orgChart1"/>
    <dgm:cxn modelId="{AD363948-7A2B-4583-A1C2-435E0C8B9AA5}" type="presParOf" srcId="{CD73113D-ECD0-432B-B1C7-F1E3EA8E9D9A}" destId="{DF091663-4CC2-4BB9-BC0D-789E49BE4866}" srcOrd="0" destOrd="0" presId="urn:microsoft.com/office/officeart/2005/8/layout/orgChart1"/>
    <dgm:cxn modelId="{8A465545-DBB9-4A23-B84B-878BFC379E78}" type="presParOf" srcId="{CD73113D-ECD0-432B-B1C7-F1E3EA8E9D9A}" destId="{A2761A4C-919A-4A83-B140-39B4917B72B7}" srcOrd="1" destOrd="0" presId="urn:microsoft.com/office/officeart/2005/8/layout/orgChart1"/>
    <dgm:cxn modelId="{DFE9A12B-EE7D-4BFF-B82A-2AB8C8B785BB}" type="presParOf" srcId="{FF5317DC-BDD7-47FA-9ECC-10D271E02BD8}" destId="{37E36392-1C05-41D2-836F-866AB0E2A5EF}" srcOrd="1" destOrd="0" presId="urn:microsoft.com/office/officeart/2005/8/layout/orgChart1"/>
    <dgm:cxn modelId="{482A9844-22B8-4E1A-9427-535F2158C8C3}" type="presParOf" srcId="{FF5317DC-BDD7-47FA-9ECC-10D271E02BD8}" destId="{994DE4F6-C976-42D6-995E-A9EA4D2EC92B}" srcOrd="2" destOrd="0" presId="urn:microsoft.com/office/officeart/2005/8/layout/orgChart1"/>
    <dgm:cxn modelId="{E4709BDA-93DA-43FE-9292-ACF5D36B6B20}" type="presParOf" srcId="{306D3CF9-2839-44DB-AE32-BE29A8DE7B9D}" destId="{23549D57-668F-4D2A-90B7-2400203379C9}" srcOrd="2" destOrd="0" presId="urn:microsoft.com/office/officeart/2005/8/layout/orgChart1"/>
    <dgm:cxn modelId="{49D22130-AFA6-419B-8773-0562375BE97D}" type="presParOf" srcId="{306D3CF9-2839-44DB-AE32-BE29A8DE7B9D}" destId="{02D6BF6F-90A1-47E0-B825-8D27BBACCF0B}" srcOrd="3" destOrd="0" presId="urn:microsoft.com/office/officeart/2005/8/layout/orgChart1"/>
    <dgm:cxn modelId="{D9A96F91-03E4-4C31-99BA-2AC0125B21C8}" type="presParOf" srcId="{02D6BF6F-90A1-47E0-B825-8D27BBACCF0B}" destId="{E68394F6-3698-49FB-89CB-5D500B88B9C0}" srcOrd="0" destOrd="0" presId="urn:microsoft.com/office/officeart/2005/8/layout/orgChart1"/>
    <dgm:cxn modelId="{A9FB5CAF-D266-4DA2-9164-97E98E73FE0E}" type="presParOf" srcId="{E68394F6-3698-49FB-89CB-5D500B88B9C0}" destId="{10465634-BBD7-46BF-89CD-DACDE6D15383}" srcOrd="0" destOrd="0" presId="urn:microsoft.com/office/officeart/2005/8/layout/orgChart1"/>
    <dgm:cxn modelId="{37B3314F-45D2-4865-A134-24D9A96BF2C6}" type="presParOf" srcId="{E68394F6-3698-49FB-89CB-5D500B88B9C0}" destId="{22009B98-0670-4250-8C7A-ADF75F4024FE}" srcOrd="1" destOrd="0" presId="urn:microsoft.com/office/officeart/2005/8/layout/orgChart1"/>
    <dgm:cxn modelId="{D903B2ED-AD05-4339-AE1F-88CA896EBEA5}" type="presParOf" srcId="{02D6BF6F-90A1-47E0-B825-8D27BBACCF0B}" destId="{7F7B7D6E-90CB-410B-9204-39572BC503F7}" srcOrd="1" destOrd="0" presId="urn:microsoft.com/office/officeart/2005/8/layout/orgChart1"/>
    <dgm:cxn modelId="{DACECCAA-3082-4E82-B8F7-BAF8CBFD578B}" type="presParOf" srcId="{7F7B7D6E-90CB-410B-9204-39572BC503F7}" destId="{59712219-2D64-47AB-A149-9057E0BEB459}" srcOrd="0" destOrd="0" presId="urn:microsoft.com/office/officeart/2005/8/layout/orgChart1"/>
    <dgm:cxn modelId="{7713D7BC-5C1B-4085-86D6-153CEDD956CB}" type="presParOf" srcId="{7F7B7D6E-90CB-410B-9204-39572BC503F7}" destId="{D0A4A244-04FB-41EB-8A93-9A94522E1E13}" srcOrd="1" destOrd="0" presId="urn:microsoft.com/office/officeart/2005/8/layout/orgChart1"/>
    <dgm:cxn modelId="{05A8B055-FD82-47E8-8AA4-B66440F3ACC6}" type="presParOf" srcId="{D0A4A244-04FB-41EB-8A93-9A94522E1E13}" destId="{A2050E94-038A-4F6D-97A3-6EE144881DFB}" srcOrd="0" destOrd="0" presId="urn:microsoft.com/office/officeart/2005/8/layout/orgChart1"/>
    <dgm:cxn modelId="{7E75B7D7-B857-4BB9-B1E3-5B28A6CB393F}" type="presParOf" srcId="{A2050E94-038A-4F6D-97A3-6EE144881DFB}" destId="{9394C989-CBE1-4E30-872D-CBFB670E4399}" srcOrd="0" destOrd="0" presId="urn:microsoft.com/office/officeart/2005/8/layout/orgChart1"/>
    <dgm:cxn modelId="{76B2D47A-44C8-4840-A683-C7E5182235E2}" type="presParOf" srcId="{A2050E94-038A-4F6D-97A3-6EE144881DFB}" destId="{3DC494A0-6F53-4966-973F-E9DC21A5E240}" srcOrd="1" destOrd="0" presId="urn:microsoft.com/office/officeart/2005/8/layout/orgChart1"/>
    <dgm:cxn modelId="{5F8D135C-8156-431D-8939-68E827C92D16}" type="presParOf" srcId="{D0A4A244-04FB-41EB-8A93-9A94522E1E13}" destId="{4C9CF1D6-5589-4D61-8AFB-D768CD2199DE}" srcOrd="1" destOrd="0" presId="urn:microsoft.com/office/officeart/2005/8/layout/orgChart1"/>
    <dgm:cxn modelId="{B1708E29-8322-4D20-8E37-503DF5119E4C}" type="presParOf" srcId="{4C9CF1D6-5589-4D61-8AFB-D768CD2199DE}" destId="{02DC953B-6111-4709-8137-3AD3AA165419}" srcOrd="0" destOrd="0" presId="urn:microsoft.com/office/officeart/2005/8/layout/orgChart1"/>
    <dgm:cxn modelId="{DDB5BF47-5AF4-4483-A97D-F60B0497C237}" type="presParOf" srcId="{4C9CF1D6-5589-4D61-8AFB-D768CD2199DE}" destId="{20FCEE9D-2283-4A2C-A3F1-541963521665}" srcOrd="1" destOrd="0" presId="urn:microsoft.com/office/officeart/2005/8/layout/orgChart1"/>
    <dgm:cxn modelId="{4EFDCF9A-0DE3-4526-89C1-E91D8EB5A62E}" type="presParOf" srcId="{20FCEE9D-2283-4A2C-A3F1-541963521665}" destId="{349DA2C3-9CA4-4ED2-9902-6CF99369F178}" srcOrd="0" destOrd="0" presId="urn:microsoft.com/office/officeart/2005/8/layout/orgChart1"/>
    <dgm:cxn modelId="{3D6B8025-399B-426B-973F-D123DBD6508E}" type="presParOf" srcId="{349DA2C3-9CA4-4ED2-9902-6CF99369F178}" destId="{5001E970-0AF3-45BF-919C-A61C58C14AA0}" srcOrd="0" destOrd="0" presId="urn:microsoft.com/office/officeart/2005/8/layout/orgChart1"/>
    <dgm:cxn modelId="{BA738534-A5F2-4BC8-ABA2-F75D34135152}" type="presParOf" srcId="{349DA2C3-9CA4-4ED2-9902-6CF99369F178}" destId="{85E5233F-A769-4951-9DF4-C04D81E51C67}" srcOrd="1" destOrd="0" presId="urn:microsoft.com/office/officeart/2005/8/layout/orgChart1"/>
    <dgm:cxn modelId="{0EFA86CA-2565-412D-B75E-2F4DCD790CC5}" type="presParOf" srcId="{20FCEE9D-2283-4A2C-A3F1-541963521665}" destId="{23518235-7E9D-4F72-8A2B-9F5C82D42ED7}" srcOrd="1" destOrd="0" presId="urn:microsoft.com/office/officeart/2005/8/layout/orgChart1"/>
    <dgm:cxn modelId="{21200AE4-A90D-4203-8B26-FC4AC533C501}" type="presParOf" srcId="{23518235-7E9D-4F72-8A2B-9F5C82D42ED7}" destId="{9E57EC3C-FAF0-45B3-91DA-A7A9CA3E3352}" srcOrd="0" destOrd="0" presId="urn:microsoft.com/office/officeart/2005/8/layout/orgChart1"/>
    <dgm:cxn modelId="{E357DBDE-0E14-40C1-9A95-284F42CD0B2C}" type="presParOf" srcId="{23518235-7E9D-4F72-8A2B-9F5C82D42ED7}" destId="{75B9C025-3468-4050-87C8-4FDA926AF897}" srcOrd="1" destOrd="0" presId="urn:microsoft.com/office/officeart/2005/8/layout/orgChart1"/>
    <dgm:cxn modelId="{F711993E-7FC7-4B12-8ABB-1B052817B2D5}" type="presParOf" srcId="{75B9C025-3468-4050-87C8-4FDA926AF897}" destId="{E10CEE78-A4C2-4008-9C02-47FA42419E9A}" srcOrd="0" destOrd="0" presId="urn:microsoft.com/office/officeart/2005/8/layout/orgChart1"/>
    <dgm:cxn modelId="{3C0D4140-7563-47C2-A59B-B4B1EA24F975}" type="presParOf" srcId="{E10CEE78-A4C2-4008-9C02-47FA42419E9A}" destId="{D31EDADF-E52D-43D2-A9BD-F3A8F16F0487}" srcOrd="0" destOrd="0" presId="urn:microsoft.com/office/officeart/2005/8/layout/orgChart1"/>
    <dgm:cxn modelId="{054CD07B-0CFC-4EF3-B00C-5089B3578AD1}" type="presParOf" srcId="{E10CEE78-A4C2-4008-9C02-47FA42419E9A}" destId="{05768103-B75C-4FCE-8394-51FC4B502C86}" srcOrd="1" destOrd="0" presId="urn:microsoft.com/office/officeart/2005/8/layout/orgChart1"/>
    <dgm:cxn modelId="{22D6008B-4456-43A2-90F7-2DE717391989}" type="presParOf" srcId="{75B9C025-3468-4050-87C8-4FDA926AF897}" destId="{045BA910-B9A4-4612-8C06-C13550C63910}" srcOrd="1" destOrd="0" presId="urn:microsoft.com/office/officeart/2005/8/layout/orgChart1"/>
    <dgm:cxn modelId="{B5AECE11-7634-4FEA-A8A2-7458415FD6F6}" type="presParOf" srcId="{75B9C025-3468-4050-87C8-4FDA926AF897}" destId="{4A3624B7-AC4E-46BE-9BEB-9C8F1F23B1EF}" srcOrd="2" destOrd="0" presId="urn:microsoft.com/office/officeart/2005/8/layout/orgChart1"/>
    <dgm:cxn modelId="{77CE2CD7-AB55-4805-BC63-E40B99BBBDF8}" type="presParOf" srcId="{23518235-7E9D-4F72-8A2B-9F5C82D42ED7}" destId="{17E6C1D3-D5C9-4BD6-9CD7-61B5BC9F3A64}" srcOrd="2" destOrd="0" presId="urn:microsoft.com/office/officeart/2005/8/layout/orgChart1"/>
    <dgm:cxn modelId="{9763D2F5-56C3-4C4B-AFB6-C67361BA9D30}" type="presParOf" srcId="{23518235-7E9D-4F72-8A2B-9F5C82D42ED7}" destId="{9C3CEB04-ADB4-4232-A769-FC6623B1AD99}" srcOrd="3" destOrd="0" presId="urn:microsoft.com/office/officeart/2005/8/layout/orgChart1"/>
    <dgm:cxn modelId="{C4D66191-99E3-4D0C-A271-BE160AA9D8BD}" type="presParOf" srcId="{9C3CEB04-ADB4-4232-A769-FC6623B1AD99}" destId="{894B4189-EC03-4990-8CC9-C1A396C91F06}" srcOrd="0" destOrd="0" presId="urn:microsoft.com/office/officeart/2005/8/layout/orgChart1"/>
    <dgm:cxn modelId="{8076DD5F-CD84-44E4-ACAD-44FAB5D9CDD5}" type="presParOf" srcId="{894B4189-EC03-4990-8CC9-C1A396C91F06}" destId="{910F4C5C-47AA-4884-857C-42B8261E3E67}" srcOrd="0" destOrd="0" presId="urn:microsoft.com/office/officeart/2005/8/layout/orgChart1"/>
    <dgm:cxn modelId="{3836B698-908E-41AD-B7E8-EC2EF32684A2}" type="presParOf" srcId="{894B4189-EC03-4990-8CC9-C1A396C91F06}" destId="{7583C0A5-8A81-4E22-801E-00606E374D93}" srcOrd="1" destOrd="0" presId="urn:microsoft.com/office/officeart/2005/8/layout/orgChart1"/>
    <dgm:cxn modelId="{A9800657-9C3A-4992-BB7C-1030D77AFD12}" type="presParOf" srcId="{9C3CEB04-ADB4-4232-A769-FC6623B1AD99}" destId="{D11A6ECA-B5CC-45FA-B1B1-9FE3EC5617C3}" srcOrd="1" destOrd="0" presId="urn:microsoft.com/office/officeart/2005/8/layout/orgChart1"/>
    <dgm:cxn modelId="{AFB33BF3-EEB3-4CA6-8BD4-08B7B4C6341A}" type="presParOf" srcId="{D11A6ECA-B5CC-45FA-B1B1-9FE3EC5617C3}" destId="{382259F8-FE4D-4033-B457-6BAB2FCDDA91}" srcOrd="0" destOrd="0" presId="urn:microsoft.com/office/officeart/2005/8/layout/orgChart1"/>
    <dgm:cxn modelId="{A4D4883A-55E7-4C1F-B0E8-08E7FD646D89}" type="presParOf" srcId="{D11A6ECA-B5CC-45FA-B1B1-9FE3EC5617C3}" destId="{904B0983-2B27-40E5-A177-776FFEDFC991}" srcOrd="1" destOrd="0" presId="urn:microsoft.com/office/officeart/2005/8/layout/orgChart1"/>
    <dgm:cxn modelId="{F40C1489-9004-43D2-BDF9-EF5E4EF194EE}" type="presParOf" srcId="{904B0983-2B27-40E5-A177-776FFEDFC991}" destId="{2DA24F9A-63A9-4E84-86FA-16FC7C20F1E0}" srcOrd="0" destOrd="0" presId="urn:microsoft.com/office/officeart/2005/8/layout/orgChart1"/>
    <dgm:cxn modelId="{2B2A2C5C-AF3C-4045-8DC5-0CCBDCFCF6D9}" type="presParOf" srcId="{2DA24F9A-63A9-4E84-86FA-16FC7C20F1E0}" destId="{57D305E8-BE69-4448-8E00-291709773419}" srcOrd="0" destOrd="0" presId="urn:microsoft.com/office/officeart/2005/8/layout/orgChart1"/>
    <dgm:cxn modelId="{3CC6B938-BB94-48C5-9D64-F100A15AC59A}" type="presParOf" srcId="{2DA24F9A-63A9-4E84-86FA-16FC7C20F1E0}" destId="{ABC40339-E838-4C7D-8AAE-06E493C5752E}" srcOrd="1" destOrd="0" presId="urn:microsoft.com/office/officeart/2005/8/layout/orgChart1"/>
    <dgm:cxn modelId="{569C72C3-B38F-4313-AE1B-B697960F724B}" type="presParOf" srcId="{904B0983-2B27-40E5-A177-776FFEDFC991}" destId="{AE63FFE2-B749-4900-AAF5-73012E9197F5}" srcOrd="1" destOrd="0" presId="urn:microsoft.com/office/officeart/2005/8/layout/orgChart1"/>
    <dgm:cxn modelId="{AB834AAC-A796-4AE5-A912-2D7B1BD80713}" type="presParOf" srcId="{AE63FFE2-B749-4900-AAF5-73012E9197F5}" destId="{52317675-7712-459E-9DBF-2D2C44ECE833}" srcOrd="0" destOrd="0" presId="urn:microsoft.com/office/officeart/2005/8/layout/orgChart1"/>
    <dgm:cxn modelId="{D516427E-3C68-421D-A858-A135E1CB1E4D}" type="presParOf" srcId="{AE63FFE2-B749-4900-AAF5-73012E9197F5}" destId="{7229DE69-B493-4D02-9982-D6EA53B2E0FC}" srcOrd="1" destOrd="0" presId="urn:microsoft.com/office/officeart/2005/8/layout/orgChart1"/>
    <dgm:cxn modelId="{80A913AA-FDAA-4A83-83F1-53735BB68044}" type="presParOf" srcId="{7229DE69-B493-4D02-9982-D6EA53B2E0FC}" destId="{11865EDC-8781-4DD8-9537-11A8D08E9854}" srcOrd="0" destOrd="0" presId="urn:microsoft.com/office/officeart/2005/8/layout/orgChart1"/>
    <dgm:cxn modelId="{D1BD17B3-5BD9-4D62-9930-AD67BAC338C4}" type="presParOf" srcId="{11865EDC-8781-4DD8-9537-11A8D08E9854}" destId="{EA068F11-A03A-4D16-A5EA-181B633D1E48}" srcOrd="0" destOrd="0" presId="urn:microsoft.com/office/officeart/2005/8/layout/orgChart1"/>
    <dgm:cxn modelId="{2F7467BA-47B4-4A15-83AB-88DA6E48B487}" type="presParOf" srcId="{11865EDC-8781-4DD8-9537-11A8D08E9854}" destId="{FE5D43BE-A3A2-4B66-AC0C-9D77350F335B}" srcOrd="1" destOrd="0" presId="urn:microsoft.com/office/officeart/2005/8/layout/orgChart1"/>
    <dgm:cxn modelId="{C1108577-E903-4888-968E-EAB4B8E24238}" type="presParOf" srcId="{7229DE69-B493-4D02-9982-D6EA53B2E0FC}" destId="{85F48625-06B5-4917-AE5B-2D2248941A1A}" srcOrd="1" destOrd="0" presId="urn:microsoft.com/office/officeart/2005/8/layout/orgChart1"/>
    <dgm:cxn modelId="{F36D4BDF-4231-4390-929E-361E3A30B844}" type="presParOf" srcId="{7229DE69-B493-4D02-9982-D6EA53B2E0FC}" destId="{B3723E19-2AA9-4EBA-81F2-BAC28C2D5C53}" srcOrd="2" destOrd="0" presId="urn:microsoft.com/office/officeart/2005/8/layout/orgChart1"/>
    <dgm:cxn modelId="{9452016A-2619-4A78-BD2B-E618DF79F696}" type="presParOf" srcId="{AE63FFE2-B749-4900-AAF5-73012E9197F5}" destId="{27CBDE9D-3D62-4CEB-A04B-04F4554E07D5}" srcOrd="2" destOrd="0" presId="urn:microsoft.com/office/officeart/2005/8/layout/orgChart1"/>
    <dgm:cxn modelId="{5BA8A6F0-9333-48B8-A06B-82663C840A5F}" type="presParOf" srcId="{AE63FFE2-B749-4900-AAF5-73012E9197F5}" destId="{9A094E07-BE8C-4145-9FE0-BEF407B6516C}" srcOrd="3" destOrd="0" presId="urn:microsoft.com/office/officeart/2005/8/layout/orgChart1"/>
    <dgm:cxn modelId="{D32ADE7B-B7A8-4278-A44B-63E67F71B0FD}" type="presParOf" srcId="{9A094E07-BE8C-4145-9FE0-BEF407B6516C}" destId="{D5E7585C-9AE7-4C45-BA39-E6A0A6D663C4}" srcOrd="0" destOrd="0" presId="urn:microsoft.com/office/officeart/2005/8/layout/orgChart1"/>
    <dgm:cxn modelId="{764005E4-811C-4329-ABBB-664ECAA8A95A}" type="presParOf" srcId="{D5E7585C-9AE7-4C45-BA39-E6A0A6D663C4}" destId="{11F54A5B-5288-45DA-9182-7846C120D3D1}" srcOrd="0" destOrd="0" presId="urn:microsoft.com/office/officeart/2005/8/layout/orgChart1"/>
    <dgm:cxn modelId="{E8994060-919D-4D2E-8546-C4693C9403B1}" type="presParOf" srcId="{D5E7585C-9AE7-4C45-BA39-E6A0A6D663C4}" destId="{75B9EBBB-B2CB-4F71-9C62-2E5F1FD75E61}" srcOrd="1" destOrd="0" presId="urn:microsoft.com/office/officeart/2005/8/layout/orgChart1"/>
    <dgm:cxn modelId="{0D687436-D4B3-4D81-8C93-251CA4A42513}" type="presParOf" srcId="{9A094E07-BE8C-4145-9FE0-BEF407B6516C}" destId="{FC1BFE36-1869-447B-A5EC-41F55F84F50F}" srcOrd="1" destOrd="0" presId="urn:microsoft.com/office/officeart/2005/8/layout/orgChart1"/>
    <dgm:cxn modelId="{092208E7-5F81-41A9-BE00-9AE8E182BDD9}" type="presParOf" srcId="{FC1BFE36-1869-447B-A5EC-41F55F84F50F}" destId="{95D81165-FE24-441B-8E1C-758D5E4E90C4}" srcOrd="0" destOrd="0" presId="urn:microsoft.com/office/officeart/2005/8/layout/orgChart1"/>
    <dgm:cxn modelId="{5856B6A9-49EE-4FB2-AD4A-0137D6DB34EB}" type="presParOf" srcId="{FC1BFE36-1869-447B-A5EC-41F55F84F50F}" destId="{4C932D3F-EB60-47CB-B74E-C8D2F5323375}" srcOrd="1" destOrd="0" presId="urn:microsoft.com/office/officeart/2005/8/layout/orgChart1"/>
    <dgm:cxn modelId="{C93B7AF3-B375-4082-A17F-55753CA5F162}" type="presParOf" srcId="{4C932D3F-EB60-47CB-B74E-C8D2F5323375}" destId="{572236C5-94FA-44CA-A49E-5036356B8341}" srcOrd="0" destOrd="0" presId="urn:microsoft.com/office/officeart/2005/8/layout/orgChart1"/>
    <dgm:cxn modelId="{619B4A4B-6761-493C-ACBE-DE19A42CDFF1}" type="presParOf" srcId="{572236C5-94FA-44CA-A49E-5036356B8341}" destId="{8753BC7F-9B68-4280-8FA9-A520A306A1C2}" srcOrd="0" destOrd="0" presId="urn:microsoft.com/office/officeart/2005/8/layout/orgChart1"/>
    <dgm:cxn modelId="{7D509A78-ECB6-4658-9BC8-8596867310BD}" type="presParOf" srcId="{572236C5-94FA-44CA-A49E-5036356B8341}" destId="{E5BC805B-E6F6-49BB-944B-3565AE07C6C3}" srcOrd="1" destOrd="0" presId="urn:microsoft.com/office/officeart/2005/8/layout/orgChart1"/>
    <dgm:cxn modelId="{09568BEA-321F-4489-BFC2-6ED95D6DFF68}" type="presParOf" srcId="{4C932D3F-EB60-47CB-B74E-C8D2F5323375}" destId="{E53E9F98-0786-41FF-9A48-88DE70680BEE}" srcOrd="1" destOrd="0" presId="urn:microsoft.com/office/officeart/2005/8/layout/orgChart1"/>
    <dgm:cxn modelId="{AEB7D2BA-0864-4E88-BCC1-889FDCBF75BB}" type="presParOf" srcId="{E53E9F98-0786-41FF-9A48-88DE70680BEE}" destId="{CF37399F-5526-4442-8F7E-26A77651F073}" srcOrd="0" destOrd="0" presId="urn:microsoft.com/office/officeart/2005/8/layout/orgChart1"/>
    <dgm:cxn modelId="{B89ACA5C-3514-429B-896E-CD08B0825BD4}" type="presParOf" srcId="{E53E9F98-0786-41FF-9A48-88DE70680BEE}" destId="{BFC47874-B94B-493A-9478-B042B55C5459}" srcOrd="1" destOrd="0" presId="urn:microsoft.com/office/officeart/2005/8/layout/orgChart1"/>
    <dgm:cxn modelId="{2B003E2C-599B-4C37-9D45-4991A51D943D}" type="presParOf" srcId="{BFC47874-B94B-493A-9478-B042B55C5459}" destId="{FD8EEE48-7F39-452A-8611-D7652BBEB0B2}" srcOrd="0" destOrd="0" presId="urn:microsoft.com/office/officeart/2005/8/layout/orgChart1"/>
    <dgm:cxn modelId="{B1C4D425-6C28-4CDD-969D-0A002D3BD2B7}" type="presParOf" srcId="{FD8EEE48-7F39-452A-8611-D7652BBEB0B2}" destId="{5CC260AC-5D11-4E16-8D7D-AC8CEFCF650A}" srcOrd="0" destOrd="0" presId="urn:microsoft.com/office/officeart/2005/8/layout/orgChart1"/>
    <dgm:cxn modelId="{81A923FE-0879-4D41-9BE4-30584D48CDEE}" type="presParOf" srcId="{FD8EEE48-7F39-452A-8611-D7652BBEB0B2}" destId="{2953C8A2-53ED-4C0B-AFB4-E6C22DAA9454}" srcOrd="1" destOrd="0" presId="urn:microsoft.com/office/officeart/2005/8/layout/orgChart1"/>
    <dgm:cxn modelId="{950C13AD-4B2E-4F6D-AB40-43AF574780EC}" type="presParOf" srcId="{BFC47874-B94B-493A-9478-B042B55C5459}" destId="{7E31B7BB-DE1F-48A7-BE84-924AC3A43E3A}" srcOrd="1" destOrd="0" presId="urn:microsoft.com/office/officeart/2005/8/layout/orgChart1"/>
    <dgm:cxn modelId="{1E5428CF-C09B-427A-9C2A-7EC0AEEDC170}" type="presParOf" srcId="{7E31B7BB-DE1F-48A7-BE84-924AC3A43E3A}" destId="{622F3101-D26B-4C66-BC77-6D2D87EEA923}" srcOrd="0" destOrd="0" presId="urn:microsoft.com/office/officeart/2005/8/layout/orgChart1"/>
    <dgm:cxn modelId="{A3D45D74-A79E-4149-865F-6F7FAB1E158B}" type="presParOf" srcId="{7E31B7BB-DE1F-48A7-BE84-924AC3A43E3A}" destId="{6ACB674C-52A5-4EA5-9D78-12D3DA2315B6}" srcOrd="1" destOrd="0" presId="urn:microsoft.com/office/officeart/2005/8/layout/orgChart1"/>
    <dgm:cxn modelId="{A10DD36E-B408-4DDC-BEAE-ED3453B6C8EA}" type="presParOf" srcId="{6ACB674C-52A5-4EA5-9D78-12D3DA2315B6}" destId="{53B7B5BF-060E-43FC-988E-10A8F0A3C5E4}" srcOrd="0" destOrd="0" presId="urn:microsoft.com/office/officeart/2005/8/layout/orgChart1"/>
    <dgm:cxn modelId="{0D66E641-5FFD-4A23-A23F-1F2E4086E824}" type="presParOf" srcId="{53B7B5BF-060E-43FC-988E-10A8F0A3C5E4}" destId="{0422DF61-C3C6-4F6C-9436-B8FA322D269F}" srcOrd="0" destOrd="0" presId="urn:microsoft.com/office/officeart/2005/8/layout/orgChart1"/>
    <dgm:cxn modelId="{79FAA304-C55D-44DF-AF88-FF76EDC3AB0B}" type="presParOf" srcId="{53B7B5BF-060E-43FC-988E-10A8F0A3C5E4}" destId="{25F3729E-9E15-4C13-ABD1-FF2294CD8192}" srcOrd="1" destOrd="0" presId="urn:microsoft.com/office/officeart/2005/8/layout/orgChart1"/>
    <dgm:cxn modelId="{B01BE321-9193-4F2D-8C51-375AC8B15F1A}" type="presParOf" srcId="{6ACB674C-52A5-4EA5-9D78-12D3DA2315B6}" destId="{5D54D001-D05D-4249-9A97-52B5C3F2556B}" srcOrd="1" destOrd="0" presId="urn:microsoft.com/office/officeart/2005/8/layout/orgChart1"/>
    <dgm:cxn modelId="{7E060E78-F797-4ACF-BBE5-81216E061A0F}" type="presParOf" srcId="{6ACB674C-52A5-4EA5-9D78-12D3DA2315B6}" destId="{10E72DB3-590B-49F7-9CC7-DD16CAEFBEB1}" srcOrd="2" destOrd="0" presId="urn:microsoft.com/office/officeart/2005/8/layout/orgChart1"/>
    <dgm:cxn modelId="{CB0B6EE5-B30E-452A-B7B4-67981608EFD9}" type="presParOf" srcId="{7E31B7BB-DE1F-48A7-BE84-924AC3A43E3A}" destId="{DF03990A-9BC5-4F31-8694-E2FF3FE8B024}" srcOrd="2" destOrd="0" presId="urn:microsoft.com/office/officeart/2005/8/layout/orgChart1"/>
    <dgm:cxn modelId="{3184B8E4-DA8D-4276-A363-CEBA4FAF80B2}" type="presParOf" srcId="{7E31B7BB-DE1F-48A7-BE84-924AC3A43E3A}" destId="{42952E6F-6503-42AE-A8C6-ADF60A68E8CE}" srcOrd="3" destOrd="0" presId="urn:microsoft.com/office/officeart/2005/8/layout/orgChart1"/>
    <dgm:cxn modelId="{1B213728-6023-4FD8-A9AD-1B49DDBDCFA6}" type="presParOf" srcId="{42952E6F-6503-42AE-A8C6-ADF60A68E8CE}" destId="{842A2E7C-538F-4565-845A-9539087C262E}" srcOrd="0" destOrd="0" presId="urn:microsoft.com/office/officeart/2005/8/layout/orgChart1"/>
    <dgm:cxn modelId="{57C9B251-341E-46F0-9548-68A411B9903D}" type="presParOf" srcId="{842A2E7C-538F-4565-845A-9539087C262E}" destId="{87DECA73-69B1-487B-AE91-3C642B248350}" srcOrd="0" destOrd="0" presId="urn:microsoft.com/office/officeart/2005/8/layout/orgChart1"/>
    <dgm:cxn modelId="{3E414026-411E-45A8-BB94-EACAD3BF9643}" type="presParOf" srcId="{842A2E7C-538F-4565-845A-9539087C262E}" destId="{1D84D93D-D8C4-45A6-A5A7-BBAB3B6A76A4}" srcOrd="1" destOrd="0" presId="urn:microsoft.com/office/officeart/2005/8/layout/orgChart1"/>
    <dgm:cxn modelId="{E2F210AA-1EEE-442F-BA36-C9D866BDFCC9}" type="presParOf" srcId="{42952E6F-6503-42AE-A8C6-ADF60A68E8CE}" destId="{E9E94A93-1254-4AD6-B573-9B17505B305A}" srcOrd="1" destOrd="0" presId="urn:microsoft.com/office/officeart/2005/8/layout/orgChart1"/>
    <dgm:cxn modelId="{4AD650A1-CFA2-4EE4-B450-A929D2690149}" type="presParOf" srcId="{42952E6F-6503-42AE-A8C6-ADF60A68E8CE}" destId="{D5C58158-0E5C-49D0-9E01-6B8A3054AF30}" srcOrd="2" destOrd="0" presId="urn:microsoft.com/office/officeart/2005/8/layout/orgChart1"/>
    <dgm:cxn modelId="{40691230-80AE-49FC-8A0D-1421AFD1431E}" type="presParOf" srcId="{BFC47874-B94B-493A-9478-B042B55C5459}" destId="{1F335434-77CC-424C-867B-2E9BCC2E36F5}" srcOrd="2" destOrd="0" presId="urn:microsoft.com/office/officeart/2005/8/layout/orgChart1"/>
    <dgm:cxn modelId="{5CB418BF-4FAF-428C-9FC0-C18F530B335A}" type="presParOf" srcId="{4C932D3F-EB60-47CB-B74E-C8D2F5323375}" destId="{2FC0F3EE-12F7-4B45-AB3B-991E0644CDD7}" srcOrd="2" destOrd="0" presId="urn:microsoft.com/office/officeart/2005/8/layout/orgChart1"/>
    <dgm:cxn modelId="{F9F07112-24DB-48F5-A7F5-A15943566730}" type="presParOf" srcId="{9A094E07-BE8C-4145-9FE0-BEF407B6516C}" destId="{15845734-BD9E-4C47-8EA0-CE7DDF96100A}" srcOrd="2" destOrd="0" presId="urn:microsoft.com/office/officeart/2005/8/layout/orgChart1"/>
    <dgm:cxn modelId="{1EF80166-3A3F-4A06-ADCF-31EFE88B8649}" type="presParOf" srcId="{AE63FFE2-B749-4900-AAF5-73012E9197F5}" destId="{85282135-3E70-4848-A305-648B22153A93}" srcOrd="4" destOrd="0" presId="urn:microsoft.com/office/officeart/2005/8/layout/orgChart1"/>
    <dgm:cxn modelId="{C5F9E12C-4BF3-415D-8065-F181DE4E37CF}" type="presParOf" srcId="{AE63FFE2-B749-4900-AAF5-73012E9197F5}" destId="{EA28A9A1-BA9C-4822-A3A2-D1F8E5F12787}" srcOrd="5" destOrd="0" presId="urn:microsoft.com/office/officeart/2005/8/layout/orgChart1"/>
    <dgm:cxn modelId="{3DA8C9B4-543B-4104-A81F-13434794051B}" type="presParOf" srcId="{EA28A9A1-BA9C-4822-A3A2-D1F8E5F12787}" destId="{C3E5B5DD-DEAE-4B59-9172-7C2EC56F2F8B}" srcOrd="0" destOrd="0" presId="urn:microsoft.com/office/officeart/2005/8/layout/orgChart1"/>
    <dgm:cxn modelId="{BBA78534-405E-4AA7-B7C0-75075EC92EE8}" type="presParOf" srcId="{C3E5B5DD-DEAE-4B59-9172-7C2EC56F2F8B}" destId="{82B31FC7-DDCF-4F79-9928-46ACF6F34163}" srcOrd="0" destOrd="0" presId="urn:microsoft.com/office/officeart/2005/8/layout/orgChart1"/>
    <dgm:cxn modelId="{1828C788-5F22-4B96-AF0D-B51ADAD8714A}" type="presParOf" srcId="{C3E5B5DD-DEAE-4B59-9172-7C2EC56F2F8B}" destId="{5D17CF36-5E12-4E4E-B423-B83D09F15D7D}" srcOrd="1" destOrd="0" presId="urn:microsoft.com/office/officeart/2005/8/layout/orgChart1"/>
    <dgm:cxn modelId="{4339A8BB-4F4D-4850-8F38-DB83FA08B289}" type="presParOf" srcId="{EA28A9A1-BA9C-4822-A3A2-D1F8E5F12787}" destId="{A1E6E2B8-D042-4649-A8F1-81DEE6F09ED9}" srcOrd="1" destOrd="0" presId="urn:microsoft.com/office/officeart/2005/8/layout/orgChart1"/>
    <dgm:cxn modelId="{9AC1A42D-8B71-4BC6-B6F5-B671AA1436CF}" type="presParOf" srcId="{EA28A9A1-BA9C-4822-A3A2-D1F8E5F12787}" destId="{17CCE124-905E-4B58-B534-A71E5DE13EE5}" srcOrd="2" destOrd="0" presId="urn:microsoft.com/office/officeart/2005/8/layout/orgChart1"/>
    <dgm:cxn modelId="{7821C15E-255A-4B60-B922-7A12D32E2AF1}" type="presParOf" srcId="{904B0983-2B27-40E5-A177-776FFEDFC991}" destId="{319C2F80-C452-49DA-86AE-67C5521AF4E0}" srcOrd="2" destOrd="0" presId="urn:microsoft.com/office/officeart/2005/8/layout/orgChart1"/>
    <dgm:cxn modelId="{30F1D2E9-D7A4-4619-A35F-AD823075A2F0}" type="presParOf" srcId="{9C3CEB04-ADB4-4232-A769-FC6623B1AD99}" destId="{5D73E0EF-FA20-44D9-AEA3-261FA9E06A59}" srcOrd="2" destOrd="0" presId="urn:microsoft.com/office/officeart/2005/8/layout/orgChart1"/>
    <dgm:cxn modelId="{B81AB034-28D9-4A46-AB65-392930D2CD5C}" type="presParOf" srcId="{23518235-7E9D-4F72-8A2B-9F5C82D42ED7}" destId="{1C67D479-BBF4-4D01-A9D0-B83D51AA84B1}" srcOrd="4" destOrd="0" presId="urn:microsoft.com/office/officeart/2005/8/layout/orgChart1"/>
    <dgm:cxn modelId="{9DD12235-0DE8-45DB-9D93-7F361D5059E6}" type="presParOf" srcId="{23518235-7E9D-4F72-8A2B-9F5C82D42ED7}" destId="{F54AA101-9B84-4A47-AA8D-7D4ED7975BC5}" srcOrd="5" destOrd="0" presId="urn:microsoft.com/office/officeart/2005/8/layout/orgChart1"/>
    <dgm:cxn modelId="{E5E1F794-EDF9-4287-A044-000505ABBC6B}" type="presParOf" srcId="{F54AA101-9B84-4A47-AA8D-7D4ED7975BC5}" destId="{780857B7-533B-4032-B8A1-D1D94DE1E329}" srcOrd="0" destOrd="0" presId="urn:microsoft.com/office/officeart/2005/8/layout/orgChart1"/>
    <dgm:cxn modelId="{24A13809-95A0-4B5C-A458-98D3B74BC44C}" type="presParOf" srcId="{780857B7-533B-4032-B8A1-D1D94DE1E329}" destId="{80A10A93-2D44-464E-85BE-5BCE700BD2FC}" srcOrd="0" destOrd="0" presId="urn:microsoft.com/office/officeart/2005/8/layout/orgChart1"/>
    <dgm:cxn modelId="{63C317DC-48DD-48E1-BA4F-1FCB195818C7}" type="presParOf" srcId="{780857B7-533B-4032-B8A1-D1D94DE1E329}" destId="{D14ECF30-0B8B-4DD7-8C02-20B5F6B44441}" srcOrd="1" destOrd="0" presId="urn:microsoft.com/office/officeart/2005/8/layout/orgChart1"/>
    <dgm:cxn modelId="{5D4910FC-9FA0-4995-AAF2-AB55BD6C06DD}" type="presParOf" srcId="{F54AA101-9B84-4A47-AA8D-7D4ED7975BC5}" destId="{8E5AFE8C-5DDA-4BAF-9F69-E7B8490AF599}" srcOrd="1" destOrd="0" presId="urn:microsoft.com/office/officeart/2005/8/layout/orgChart1"/>
    <dgm:cxn modelId="{0B5B083B-FC91-4F1E-92F3-7BC63C4F17AB}" type="presParOf" srcId="{F54AA101-9B84-4A47-AA8D-7D4ED7975BC5}" destId="{38155FC6-F0D7-4326-9492-5B25F198F87E}" srcOrd="2" destOrd="0" presId="urn:microsoft.com/office/officeart/2005/8/layout/orgChart1"/>
    <dgm:cxn modelId="{FF411ACD-CE05-419A-B559-6CF9E88D5F59}" type="presParOf" srcId="{20FCEE9D-2283-4A2C-A3F1-541963521665}" destId="{97A05E7D-2CF8-497E-860C-6EBB18FD3B60}" srcOrd="2" destOrd="0" presId="urn:microsoft.com/office/officeart/2005/8/layout/orgChart1"/>
    <dgm:cxn modelId="{85463D40-B3A2-4090-B27F-4789BB028091}" type="presParOf" srcId="{D0A4A244-04FB-41EB-8A93-9A94522E1E13}" destId="{B1ADA589-4045-470E-BF90-F26ED3CF4DB3}" srcOrd="2" destOrd="0" presId="urn:microsoft.com/office/officeart/2005/8/layout/orgChart1"/>
    <dgm:cxn modelId="{C2EF1EA0-AF66-478D-940F-B4F01E368378}" type="presParOf" srcId="{02D6BF6F-90A1-47E0-B825-8D27BBACCF0B}" destId="{087E13D8-92C8-41B2-8A46-DD22E92A030D}" srcOrd="2" destOrd="0" presId="urn:microsoft.com/office/officeart/2005/8/layout/orgChart1"/>
    <dgm:cxn modelId="{0204C932-939E-441C-A823-EF25805302D5}" type="presParOf" srcId="{596A7E77-F3F6-4DA6-8D22-3F2A0452ACDB}" destId="{0F1EE49E-9240-40E4-A74E-603C0D94895C}" srcOrd="2" destOrd="0" presId="urn:microsoft.com/office/officeart/2005/8/layout/orgChart1"/>
    <dgm:cxn modelId="{3B9DAF21-B3C0-4884-B5A8-AEF32A246EA9}" type="presParOf" srcId="{6E8D3CBB-8570-4A8F-B1BD-B21F621AE097}" destId="{35DE2AEC-4494-4E1A-BB39-031963E8159D}" srcOrd="4" destOrd="0" presId="urn:microsoft.com/office/officeart/2005/8/layout/orgChart1"/>
    <dgm:cxn modelId="{AF137FC1-CB69-4EE1-BF94-A642E471633A}" type="presParOf" srcId="{6E8D3CBB-8570-4A8F-B1BD-B21F621AE097}" destId="{CF58DE19-6617-4771-9850-37314042E6EB}" srcOrd="5" destOrd="0" presId="urn:microsoft.com/office/officeart/2005/8/layout/orgChart1"/>
    <dgm:cxn modelId="{60BEE7C1-DE71-4F4C-940F-954CDB34E392}" type="presParOf" srcId="{CF58DE19-6617-4771-9850-37314042E6EB}" destId="{A0F14326-94FD-4A78-B5CA-0DE2CC9871C3}" srcOrd="0" destOrd="0" presId="urn:microsoft.com/office/officeart/2005/8/layout/orgChart1"/>
    <dgm:cxn modelId="{9C44DED6-CB6C-4A45-A2FE-6500DFF93C5A}" type="presParOf" srcId="{A0F14326-94FD-4A78-B5CA-0DE2CC9871C3}" destId="{0811E95A-3521-4BE8-B8C7-93DC5521342B}" srcOrd="0" destOrd="0" presId="urn:microsoft.com/office/officeart/2005/8/layout/orgChart1"/>
    <dgm:cxn modelId="{94696B23-5502-4FA7-A5CF-C6E6098D89B7}" type="presParOf" srcId="{A0F14326-94FD-4A78-B5CA-0DE2CC9871C3}" destId="{4B36087C-C005-44EF-8CDD-B44E391E8D40}" srcOrd="1" destOrd="0" presId="urn:microsoft.com/office/officeart/2005/8/layout/orgChart1"/>
    <dgm:cxn modelId="{EFA8B965-E34B-4283-BE05-733D0A3F377F}" type="presParOf" srcId="{CF58DE19-6617-4771-9850-37314042E6EB}" destId="{A7EE162A-8470-49B4-B274-C65BA1126A25}" srcOrd="1" destOrd="0" presId="urn:microsoft.com/office/officeart/2005/8/layout/orgChart1"/>
    <dgm:cxn modelId="{C30689D3-F198-468A-9B82-DD6A52859E13}" type="presParOf" srcId="{CF58DE19-6617-4771-9850-37314042E6EB}" destId="{365ECCC0-6CBF-4BC8-95A4-2A6F0E5EB2D4}" srcOrd="2" destOrd="0" presId="urn:microsoft.com/office/officeart/2005/8/layout/orgChart1"/>
    <dgm:cxn modelId="{26D18DBB-29B9-42FD-AA3E-60ACDC6C2123}" type="presParOf" srcId="{5AE5E82D-76B4-4CB8-93F8-EF81E41A3026}" destId="{91EFF883-066E-4BF0-B152-5BB4857582D4}" srcOrd="2" destOrd="0" presId="urn:microsoft.com/office/officeart/2005/8/layout/orgChart1"/>
    <dgm:cxn modelId="{38A13CAF-053F-4E8A-8B20-1E9F700337B3}" type="presParOf" srcId="{36E5F170-B970-4173-8EB0-C498EC192B04}" destId="{19CAB489-2485-458F-A3AB-3FCCFA8616A6}" srcOrd="2" destOrd="0" presId="urn:microsoft.com/office/officeart/2005/8/layout/orgChart1"/>
    <dgm:cxn modelId="{A68DD8D0-102E-4BAE-9D7F-14BB7C4AC4C4}" type="presParOf" srcId="{36E5F170-B970-4173-8EB0-C498EC192B04}" destId="{D55E3F5D-5498-4F25-8F90-1664AC03B3AA}" srcOrd="3" destOrd="0" presId="urn:microsoft.com/office/officeart/2005/8/layout/orgChart1"/>
    <dgm:cxn modelId="{90172E61-33C2-448A-A78C-6D1FE08921C6}" type="presParOf" srcId="{D55E3F5D-5498-4F25-8F90-1664AC03B3AA}" destId="{07987055-2AE1-4D58-B4EA-F3491CE511D2}" srcOrd="0" destOrd="0" presId="urn:microsoft.com/office/officeart/2005/8/layout/orgChart1"/>
    <dgm:cxn modelId="{68E33118-3B1F-44F2-877D-E77E2ED6C307}" type="presParOf" srcId="{07987055-2AE1-4D58-B4EA-F3491CE511D2}" destId="{305068B3-4644-4CFC-8B72-17FFC8E19996}" srcOrd="0" destOrd="0" presId="urn:microsoft.com/office/officeart/2005/8/layout/orgChart1"/>
    <dgm:cxn modelId="{32F99120-9062-4186-8CC2-2EDFFBA043C3}" type="presParOf" srcId="{07987055-2AE1-4D58-B4EA-F3491CE511D2}" destId="{8412D723-8A93-4244-96E2-326C411B1C54}" srcOrd="1" destOrd="0" presId="urn:microsoft.com/office/officeart/2005/8/layout/orgChart1"/>
    <dgm:cxn modelId="{774FBF8D-064D-4181-B5BA-2CB31E61E986}" type="presParOf" srcId="{D55E3F5D-5498-4F25-8F90-1664AC03B3AA}" destId="{DC745625-CCB6-4788-9075-9FA9C753AF81}" srcOrd="1" destOrd="0" presId="urn:microsoft.com/office/officeart/2005/8/layout/orgChart1"/>
    <dgm:cxn modelId="{9A02EA75-9A53-423E-9939-778E846EE3A4}" type="presParOf" srcId="{D55E3F5D-5498-4F25-8F90-1664AC03B3AA}" destId="{19748A87-744F-46C5-BC95-8EDE27227754}" srcOrd="2" destOrd="0" presId="urn:microsoft.com/office/officeart/2005/8/layout/orgChart1"/>
    <dgm:cxn modelId="{AE35F207-4683-4C77-80A5-AB4F95C2EA82}" type="presParOf" srcId="{62FF7DAF-6E9C-4A73-8687-F2D498C3CD9D}" destId="{A2E3B16B-782F-41AB-B452-6CFBF94BDBE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AB489-2485-458F-A3AB-3FCCFA8616A6}">
      <dsp:nvSpPr>
        <dsp:cNvPr id="0" name=""/>
        <dsp:cNvSpPr/>
      </dsp:nvSpPr>
      <dsp:spPr>
        <a:xfrm>
          <a:off x="4241068" y="399908"/>
          <a:ext cx="482475" cy="167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35"/>
              </a:lnTo>
              <a:lnTo>
                <a:pt x="482475" y="83735"/>
              </a:lnTo>
              <a:lnTo>
                <a:pt x="482475" y="167470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E2AEC-4494-4E1A-BB39-031963E8159D}">
      <dsp:nvSpPr>
        <dsp:cNvPr id="0" name=""/>
        <dsp:cNvSpPr/>
      </dsp:nvSpPr>
      <dsp:spPr>
        <a:xfrm>
          <a:off x="3758592" y="966119"/>
          <a:ext cx="964951" cy="167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35"/>
              </a:lnTo>
              <a:lnTo>
                <a:pt x="964951" y="83735"/>
              </a:lnTo>
              <a:lnTo>
                <a:pt x="964951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67D479-BBF4-4D01-A9D0-B83D51AA84B1}">
      <dsp:nvSpPr>
        <dsp:cNvPr id="0" name=""/>
        <dsp:cNvSpPr/>
      </dsp:nvSpPr>
      <dsp:spPr>
        <a:xfrm>
          <a:off x="5206020" y="3230964"/>
          <a:ext cx="964951" cy="167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35"/>
              </a:lnTo>
              <a:lnTo>
                <a:pt x="964951" y="83735"/>
              </a:lnTo>
              <a:lnTo>
                <a:pt x="964951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282135-3E70-4848-A305-648B22153A93}">
      <dsp:nvSpPr>
        <dsp:cNvPr id="0" name=""/>
        <dsp:cNvSpPr/>
      </dsp:nvSpPr>
      <dsp:spPr>
        <a:xfrm>
          <a:off x="5206020" y="4363387"/>
          <a:ext cx="964951" cy="167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35"/>
              </a:lnTo>
              <a:lnTo>
                <a:pt x="964951" y="83735"/>
              </a:lnTo>
              <a:lnTo>
                <a:pt x="964951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3990A-9BC5-4F31-8694-E2FF3FE8B024}">
      <dsp:nvSpPr>
        <dsp:cNvPr id="0" name=""/>
        <dsp:cNvSpPr/>
      </dsp:nvSpPr>
      <dsp:spPr>
        <a:xfrm>
          <a:off x="5206020" y="6062020"/>
          <a:ext cx="482475" cy="167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35"/>
              </a:lnTo>
              <a:lnTo>
                <a:pt x="482475" y="83735"/>
              </a:lnTo>
              <a:lnTo>
                <a:pt x="482475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F3101-D26B-4C66-BC77-6D2D87EEA923}">
      <dsp:nvSpPr>
        <dsp:cNvPr id="0" name=""/>
        <dsp:cNvSpPr/>
      </dsp:nvSpPr>
      <dsp:spPr>
        <a:xfrm>
          <a:off x="4723544" y="6062020"/>
          <a:ext cx="482475" cy="167470"/>
        </a:xfrm>
        <a:custGeom>
          <a:avLst/>
          <a:gdLst/>
          <a:ahLst/>
          <a:cxnLst/>
          <a:rect l="0" t="0" r="0" b="0"/>
          <a:pathLst>
            <a:path>
              <a:moveTo>
                <a:pt x="482475" y="0"/>
              </a:moveTo>
              <a:lnTo>
                <a:pt x="482475" y="83735"/>
              </a:lnTo>
              <a:lnTo>
                <a:pt x="0" y="83735"/>
              </a:lnTo>
              <a:lnTo>
                <a:pt x="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7399F-5526-4442-8F7E-26A77651F073}">
      <dsp:nvSpPr>
        <dsp:cNvPr id="0" name=""/>
        <dsp:cNvSpPr/>
      </dsp:nvSpPr>
      <dsp:spPr>
        <a:xfrm>
          <a:off x="5160300" y="5495809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81165-FE24-441B-8E1C-758D5E4E90C4}">
      <dsp:nvSpPr>
        <dsp:cNvPr id="0" name=""/>
        <dsp:cNvSpPr/>
      </dsp:nvSpPr>
      <dsp:spPr>
        <a:xfrm>
          <a:off x="5160300" y="4929598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BDE9D-3D62-4CEB-A04B-04F4554E07D5}">
      <dsp:nvSpPr>
        <dsp:cNvPr id="0" name=""/>
        <dsp:cNvSpPr/>
      </dsp:nvSpPr>
      <dsp:spPr>
        <a:xfrm>
          <a:off x="5160300" y="4363387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17675-7712-459E-9DBF-2D2C44ECE833}">
      <dsp:nvSpPr>
        <dsp:cNvPr id="0" name=""/>
        <dsp:cNvSpPr/>
      </dsp:nvSpPr>
      <dsp:spPr>
        <a:xfrm>
          <a:off x="4241068" y="4363387"/>
          <a:ext cx="964951" cy="167470"/>
        </a:xfrm>
        <a:custGeom>
          <a:avLst/>
          <a:gdLst/>
          <a:ahLst/>
          <a:cxnLst/>
          <a:rect l="0" t="0" r="0" b="0"/>
          <a:pathLst>
            <a:path>
              <a:moveTo>
                <a:pt x="964951" y="0"/>
              </a:moveTo>
              <a:lnTo>
                <a:pt x="964951" y="83735"/>
              </a:lnTo>
              <a:lnTo>
                <a:pt x="0" y="83735"/>
              </a:lnTo>
              <a:lnTo>
                <a:pt x="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259F8-FE4D-4033-B457-6BAB2FCDDA91}">
      <dsp:nvSpPr>
        <dsp:cNvPr id="0" name=""/>
        <dsp:cNvSpPr/>
      </dsp:nvSpPr>
      <dsp:spPr>
        <a:xfrm>
          <a:off x="5160300" y="3797175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6C1D3-D5C9-4BD6-9CD7-61B5BC9F3A64}">
      <dsp:nvSpPr>
        <dsp:cNvPr id="0" name=""/>
        <dsp:cNvSpPr/>
      </dsp:nvSpPr>
      <dsp:spPr>
        <a:xfrm>
          <a:off x="5160300" y="3230964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7EC3C-FAF0-45B3-91DA-A7A9CA3E3352}">
      <dsp:nvSpPr>
        <dsp:cNvPr id="0" name=""/>
        <dsp:cNvSpPr/>
      </dsp:nvSpPr>
      <dsp:spPr>
        <a:xfrm>
          <a:off x="4241068" y="3230964"/>
          <a:ext cx="964951" cy="167470"/>
        </a:xfrm>
        <a:custGeom>
          <a:avLst/>
          <a:gdLst/>
          <a:ahLst/>
          <a:cxnLst/>
          <a:rect l="0" t="0" r="0" b="0"/>
          <a:pathLst>
            <a:path>
              <a:moveTo>
                <a:pt x="964951" y="0"/>
              </a:moveTo>
              <a:lnTo>
                <a:pt x="964951" y="83735"/>
              </a:lnTo>
              <a:lnTo>
                <a:pt x="0" y="83735"/>
              </a:lnTo>
              <a:lnTo>
                <a:pt x="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C953B-6111-4709-8137-3AD3AA165419}">
      <dsp:nvSpPr>
        <dsp:cNvPr id="0" name=""/>
        <dsp:cNvSpPr/>
      </dsp:nvSpPr>
      <dsp:spPr>
        <a:xfrm>
          <a:off x="5160300" y="2664753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12219-2D64-47AB-A149-9057E0BEB459}">
      <dsp:nvSpPr>
        <dsp:cNvPr id="0" name=""/>
        <dsp:cNvSpPr/>
      </dsp:nvSpPr>
      <dsp:spPr>
        <a:xfrm>
          <a:off x="5160300" y="2098541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49D57-668F-4D2A-90B7-2400203379C9}">
      <dsp:nvSpPr>
        <dsp:cNvPr id="0" name=""/>
        <dsp:cNvSpPr/>
      </dsp:nvSpPr>
      <dsp:spPr>
        <a:xfrm>
          <a:off x="3758592" y="1532330"/>
          <a:ext cx="1048687" cy="366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841"/>
              </a:lnTo>
              <a:lnTo>
                <a:pt x="1048687" y="366841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04BA29-5DBD-476B-8CE7-70E7CE6E38A1}">
      <dsp:nvSpPr>
        <dsp:cNvPr id="0" name=""/>
        <dsp:cNvSpPr/>
      </dsp:nvSpPr>
      <dsp:spPr>
        <a:xfrm>
          <a:off x="3629137" y="1532330"/>
          <a:ext cx="91440" cy="366841"/>
        </a:xfrm>
        <a:custGeom>
          <a:avLst/>
          <a:gdLst/>
          <a:ahLst/>
          <a:cxnLst/>
          <a:rect l="0" t="0" r="0" b="0"/>
          <a:pathLst>
            <a:path>
              <a:moveTo>
                <a:pt x="129455" y="0"/>
              </a:moveTo>
              <a:lnTo>
                <a:pt x="129455" y="366841"/>
              </a:lnTo>
              <a:lnTo>
                <a:pt x="45720" y="366841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B27BD-969F-4F0C-9194-A695B7FEA56A}">
      <dsp:nvSpPr>
        <dsp:cNvPr id="0" name=""/>
        <dsp:cNvSpPr/>
      </dsp:nvSpPr>
      <dsp:spPr>
        <a:xfrm>
          <a:off x="3712872" y="966119"/>
          <a:ext cx="91440" cy="1674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02AE8-B823-4F73-86B1-DC709EBDF3A2}">
      <dsp:nvSpPr>
        <dsp:cNvPr id="0" name=""/>
        <dsp:cNvSpPr/>
      </dsp:nvSpPr>
      <dsp:spPr>
        <a:xfrm>
          <a:off x="2793641" y="966119"/>
          <a:ext cx="964951" cy="167470"/>
        </a:xfrm>
        <a:custGeom>
          <a:avLst/>
          <a:gdLst/>
          <a:ahLst/>
          <a:cxnLst/>
          <a:rect l="0" t="0" r="0" b="0"/>
          <a:pathLst>
            <a:path>
              <a:moveTo>
                <a:pt x="964951" y="0"/>
              </a:moveTo>
              <a:lnTo>
                <a:pt x="964951" y="83735"/>
              </a:lnTo>
              <a:lnTo>
                <a:pt x="0" y="83735"/>
              </a:lnTo>
              <a:lnTo>
                <a:pt x="0" y="167470"/>
              </a:lnTo>
            </a:path>
          </a:pathLst>
        </a:custGeom>
        <a:noFill/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E1F6D-1AEF-43E4-8646-E2616D542D52}">
      <dsp:nvSpPr>
        <dsp:cNvPr id="0" name=""/>
        <dsp:cNvSpPr/>
      </dsp:nvSpPr>
      <dsp:spPr>
        <a:xfrm>
          <a:off x="3758592" y="399908"/>
          <a:ext cx="482475" cy="167470"/>
        </a:xfrm>
        <a:custGeom>
          <a:avLst/>
          <a:gdLst/>
          <a:ahLst/>
          <a:cxnLst/>
          <a:rect l="0" t="0" r="0" b="0"/>
          <a:pathLst>
            <a:path>
              <a:moveTo>
                <a:pt x="482475" y="0"/>
              </a:moveTo>
              <a:lnTo>
                <a:pt x="482475" y="83735"/>
              </a:lnTo>
              <a:lnTo>
                <a:pt x="0" y="83735"/>
              </a:lnTo>
              <a:lnTo>
                <a:pt x="0" y="167470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95EC5-070D-467F-A72A-90EB4B89D819}">
      <dsp:nvSpPr>
        <dsp:cNvPr id="0" name=""/>
        <dsp:cNvSpPr/>
      </dsp:nvSpPr>
      <dsp:spPr>
        <a:xfrm>
          <a:off x="3842328" y="1167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MADEN ARASTIRMASI AŞAMALARI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3842328" y="1167"/>
        <a:ext cx="797480" cy="398740"/>
      </dsp:txXfrm>
    </dsp:sp>
    <dsp:sp modelId="{625C57DE-6C39-4AA7-A2DB-BE6DD3604045}">
      <dsp:nvSpPr>
        <dsp:cNvPr id="0" name=""/>
        <dsp:cNvSpPr/>
      </dsp:nvSpPr>
      <dsp:spPr>
        <a:xfrm>
          <a:off x="3359852" y="567379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ÖN ARAŞTIRMA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(6 Ay-1 Yıl)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3359852" y="567379"/>
        <a:ext cx="797480" cy="398740"/>
      </dsp:txXfrm>
    </dsp:sp>
    <dsp:sp modelId="{C9C97CA3-2B79-4461-AFDB-5C030452B59C}">
      <dsp:nvSpPr>
        <dsp:cNvPr id="0" name=""/>
        <dsp:cNvSpPr/>
      </dsp:nvSpPr>
      <dsp:spPr>
        <a:xfrm>
          <a:off x="2394900" y="1133590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Dere-Kum Örnek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2394900" y="1133590"/>
        <a:ext cx="797480" cy="398740"/>
      </dsp:txXfrm>
    </dsp:sp>
    <dsp:sp modelId="{09C3895C-C280-417D-8731-DC46C2613448}">
      <dsp:nvSpPr>
        <dsp:cNvPr id="0" name=""/>
        <dsp:cNvSpPr/>
      </dsp:nvSpPr>
      <dsp:spPr>
        <a:xfrm>
          <a:off x="3359852" y="1133590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Toprak-Kaya Örnek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3359852" y="1133590"/>
        <a:ext cx="797480" cy="398740"/>
      </dsp:txXfrm>
    </dsp:sp>
    <dsp:sp modelId="{DF091663-4CC2-4BB9-BC0D-789E49BE4866}">
      <dsp:nvSpPr>
        <dsp:cNvPr id="0" name=""/>
        <dsp:cNvSpPr/>
      </dsp:nvSpPr>
      <dsp:spPr>
        <a:xfrm>
          <a:off x="2877376" y="1699801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SAHA TERKİ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2877376" y="1699801"/>
        <a:ext cx="797480" cy="398740"/>
      </dsp:txXfrm>
    </dsp:sp>
    <dsp:sp modelId="{10465634-BBD7-46BF-89CD-DACDE6D15383}">
      <dsp:nvSpPr>
        <dsp:cNvPr id="0" name=""/>
        <dsp:cNvSpPr/>
      </dsp:nvSpPr>
      <dsp:spPr>
        <a:xfrm>
          <a:off x="4807279" y="1699801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DETAYLI ÖRNEKLEME VE JEOLOJİK HARİTALAMA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( 1-2 Yıl )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1699801"/>
        <a:ext cx="797480" cy="398740"/>
      </dsp:txXfrm>
    </dsp:sp>
    <dsp:sp modelId="{9394C989-CBE1-4E30-872D-CBFB670E4399}">
      <dsp:nvSpPr>
        <dsp:cNvPr id="0" name=""/>
        <dsp:cNvSpPr/>
      </dsp:nvSpPr>
      <dsp:spPr>
        <a:xfrm>
          <a:off x="4807279" y="2266012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JEOFİZİK VE YAPISAL UNSURLARIN MADENLE İLŞKİSİ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2266012"/>
        <a:ext cx="797480" cy="398740"/>
      </dsp:txXfrm>
    </dsp:sp>
    <dsp:sp modelId="{5001E970-0AF3-45BF-919C-A61C58C14AA0}">
      <dsp:nvSpPr>
        <dsp:cNvPr id="0" name=""/>
        <dsp:cNvSpPr/>
      </dsp:nvSpPr>
      <dsp:spPr>
        <a:xfrm>
          <a:off x="4807279" y="2832224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SONDAJ ÇALIŞMASI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( 3 - 5  Yıl )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2832224"/>
        <a:ext cx="797480" cy="398740"/>
      </dsp:txXfrm>
    </dsp:sp>
    <dsp:sp modelId="{D31EDADF-E52D-43D2-A9BD-F3A8F16F0487}">
      <dsp:nvSpPr>
        <dsp:cNvPr id="0" name=""/>
        <dsp:cNvSpPr/>
      </dsp:nvSpPr>
      <dsp:spPr>
        <a:xfrm>
          <a:off x="3842328" y="3398435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Araştırma Son.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3842328" y="3398435"/>
        <a:ext cx="797480" cy="398740"/>
      </dsp:txXfrm>
    </dsp:sp>
    <dsp:sp modelId="{910F4C5C-47AA-4884-857C-42B8261E3E67}">
      <dsp:nvSpPr>
        <dsp:cNvPr id="0" name=""/>
        <dsp:cNvSpPr/>
      </dsp:nvSpPr>
      <dsp:spPr>
        <a:xfrm>
          <a:off x="4807279" y="3398435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Geliştirme Son.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3398435"/>
        <a:ext cx="797480" cy="398740"/>
      </dsp:txXfrm>
    </dsp:sp>
    <dsp:sp modelId="{57D305E8-BE69-4448-8E00-291709773419}">
      <dsp:nvSpPr>
        <dsp:cNvPr id="0" name=""/>
        <dsp:cNvSpPr/>
      </dsp:nvSpPr>
      <dsp:spPr>
        <a:xfrm>
          <a:off x="4807279" y="3964646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MADENE HAZIRLIK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( 2-3  Yıl)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3964646"/>
        <a:ext cx="797480" cy="398740"/>
      </dsp:txXfrm>
    </dsp:sp>
    <dsp:sp modelId="{EA068F11-A03A-4D16-A5EA-181B633D1E48}">
      <dsp:nvSpPr>
        <dsp:cNvPr id="0" name=""/>
        <dsp:cNvSpPr/>
      </dsp:nvSpPr>
      <dsp:spPr>
        <a:xfrm>
          <a:off x="3842328" y="4530858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Fizibilite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3842328" y="4530858"/>
        <a:ext cx="797480" cy="398740"/>
      </dsp:txXfrm>
    </dsp:sp>
    <dsp:sp modelId="{11F54A5B-5288-45DA-9182-7846C120D3D1}">
      <dsp:nvSpPr>
        <dsp:cNvPr id="0" name=""/>
        <dsp:cNvSpPr/>
      </dsp:nvSpPr>
      <dsp:spPr>
        <a:xfrm>
          <a:off x="4807279" y="4530858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Ön Çevre Çalış.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4530858"/>
        <a:ext cx="797480" cy="398740"/>
      </dsp:txXfrm>
    </dsp:sp>
    <dsp:sp modelId="{8753BC7F-9B68-4280-8FA9-A520A306A1C2}">
      <dsp:nvSpPr>
        <dsp:cNvPr id="0" name=""/>
        <dsp:cNvSpPr/>
      </dsp:nvSpPr>
      <dsp:spPr>
        <a:xfrm>
          <a:off x="4807279" y="5097069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ÇED Rap. Haz ve İzinlerinin Alınması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5097069"/>
        <a:ext cx="797480" cy="398740"/>
      </dsp:txXfrm>
    </dsp:sp>
    <dsp:sp modelId="{5CC260AC-5D11-4E16-8D7D-AC8CEFCF650A}">
      <dsp:nvSpPr>
        <dsp:cNvPr id="0" name=""/>
        <dsp:cNvSpPr/>
      </dsp:nvSpPr>
      <dsp:spPr>
        <a:xfrm>
          <a:off x="4807279" y="5663280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             2-3 YIL                  </a:t>
          </a:r>
          <a:endParaRPr kumimoji="0" lang="tr-TR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807279" y="5663280"/>
        <a:ext cx="797480" cy="398740"/>
      </dsp:txXfrm>
    </dsp:sp>
    <dsp:sp modelId="{0422DF61-C3C6-4F6C-9436-B8FA322D269F}">
      <dsp:nvSpPr>
        <dsp:cNvPr id="0" name=""/>
        <dsp:cNvSpPr/>
      </dsp:nvSpPr>
      <dsp:spPr>
        <a:xfrm>
          <a:off x="4324804" y="6229491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MADEN AÇMA</a:t>
          </a:r>
          <a:endParaRPr kumimoji="0" lang="en-US" altLang="tr-TR" sz="5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324804" y="6229491"/>
        <a:ext cx="797480" cy="398740"/>
      </dsp:txXfrm>
    </dsp:sp>
    <dsp:sp modelId="{87DECA73-69B1-487B-AE91-3C642B248350}">
      <dsp:nvSpPr>
        <dsp:cNvPr id="0" name=""/>
        <dsp:cNvSpPr/>
      </dsp:nvSpPr>
      <dsp:spPr>
        <a:xfrm>
          <a:off x="5289755" y="6229491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endParaRPr>
        </a:p>
      </dsp:txBody>
      <dsp:txXfrm>
        <a:off x="5289755" y="6229491"/>
        <a:ext cx="797480" cy="398740"/>
      </dsp:txXfrm>
    </dsp:sp>
    <dsp:sp modelId="{82B31FC7-DDCF-4F79-9928-46ACF6F34163}">
      <dsp:nvSpPr>
        <dsp:cNvPr id="0" name=""/>
        <dsp:cNvSpPr/>
      </dsp:nvSpPr>
      <dsp:spPr>
        <a:xfrm>
          <a:off x="5772231" y="4530858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(Metalurji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5772231" y="4530858"/>
        <a:ext cx="797480" cy="398740"/>
      </dsp:txXfrm>
    </dsp:sp>
    <dsp:sp modelId="{80A10A93-2D44-464E-85BE-5BCE700BD2FC}">
      <dsp:nvSpPr>
        <dsp:cNvPr id="0" name=""/>
        <dsp:cNvSpPr/>
      </dsp:nvSpPr>
      <dsp:spPr>
        <a:xfrm>
          <a:off x="5772231" y="3398435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Reserv Tespiti Son.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5772231" y="3398435"/>
        <a:ext cx="797480" cy="398740"/>
      </dsp:txXfrm>
    </dsp:sp>
    <dsp:sp modelId="{0811E95A-3521-4BE8-B8C7-93DC5521342B}">
      <dsp:nvSpPr>
        <dsp:cNvPr id="0" name=""/>
        <dsp:cNvSpPr/>
      </dsp:nvSpPr>
      <dsp:spPr>
        <a:xfrm>
          <a:off x="4324804" y="1133590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tr-TR" sz="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Jeolojik Harita Yapımı</a:t>
          </a: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endParaRPr>
        </a:p>
      </dsp:txBody>
      <dsp:txXfrm>
        <a:off x="4324804" y="1133590"/>
        <a:ext cx="797480" cy="398740"/>
      </dsp:txXfrm>
    </dsp:sp>
    <dsp:sp modelId="{305068B3-4644-4CFC-8B72-17FFC8E19996}">
      <dsp:nvSpPr>
        <dsp:cNvPr id="0" name=""/>
        <dsp:cNvSpPr/>
      </dsp:nvSpPr>
      <dsp:spPr>
        <a:xfrm>
          <a:off x="4324804" y="567379"/>
          <a:ext cx="797480" cy="398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tr-TR" altLang="tr-TR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endParaRPr>
        </a:p>
      </dsp:txBody>
      <dsp:txXfrm>
        <a:off x="4324804" y="567379"/>
        <a:ext cx="797480" cy="398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Çapraz Köşeli Dikdörtgen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11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dörtgen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9" name="8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3" name="12 Resim Yer Tutucusu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tr-T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Resim eklemek için simgeyi tıklatın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Veri Yer Tutucusu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Çapraz Köşeli Dikdörtgen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C33A907-3752-42F5-B2D0-B77A2B7E6DB7}" type="datetimeFigureOut">
              <a:rPr lang="tr-TR" smtClean="0"/>
              <a:pPr/>
              <a:t>30.12.2017</a:t>
            </a:fld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D4ECEB92-7975-45D5-8162-974B4C7ED4B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/>
              <a:t>TERS DOLAŞIMLI SONDAJ UYGULAMALARI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4965249" cy="633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5796136" y="620688"/>
            <a:ext cx="3131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Seyyar siklonlu bir sondaj </a:t>
            </a:r>
            <a:r>
              <a:rPr lang="tr-TR" dirty="0" err="1"/>
              <a:t>makinası</a:t>
            </a:r>
            <a:r>
              <a:rPr lang="tr-TR" dirty="0"/>
              <a:t> ile ters dolaşımlı </a:t>
            </a:r>
            <a:r>
              <a:rPr lang="tr-TR" dirty="0" smtClean="0"/>
              <a:t>sondaj (</a:t>
            </a:r>
            <a:r>
              <a:rPr lang="tr-TR" dirty="0"/>
              <a:t>YMGV, </a:t>
            </a:r>
            <a:r>
              <a:rPr lang="tr-TR" dirty="0" smtClean="0"/>
              <a:t> 2000</a:t>
            </a:r>
            <a:r>
              <a:rPr lang="tr-TR" dirty="0"/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 smtClean="0">
                <a:latin typeface="Times New Roman TR" pitchFamily="18" charset="0"/>
                <a:cs typeface="Times New Roman TR" pitchFamily="18" charset="0"/>
              </a:rPr>
              <a:t>Tijler</a:t>
            </a:r>
            <a:endParaRPr lang="tr-TR" dirty="0">
              <a:latin typeface="Times New Roman TR" pitchFamily="18" charset="0"/>
              <a:cs typeface="Times New Roman TR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 smtClean="0">
                <a:latin typeface="Times New Roman TR" pitchFamily="18" charset="0"/>
                <a:cs typeface="Times New Roman TR" pitchFamily="18" charset="0"/>
              </a:rPr>
              <a:t>Ters dolaşımlı kuyudibi çekiçli yöntemde, gömme bağlantılı çift duvarlı </a:t>
            </a:r>
            <a:r>
              <a:rPr lang="tr-TR" sz="2800" dirty="0" err="1" smtClean="0">
                <a:latin typeface="Times New Roman TR" pitchFamily="18" charset="0"/>
                <a:cs typeface="Times New Roman TR" pitchFamily="18" charset="0"/>
              </a:rPr>
              <a:t>tijler</a:t>
            </a:r>
            <a:r>
              <a:rPr lang="tr-TR" sz="2800" dirty="0" smtClean="0">
                <a:latin typeface="Times New Roman TR" pitchFamily="18" charset="0"/>
                <a:cs typeface="Times New Roman TR" pitchFamily="18" charset="0"/>
              </a:rPr>
              <a:t> kullanılmaktadır</a:t>
            </a:r>
            <a:endParaRPr lang="tr-TR" sz="2800" dirty="0">
              <a:latin typeface="Times New Roman TR" pitchFamily="18" charset="0"/>
              <a:cs typeface="Times New Roman TR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24944"/>
            <a:ext cx="36004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780928"/>
            <a:ext cx="151447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atin typeface="Times New Roman TR" pitchFamily="18" charset="0"/>
                <a:cs typeface="Times New Roman TR" pitchFamily="18" charset="0"/>
              </a:rPr>
              <a:t>Kuyudibi Tabancası ve Matkabı</a:t>
            </a:r>
            <a:endParaRPr lang="tr-TR" dirty="0">
              <a:latin typeface="Times New Roman TR" pitchFamily="18" charset="0"/>
              <a:cs typeface="Times New Roman TR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latin typeface="Times New Roman TR" pitchFamily="18" charset="0"/>
                <a:cs typeface="Times New Roman TR" pitchFamily="18" charset="0"/>
              </a:rPr>
              <a:t>Kullanılan matkap çapları genellikle 5 1/8”-5 1/2” (130-140 mm)’</a:t>
            </a:r>
            <a:r>
              <a:rPr lang="tr-TR" dirty="0" err="1" smtClean="0">
                <a:latin typeface="Times New Roman TR" pitchFamily="18" charset="0"/>
                <a:cs typeface="Times New Roman TR" pitchFamily="18" charset="0"/>
              </a:rPr>
              <a:t>dir</a:t>
            </a:r>
            <a:r>
              <a:rPr lang="tr-TR" dirty="0" smtClean="0">
                <a:latin typeface="Times New Roman TR" pitchFamily="18" charset="0"/>
                <a:cs typeface="Times New Roman TR" pitchFamily="18" charset="0"/>
              </a:rPr>
              <a:t>. </a:t>
            </a:r>
          </a:p>
          <a:p>
            <a:r>
              <a:rPr lang="tr-TR" dirty="0" smtClean="0">
                <a:latin typeface="Times New Roman TR" pitchFamily="18" charset="0"/>
                <a:cs typeface="Times New Roman TR" pitchFamily="18" charset="0"/>
              </a:rPr>
              <a:t>Çift duvarlı tij çapları, kullanılan matkap çapından 1/2” veya 1” daha küçük olmalıdır.</a:t>
            </a:r>
            <a:endParaRPr lang="tr-TR" dirty="0">
              <a:latin typeface="Times New Roman TR" pitchFamily="18" charset="0"/>
              <a:cs typeface="Times New Roman TR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861048"/>
            <a:ext cx="294050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671694" cy="371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107504" y="5373216"/>
            <a:ext cx="9145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Karotlu sondaj ile ters dolaşımlı sondaj yöntemlerinin </a:t>
            </a:r>
            <a:r>
              <a:rPr lang="tr-TR" dirty="0" smtClean="0"/>
              <a:t>karşılaştırılması (</a:t>
            </a:r>
            <a:r>
              <a:rPr lang="tr-TR" dirty="0"/>
              <a:t>YMGV, </a:t>
            </a:r>
            <a:r>
              <a:rPr lang="tr-TR" dirty="0" smtClean="0"/>
              <a:t> 2000</a:t>
            </a:r>
            <a:r>
              <a:rPr lang="tr-TR" dirty="0"/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0238"/>
            <a:ext cx="8604250" cy="6061075"/>
          </a:xfr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63023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0" anchor="b"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4000" b="1" dirty="0" smtClean="0">
                <a:solidFill>
                  <a:srgbClr val="FF0000"/>
                </a:solidFill>
                <a:latin typeface="Calibri"/>
              </a:rPr>
              <a:t>Maden Arama Sondajları</a:t>
            </a:r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 </a:t>
            </a:r>
            <a:endParaRPr lang="en-US" sz="40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1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3"/>
          <p:cNvGrpSpPr>
            <a:grpSpLocks/>
          </p:cNvGrpSpPr>
          <p:nvPr/>
        </p:nvGrpSpPr>
        <p:grpSpPr bwMode="auto">
          <a:xfrm>
            <a:off x="0" y="39688"/>
            <a:ext cx="8964613" cy="6629400"/>
            <a:chOff x="576" y="144"/>
            <a:chExt cx="7998" cy="3309"/>
          </a:xfrm>
        </p:grpSpPr>
        <p:graphicFrame>
          <p:nvGraphicFramePr>
            <p:cNvPr id="5" name="Diyagram 4"/>
            <p:cNvGraphicFramePr/>
            <p:nvPr/>
          </p:nvGraphicFramePr>
          <p:xfrm>
            <a:off x="576" y="144"/>
            <a:ext cx="7998" cy="33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1066" name="AutoShape 41"/>
            <p:cNvCxnSpPr>
              <a:cxnSpLocks noChangeShapeType="1"/>
              <a:stCxn id="0" idx="2"/>
              <a:endCxn id="0" idx="1"/>
            </p:cNvCxnSpPr>
            <p:nvPr/>
          </p:nvCxnSpPr>
          <p:spPr bwMode="auto">
            <a:xfrm rot="16200000" flipH="1">
              <a:off x="3840" y="-139"/>
              <a:ext cx="461" cy="3233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lg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7" name="AutoShape 42"/>
            <p:cNvCxnSpPr>
              <a:cxnSpLocks noChangeShapeType="1"/>
              <a:stCxn id="0" idx="1"/>
              <a:endCxn id="0" idx="2"/>
            </p:cNvCxnSpPr>
            <p:nvPr/>
          </p:nvCxnSpPr>
          <p:spPr bwMode="auto">
            <a:xfrm rot="10800000">
              <a:off x="2454" y="1247"/>
              <a:ext cx="2015" cy="16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" name="Text Box 43"/>
            <p:cNvSpPr txBox="1">
              <a:spLocks noChangeArrowheads="1"/>
            </p:cNvSpPr>
            <p:nvPr/>
          </p:nvSpPr>
          <p:spPr bwMode="auto">
            <a:xfrm>
              <a:off x="2555" y="1589"/>
              <a:ext cx="837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cs typeface="Arial" panose="020B0604020202020204" pitchFamily="34" charset="0"/>
                </a:rPr>
                <a:t>OLUMSUZ</a:t>
              </a:r>
            </a:p>
          </p:txBody>
        </p:sp>
        <p:sp>
          <p:nvSpPr>
            <p:cNvPr id="4" name="Text Box 44"/>
            <p:cNvSpPr txBox="1">
              <a:spLocks noChangeArrowheads="1"/>
            </p:cNvSpPr>
            <p:nvPr/>
          </p:nvSpPr>
          <p:spPr bwMode="auto">
            <a:xfrm>
              <a:off x="2555" y="1818"/>
              <a:ext cx="837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  <a:cs typeface="Arial" panose="020B0604020202020204" pitchFamily="34" charset="0"/>
                </a:rPr>
                <a:t>OLUMSUZ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3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kdörtgen 1"/>
          <p:cNvSpPr>
            <a:spLocks noChangeArrowheads="1"/>
          </p:cNvSpPr>
          <p:nvPr/>
        </p:nvSpPr>
        <p:spPr bwMode="auto">
          <a:xfrm>
            <a:off x="395288" y="765175"/>
            <a:ext cx="8208962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Arama Sondajları :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 Aranması öngörülen maddelerin (yeraltı doğal zenginliklerin) yeraltında varlığının olup olmadığını saptama amacı ile yapılan sondajlardır.</a:t>
            </a:r>
            <a:endParaRPr lang="tr-TR" altLang="en-US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Geliştirme Sondajları :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 Yeri saptanan herhangi bir yeraltı doğal zenginliğinin büyüklüğünü belirlemek ve içerdiği maddelerin dağılım alanını saptamak için yapılan sondajlardır. Bunlara 'tespit kuyuları'da denir.</a:t>
            </a:r>
            <a:endParaRPr lang="tr-TR" altLang="en-US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Üretim Sondajları :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 Sınıfları belirlenen yataktan üretim yapmak için (Petrol,doğalgaz, su, kükürt yataklarında olduğu gibi) belirli bir plana uygun olarak açılan kuyulardır.</a:t>
            </a:r>
            <a:endParaRPr lang="tr-TR" altLang="en-US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Yardımcı Sondajlar :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 Bir yatağın işletilmesi için gerekli bazı koşulları sağlamak amacı ile yapılan sondajlardır.</a:t>
            </a:r>
          </a:p>
        </p:txBody>
      </p:sp>
    </p:spTree>
    <p:extLst>
      <p:ext uri="{BB962C8B-B14F-4D97-AF65-F5344CB8AC3E}">
        <p14:creationId xmlns:p14="http://schemas.microsoft.com/office/powerpoint/2010/main" val="6400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Başlık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 smtClean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68611" name="Picture 4" descr="Resim1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036" y="404664"/>
            <a:ext cx="5090327" cy="6325843"/>
          </a:xfrm>
          <a:noFill/>
        </p:spPr>
      </p:pic>
    </p:spTree>
    <p:extLst>
      <p:ext uri="{BB962C8B-B14F-4D97-AF65-F5344CB8AC3E}">
        <p14:creationId xmlns:p14="http://schemas.microsoft.com/office/powerpoint/2010/main" val="19884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altLang="en-US" dirty="0" smtClean="0">
                <a:solidFill>
                  <a:schemeClr val="accent6">
                    <a:tint val="1000"/>
                  </a:schemeClr>
                </a:solidFill>
              </a:rPr>
              <a:t>SONDAJ</a:t>
            </a:r>
            <a:endParaRPr lang="en-US" altLang="en-US" dirty="0" smtClean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060575"/>
            <a:ext cx="8362950" cy="4525963"/>
          </a:xfrm>
        </p:spPr>
        <p:txBody>
          <a:bodyPr/>
          <a:lstStyle/>
          <a:p>
            <a:pPr eaLnBrk="1" hangingPunct="1"/>
            <a:r>
              <a:rPr lang="tr-TR" altLang="en-US" sz="2800" b="1" smtClean="0"/>
              <a:t>- </a:t>
            </a:r>
            <a:r>
              <a:rPr lang="tr-TR" altLang="en-US" sz="2800" smtClean="0"/>
              <a:t>Düz çamur dolaşımlı sondaj</a:t>
            </a:r>
          </a:p>
          <a:p>
            <a:pPr algn="just" eaLnBrk="1" hangingPunct="1"/>
            <a:r>
              <a:rPr lang="tr-TR" altLang="en-US" sz="2800" smtClean="0"/>
              <a:t>Bu sondaj yöntemi, ekonomik olması nedeniyle maden yatağı seviyesine ulaşılana kadar karotlu sondaj yapılmadan örtü tabakalardan kırıntılı numune alma işleminde kullanılmaktadır.</a:t>
            </a:r>
          </a:p>
          <a:p>
            <a:pPr algn="just" eaLnBrk="1" hangingPunct="1"/>
            <a:r>
              <a:rPr lang="tr-TR" altLang="en-US" sz="2800" smtClean="0"/>
              <a:t>- Üç konili matkap ve çift duvarlı tij ile ters dolaşımlı sondaj</a:t>
            </a:r>
          </a:p>
          <a:p>
            <a:pPr eaLnBrk="1" hangingPunct="1"/>
            <a:r>
              <a:rPr lang="tr-TR" altLang="en-US" sz="2800" smtClean="0"/>
              <a:t>- Karotlu sondaj</a:t>
            </a:r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22123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altLang="en-US" dirty="0" smtClean="0">
                <a:solidFill>
                  <a:schemeClr val="accent6">
                    <a:tint val="1000"/>
                  </a:schemeClr>
                </a:solidFill>
              </a:rPr>
              <a:t>Döner-Darbeli Sondaj</a:t>
            </a:r>
            <a:endParaRPr lang="en-US" altLang="en-US" dirty="0" smtClean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866775" y="2489200"/>
            <a:ext cx="7377113" cy="3530600"/>
          </a:xfrm>
        </p:spPr>
        <p:txBody>
          <a:bodyPr/>
          <a:lstStyle/>
          <a:p>
            <a:pPr eaLnBrk="1" hangingPunct="1"/>
            <a:r>
              <a:rPr lang="tr-TR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Kuyudibi çekici ile düz dolaşımlı sondaj (Havalı sondaj) </a:t>
            </a:r>
          </a:p>
          <a:p>
            <a:pPr eaLnBrk="1" hangingPunct="1"/>
            <a:endParaRPr lang="tr-TR" altLang="en-US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tr-TR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Kuyudibi çekici ve çift duvarlı tij ile ters dolaşımlı sondaj</a:t>
            </a:r>
            <a:endParaRPr lang="en-US" altLang="en-US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Neden Ters Dolaşımlı Sistem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tr-TR" dirty="0"/>
              <a:t>Maden aramaya yönelik sondajlar, genellikle karotlu sondajlardır. Fakat bir maden işletmesinde</a:t>
            </a:r>
            <a:r>
              <a:rPr lang="tr-TR" dirty="0" smtClean="0"/>
              <a:t>, arama </a:t>
            </a:r>
            <a:r>
              <a:rPr lang="tr-TR" dirty="0"/>
              <a:t>aşamasından sonra, işletme projesine yönelik cevher yatağının </a:t>
            </a:r>
            <a:r>
              <a:rPr lang="tr-TR" dirty="0" smtClean="0"/>
              <a:t>tenor </a:t>
            </a:r>
            <a:r>
              <a:rPr lang="tr-TR" dirty="0"/>
              <a:t>dağılımının detaylı </a:t>
            </a:r>
            <a:r>
              <a:rPr lang="tr-TR" dirty="0" smtClean="0"/>
              <a:t>bir şekilde </a:t>
            </a:r>
            <a:r>
              <a:rPr lang="tr-TR" dirty="0"/>
              <a:t>saptanması gereklidir. Yatağın </a:t>
            </a:r>
            <a:r>
              <a:rPr lang="tr-TR" dirty="0" smtClean="0"/>
              <a:t>tenor </a:t>
            </a:r>
            <a:r>
              <a:rPr lang="tr-TR" dirty="0"/>
              <a:t>durumunun detaylı olarak saptanabilmesi için ise, </a:t>
            </a:r>
            <a:r>
              <a:rPr lang="tr-TR" dirty="0" smtClean="0"/>
              <a:t>sık aralıklı </a:t>
            </a:r>
            <a:r>
              <a:rPr lang="tr-TR" dirty="0"/>
              <a:t>sondajların yapılmasına ihtiyaç duyulmaktadır. Böyle bir sondaj programının karotlu sondaj </a:t>
            </a:r>
            <a:r>
              <a:rPr lang="tr-TR" dirty="0" smtClean="0"/>
              <a:t>ile ne </a:t>
            </a:r>
            <a:r>
              <a:rPr lang="tr-TR" dirty="0"/>
              <a:t>denli pahalı olacağı ortadadır. Böylesi bir durumda, ekonomik bir seçenek olarak </a:t>
            </a:r>
            <a:r>
              <a:rPr lang="tr-TR" b="1" dirty="0">
                <a:solidFill>
                  <a:srgbClr val="FF0000"/>
                </a:solidFill>
              </a:rPr>
              <a:t>ters </a:t>
            </a:r>
            <a:r>
              <a:rPr lang="tr-TR" b="1" dirty="0" smtClean="0">
                <a:solidFill>
                  <a:srgbClr val="FF0000"/>
                </a:solidFill>
              </a:rPr>
              <a:t>dolaşımlı sondaj </a:t>
            </a:r>
            <a:r>
              <a:rPr lang="tr-TR" dirty="0" smtClean="0"/>
              <a:t>yöntemleri (</a:t>
            </a:r>
            <a:r>
              <a:rPr lang="tr-TR" dirty="0"/>
              <a:t>çift duvarlı tijlerin kullanıldığı) yaygın kabul </a:t>
            </a:r>
            <a:r>
              <a:rPr lang="tr-TR" dirty="0" smtClean="0"/>
              <a:t>görmektedir.</a:t>
            </a: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56515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5" descr="Resim1t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292600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6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altLang="en-US" smtClean="0">
                <a:solidFill>
                  <a:srgbClr val="FF0000"/>
                </a:solidFill>
              </a:rPr>
              <a:t>Patlatma Deliği Sondajları</a:t>
            </a:r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060575"/>
            <a:ext cx="8218488" cy="1539875"/>
          </a:xfrm>
        </p:spPr>
        <p:txBody>
          <a:bodyPr>
            <a:normAutofit fontScale="77500" lnSpcReduction="20000"/>
          </a:bodyPr>
          <a:lstStyle/>
          <a:p>
            <a:pPr algn="just" eaLnBrk="1" hangingPunct="1"/>
            <a:r>
              <a:rPr lang="tr-TR" altLang="en-US" sz="2800" smtClean="0"/>
              <a:t>Patlatma deliği sondajlarının başlıca amacı; yerüstünde veya yeraltında bulunan büyük kütleleri çoğunlukla patlayıcı maddeler kullanarak kazma işlerinde "patlayıcıların içlerine yerleştirileceği delikleri" oluşturmaktır. </a:t>
            </a:r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503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27088" y="692150"/>
            <a:ext cx="7467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rgbClr val="FF0000"/>
                </a:solidFill>
              </a:rPr>
              <a:t>YERÜSTÜ PATLATMA DELİĞİ </a:t>
            </a:r>
            <a:r>
              <a:rPr lang="tr-TR" dirty="0">
                <a:solidFill>
                  <a:schemeClr val="accent6">
                    <a:tint val="1000"/>
                  </a:schemeClr>
                </a:solidFill>
              </a:rPr>
              <a:t>SONDAJLARI</a:t>
            </a:r>
            <a:endParaRPr lang="en-US" dirty="0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750" y="1484313"/>
            <a:ext cx="8245475" cy="4525962"/>
          </a:xfrm>
        </p:spPr>
        <p:txBody>
          <a:bodyPr rtlCol="0">
            <a:no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Sığ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sondaj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makineleri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ile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delici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makineler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birçok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yönden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benzerlik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gösterirler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tr-T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Genellikle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patlatma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amaçlı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kısa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mesafeli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(&lt; 25-30 m)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sondajlara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delme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denir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Delici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makineler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kısa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delikler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delerek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sürekli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hareket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ettikleri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için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sondaj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sıvısı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çamuru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kullanmak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pratik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değildir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Çamur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yerine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basın</a:t>
            </a:r>
            <a:r>
              <a:rPr lang="tr-T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ç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lı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hava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kullanılır</a:t>
            </a:r>
            <a:endParaRPr lang="tr-T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Delme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işlemi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baskı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darbe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dönme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ile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gerçekleşir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Parçalanan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kayaç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kırıntıları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sondaj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sıvısı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ile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dışarı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atılır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Özellikle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sert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aşırı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sert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kayaçların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delinmesinde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uygulanır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Ayrıca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patlatma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deliği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delen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delicilerde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yaygın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olarak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kullanılmaktadır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Tabanca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çekiç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adı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verilen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darbe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yapan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mekanizma</a:t>
            </a:r>
            <a:r>
              <a:rPr lang="tr-T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delicilerde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yerüstünde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veya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dibinde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matkap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üzerinde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olabilmektedir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Sondaj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donanımlarında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ise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tabanca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delik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dibindedir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sz="4000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74755" name="Picture 6" descr="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623888"/>
            <a:ext cx="7540625" cy="5329237"/>
          </a:xfrm>
          <a:noFill/>
        </p:spPr>
      </p:pic>
    </p:spTree>
    <p:extLst>
      <p:ext uri="{BB962C8B-B14F-4D97-AF65-F5344CB8AC3E}">
        <p14:creationId xmlns:p14="http://schemas.microsoft.com/office/powerpoint/2010/main" val="23100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667625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3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8913"/>
            <a:ext cx="58102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9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30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6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125538"/>
            <a:ext cx="58324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6"/>
          <p:cNvSpPr>
            <a:spLocks noChangeArrowheads="1"/>
          </p:cNvSpPr>
          <p:nvPr/>
        </p:nvSpPr>
        <p:spPr bwMode="auto">
          <a:xfrm>
            <a:off x="6084888" y="1700213"/>
            <a:ext cx="3059112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d  =</a:t>
            </a: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Sondaj deliği çapı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K = Ayna yüksekliği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α  = Sondaj eğiklik açısı veya şev açısı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U = Dip sondajı boyu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H = Sondaj derinliği veya sondaj boyu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Verdana" panose="020B0604030504040204" pitchFamily="34" charset="0"/>
              </a:rPr>
              <a:t>V = Dilim kalınlığı veya atım kalınlığı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Verdana" panose="020B0604030504040204" pitchFamily="34" charset="0"/>
              </a:rPr>
              <a:t>E  = Sondaj aralıkları</a:t>
            </a:r>
          </a:p>
        </p:txBody>
      </p:sp>
    </p:spTree>
    <p:extLst>
      <p:ext uri="{BB962C8B-B14F-4D97-AF65-F5344CB8AC3E}">
        <p14:creationId xmlns:p14="http://schemas.microsoft.com/office/powerpoint/2010/main" val="22376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4000" dirty="0">
                <a:solidFill>
                  <a:srgbClr val="FF0000"/>
                </a:solidFill>
              </a:rPr>
              <a:t>YERALTI PATLATMA DELİĞİ SONDAJLARI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9875" name="Picture 4" descr="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1628775"/>
            <a:ext cx="3563938" cy="5229225"/>
          </a:xfrm>
          <a:noFill/>
        </p:spPr>
      </p:pic>
      <p:pic>
        <p:nvPicPr>
          <p:cNvPr id="79876" name="Picture 5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529272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9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 smtClean="0">
                <a:solidFill>
                  <a:srgbClr val="FF0000"/>
                </a:solidFill>
              </a:rPr>
              <a:t>Odex</a:t>
            </a:r>
            <a:r>
              <a:rPr lang="tr-TR" b="1" dirty="0" smtClean="0">
                <a:solidFill>
                  <a:srgbClr val="FF0000"/>
                </a:solidFill>
              </a:rPr>
              <a:t> Sondaj Yöntemi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Aşağıdaki durumlardan bir veya birkaçı ile karşılaşıldığında ODEX yöntemi kullanılmalıdır.</a:t>
            </a:r>
          </a:p>
          <a:p>
            <a:endParaRPr lang="tr-TR" dirty="0" smtClean="0"/>
          </a:p>
          <a:p>
            <a:r>
              <a:rPr lang="tr-TR" dirty="0" smtClean="0"/>
              <a:t>- Örtü tabakalarına muhafaza borularının indirilmesi işlemlerinde</a:t>
            </a:r>
          </a:p>
          <a:p>
            <a:r>
              <a:rPr lang="tr-TR" dirty="0" smtClean="0"/>
              <a:t>- Örtü tabakalarında bloklar mevcutsa</a:t>
            </a:r>
          </a:p>
          <a:p>
            <a:r>
              <a:rPr lang="tr-TR" dirty="0" smtClean="0"/>
              <a:t>- Zemin kalitesi bozuksa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800" b="1" dirty="0">
                <a:latin typeface="Times New Roman TR" pitchFamily="18" charset="0"/>
                <a:cs typeface="Times New Roman TR" pitchFamily="18" charset="0"/>
              </a:rPr>
              <a:t>MADEN ARAŞTIRMALARINDA UYGULANAN ÇİFT DUVARLI TERS DOLAŞIMLI</a:t>
            </a:r>
            <a:br>
              <a:rPr lang="tr-TR" sz="2800" b="1" dirty="0">
                <a:latin typeface="Times New Roman TR" pitchFamily="18" charset="0"/>
                <a:cs typeface="Times New Roman TR" pitchFamily="18" charset="0"/>
              </a:rPr>
            </a:br>
            <a:r>
              <a:rPr lang="tr-TR" sz="2800" b="1" dirty="0">
                <a:latin typeface="Times New Roman TR" pitchFamily="18" charset="0"/>
                <a:cs typeface="Times New Roman TR" pitchFamily="18" charset="0"/>
              </a:rPr>
              <a:t>SONDAJ YÖNTEMLERİ</a:t>
            </a:r>
            <a:endParaRPr lang="tr-TR" sz="2800" dirty="0">
              <a:latin typeface="Times New Roman TR" pitchFamily="18" charset="0"/>
              <a:cs typeface="Times New Roman TR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sz="2400" dirty="0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1-</a:t>
            </a:r>
            <a:r>
              <a:rPr lang="tr-TR" sz="2400" b="1" dirty="0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ÜÇKONİLİ </a:t>
            </a:r>
            <a:r>
              <a:rPr lang="tr-TR" sz="2400" b="1" dirty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MATKAP İLE TERS DOLAŞIMLI </a:t>
            </a:r>
            <a:r>
              <a:rPr lang="tr-TR" sz="2400" b="1" dirty="0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SONDAJ</a:t>
            </a:r>
          </a:p>
          <a:p>
            <a:pPr algn="just"/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Hava ile ters dolaşımlı sondaj yapabilmek için, kullanılan üç konili matkap hava dolaşımı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ile çalışabilme 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özelliğine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sahiptir (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hava soğutmalı). Numune kirliliği minimum düzeydedir. </a:t>
            </a:r>
            <a:r>
              <a:rPr lang="tr-TR" sz="2400" b="1" i="1" dirty="0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Kuyudibi çekici </a:t>
            </a:r>
            <a:r>
              <a:rPr lang="tr-TR" sz="2400" b="1" i="1" dirty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ile ters dolaşımlı sondaja 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göre ucuz ve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alternatif 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bir yöntemdir. Belirli formasyonlarda,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benzer delme 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hızları elde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edilebilmektedir. 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Matkap etrafında toplanan kırıntıların kuyudan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dönüşünü engellemek 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için matkabın omuz kısmında bir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pervaz (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siper) </a:t>
            </a:r>
            <a:r>
              <a:rPr lang="tr-TR" sz="2400" dirty="0" err="1">
                <a:latin typeface="Times New Roman TR" pitchFamily="18" charset="0"/>
                <a:cs typeface="Times New Roman TR" pitchFamily="18" charset="0"/>
              </a:rPr>
              <a:t>sub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 bulunmaktadır. Bu </a:t>
            </a:r>
            <a:r>
              <a:rPr lang="tr-TR" sz="2400" dirty="0" err="1">
                <a:latin typeface="Times New Roman TR" pitchFamily="18" charset="0"/>
                <a:cs typeface="Times New Roman TR" pitchFamily="18" charset="0"/>
              </a:rPr>
              <a:t>sub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, aynı </a:t>
            </a:r>
            <a:r>
              <a:rPr lang="tr-TR" sz="2400" dirty="0" smtClean="0">
                <a:latin typeface="Times New Roman TR" pitchFamily="18" charset="0"/>
                <a:cs typeface="Times New Roman TR" pitchFamily="18" charset="0"/>
              </a:rPr>
              <a:t>zamanda matkabın </a:t>
            </a:r>
            <a:r>
              <a:rPr lang="tr-TR" sz="2400" dirty="0">
                <a:latin typeface="Times New Roman TR" pitchFamily="18" charset="0"/>
                <a:cs typeface="Times New Roman TR" pitchFamily="18" charset="0"/>
              </a:rPr>
              <a:t>çift duvarlı tijlere doğrudan bağlanmasını sağlamaktadır.</a:t>
            </a:r>
            <a:endParaRPr lang="tr-TR" sz="2400" dirty="0">
              <a:solidFill>
                <a:srgbClr val="FF0000"/>
              </a:solidFill>
              <a:latin typeface="Times New Roman TR" pitchFamily="18" charset="0"/>
              <a:cs typeface="Times New Roman T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9" y="188640"/>
            <a:ext cx="4362731" cy="650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>ODEX SONDAJ YÖNTEMİNİN AVANTAJLARI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/>
              <a:t>1. Kuyu sondaj esnasında emniyete alınır</a:t>
            </a:r>
          </a:p>
          <a:p>
            <a:pPr algn="just"/>
            <a:r>
              <a:rPr lang="tr-TR" dirty="0" smtClean="0"/>
              <a:t>2. Bu yöntemle her türlü örtü tabakasında ve farklı derinliklerde sondaj yapılabilir</a:t>
            </a:r>
          </a:p>
          <a:p>
            <a:r>
              <a:rPr lang="tr-TR" dirty="0" smtClean="0"/>
              <a:t>3. Kesici ve genişletici takım kuyudan çıkarılabilir.</a:t>
            </a:r>
          </a:p>
          <a:p>
            <a:endParaRPr lang="tr-TR" dirty="0" smtClean="0"/>
          </a:p>
          <a:p>
            <a:r>
              <a:rPr lang="tr-TR" dirty="0" smtClean="0"/>
              <a:t>Bu nedenle:</a:t>
            </a:r>
          </a:p>
          <a:p>
            <a:pPr algn="just"/>
            <a:r>
              <a:rPr lang="tr-TR" dirty="0" smtClean="0"/>
              <a:t>- Ucuz veya kısmen özelliğini kaybetmiş muhafaza boruları kuyuda bırakılabilir</a:t>
            </a:r>
          </a:p>
          <a:p>
            <a:pPr algn="just"/>
            <a:r>
              <a:rPr lang="tr-TR" dirty="0" smtClean="0"/>
              <a:t>- Daha sonra konvansiyonel/</a:t>
            </a:r>
            <a:r>
              <a:rPr lang="tr-TR" dirty="0" err="1" smtClean="0"/>
              <a:t>wire-line</a:t>
            </a:r>
            <a:r>
              <a:rPr lang="tr-TR" dirty="0" smtClean="0"/>
              <a:t> karotlu sondaj teknikleri veya kuyudibi çekiçli havalı sondaj yöntemi ile kayada sondaja devam edilebilir</a:t>
            </a:r>
          </a:p>
          <a:p>
            <a:r>
              <a:rPr lang="tr-TR" dirty="0" smtClean="0"/>
              <a:t>- Sondaj ilerledikçe gerektiğinde numune alınabilir</a:t>
            </a:r>
          </a:p>
          <a:p>
            <a:endParaRPr lang="tr-TR" dirty="0" smtClean="0"/>
          </a:p>
          <a:p>
            <a:pPr algn="just"/>
            <a:r>
              <a:rPr lang="tr-TR" dirty="0" smtClean="0"/>
              <a:t>4. Yüksek motor gücü gerekmez, genişleticinin meydana getirdiği büyük çap muhafaza borularının kolaylıkla indirilmesini ve yukarı alınmasını sağlar.</a:t>
            </a:r>
            <a:endParaRPr lang="tr-T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60648"/>
            <a:ext cx="4122928" cy="649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71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32656"/>
            <a:ext cx="5170931" cy="61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98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5930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2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tr-TR" dirty="0"/>
              <a:t>* </a:t>
            </a:r>
            <a:r>
              <a:rPr lang="tr-TR" dirty="0">
                <a:latin typeface="Times New Roman TR"/>
              </a:rPr>
              <a:t>İlerleme en önemli faktör olmamalıdır. Yöntemin kullanıldığı örtü tabakalarında çok </a:t>
            </a:r>
            <a:r>
              <a:rPr lang="tr-TR" dirty="0" smtClean="0">
                <a:latin typeface="Times New Roman TR"/>
              </a:rPr>
              <a:t>yüksek ilerleme </a:t>
            </a:r>
            <a:r>
              <a:rPr lang="tr-TR" dirty="0">
                <a:latin typeface="Times New Roman TR"/>
              </a:rPr>
              <a:t>hızları elde edilebilir. Fakat, bu durumda kırıntıların uzaklaştırılmaları zorlaşır </a:t>
            </a:r>
            <a:r>
              <a:rPr lang="tr-TR" dirty="0" smtClean="0">
                <a:latin typeface="Times New Roman TR"/>
              </a:rPr>
              <a:t>ve genişleticinin </a:t>
            </a:r>
            <a:r>
              <a:rPr lang="tr-TR" dirty="0">
                <a:latin typeface="Times New Roman TR"/>
              </a:rPr>
              <a:t>istenildiği anda geri çekilmesi önlenir. Amaç, sıkışma veya benzeri problemlere </a:t>
            </a:r>
            <a:r>
              <a:rPr lang="tr-TR" dirty="0" smtClean="0">
                <a:latin typeface="Times New Roman TR"/>
              </a:rPr>
              <a:t>yol açmadan </a:t>
            </a:r>
            <a:r>
              <a:rPr lang="tr-TR" dirty="0">
                <a:latin typeface="Times New Roman TR"/>
              </a:rPr>
              <a:t>sondaj kırıntılarının sürekli bir akımını sağlamaktır. Dolayısıyla dönüş hızı ve </a:t>
            </a:r>
            <a:r>
              <a:rPr lang="tr-TR" dirty="0" smtClean="0">
                <a:latin typeface="Times New Roman TR"/>
              </a:rPr>
              <a:t>ilerleme yavaş </a:t>
            </a:r>
            <a:r>
              <a:rPr lang="tr-TR" dirty="0">
                <a:latin typeface="Times New Roman TR"/>
              </a:rPr>
              <a:t>ve yumuşak olmalıdır</a:t>
            </a:r>
            <a:r>
              <a:rPr lang="tr-TR" dirty="0" smtClean="0">
                <a:latin typeface="Times New Roman TR"/>
              </a:rPr>
              <a:t>.</a:t>
            </a:r>
          </a:p>
          <a:p>
            <a:pPr algn="just"/>
            <a:endParaRPr lang="tr-TR" dirty="0">
              <a:latin typeface="Times New Roman TR"/>
            </a:endParaRPr>
          </a:p>
          <a:p>
            <a:pPr algn="just"/>
            <a:r>
              <a:rPr lang="tr-TR" dirty="0">
                <a:latin typeface="Times New Roman TR"/>
              </a:rPr>
              <a:t>* Döndürme ünitesinin veya tabancanın ters yöne döndürülmesi dikkatle yapılmalıdır. </a:t>
            </a:r>
            <a:r>
              <a:rPr lang="tr-TR" dirty="0" smtClean="0">
                <a:latin typeface="Times New Roman TR"/>
              </a:rPr>
              <a:t>Aksi takdirde </a:t>
            </a:r>
            <a:r>
              <a:rPr lang="tr-TR" dirty="0">
                <a:latin typeface="Times New Roman TR"/>
              </a:rPr>
              <a:t>pilot matkap gevşeyebilir. Ters yönde bir turdan (360°) fazla çevirme yapılmamalıdır.</a:t>
            </a:r>
          </a:p>
        </p:txBody>
      </p:sp>
    </p:spTree>
    <p:extLst>
      <p:ext uri="{BB962C8B-B14F-4D97-AF65-F5344CB8AC3E}">
        <p14:creationId xmlns:p14="http://schemas.microsoft.com/office/powerpoint/2010/main" val="280618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302895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"/>
            <a:ext cx="236373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1043608" y="637203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Üç konili matkap ile ters dolaşımlı </a:t>
            </a:r>
            <a:r>
              <a:rPr lang="tr-TR" dirty="0" smtClean="0"/>
              <a:t>sondaj (</a:t>
            </a:r>
            <a:r>
              <a:rPr lang="tr-TR" dirty="0" err="1"/>
              <a:t>Eurodrill</a:t>
            </a:r>
            <a:r>
              <a:rPr lang="tr-TR" dirty="0" smtClean="0"/>
              <a:t>, 2006</a:t>
            </a:r>
            <a:r>
              <a:rPr lang="tr-TR" dirty="0"/>
              <a:t>)</a:t>
            </a:r>
          </a:p>
        </p:txBody>
      </p:sp>
      <p:cxnSp>
        <p:nvCxnSpPr>
          <p:cNvPr id="6" name="5 Düz Ok Bağlayıcısı"/>
          <p:cNvCxnSpPr/>
          <p:nvPr/>
        </p:nvCxnSpPr>
        <p:spPr>
          <a:xfrm flipH="1">
            <a:off x="5724128" y="5229200"/>
            <a:ext cx="208823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Metin kutusu"/>
          <p:cNvSpPr txBox="1"/>
          <p:nvPr/>
        </p:nvSpPr>
        <p:spPr>
          <a:xfrm>
            <a:off x="7884368" y="508518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2. TERS </a:t>
            </a:r>
            <a:r>
              <a:rPr lang="tr-TR" sz="2800" b="1" dirty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DOLAŞIMLI KUYUDİBİ </a:t>
            </a:r>
            <a:r>
              <a:rPr lang="tr-TR" sz="2800" b="1" dirty="0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TABANCALI (</a:t>
            </a:r>
            <a:r>
              <a:rPr lang="tr-TR" sz="2800" b="1" dirty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ÇEKİÇLİ) SONDAJ YÖNTEMİ</a:t>
            </a:r>
            <a:endParaRPr lang="tr-TR" sz="2800" dirty="0">
              <a:solidFill>
                <a:srgbClr val="FF0000"/>
              </a:solidFill>
              <a:latin typeface="Times New Roman TR" pitchFamily="18" charset="0"/>
              <a:cs typeface="Times New Roman TR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>
                <a:latin typeface="Times New Roman TR" pitchFamily="18" charset="0"/>
                <a:cs typeface="Times New Roman TR" pitchFamily="18" charset="0"/>
              </a:rPr>
              <a:t>Ters dolaşımlı kuyudibi tabancalı sondaj, sürekli olarak formasyondan numune alma </a:t>
            </a:r>
            <a:r>
              <a:rPr lang="tr-TR" sz="2800" dirty="0" smtClean="0">
                <a:latin typeface="Times New Roman TR" pitchFamily="18" charset="0"/>
                <a:cs typeface="Times New Roman TR" pitchFamily="18" charset="0"/>
              </a:rPr>
              <a:t>imkanı sağlayan</a:t>
            </a:r>
            <a:r>
              <a:rPr lang="tr-TR" sz="2800" dirty="0">
                <a:latin typeface="Times New Roman TR" pitchFamily="18" charset="0"/>
                <a:cs typeface="Times New Roman TR" pitchFamily="18" charset="0"/>
              </a:rPr>
              <a:t>, kırıntı taşıyıcı olarak hava, su, köpük kullanılan sondaj yöntemidir. Bu </a:t>
            </a:r>
            <a:r>
              <a:rPr lang="tr-TR" sz="2800" dirty="0" smtClean="0">
                <a:latin typeface="Times New Roman TR" pitchFamily="18" charset="0"/>
                <a:cs typeface="Times New Roman TR" pitchFamily="18" charset="0"/>
              </a:rPr>
              <a:t>yöntemde, kompresör </a:t>
            </a:r>
            <a:r>
              <a:rPr lang="tr-TR" sz="2800" dirty="0">
                <a:latin typeface="Times New Roman TR" pitchFamily="18" charset="0"/>
                <a:cs typeface="Times New Roman TR" pitchFamily="18" charset="0"/>
              </a:rPr>
              <a:t>tarafından üretilen hava, çift duvarlı tij içerisinden geçerek matkaba ulaşır. Kırıntılar </a:t>
            </a:r>
            <a:r>
              <a:rPr lang="tr-TR" sz="2800" dirty="0" smtClean="0">
                <a:latin typeface="Times New Roman TR" pitchFamily="18" charset="0"/>
                <a:cs typeface="Times New Roman TR" pitchFamily="18" charset="0"/>
              </a:rPr>
              <a:t>ise çift </a:t>
            </a:r>
            <a:r>
              <a:rPr lang="tr-TR" sz="2800" dirty="0">
                <a:latin typeface="Times New Roman TR" pitchFamily="18" charset="0"/>
                <a:cs typeface="Times New Roman TR" pitchFamily="18" charset="0"/>
              </a:rPr>
              <a:t>duvarlı tij merkezinden başlık aracılığıyla yüzeydeki bir siklona iletilir ve torbalara </a:t>
            </a:r>
            <a:r>
              <a:rPr lang="tr-TR" sz="2800" dirty="0" smtClean="0">
                <a:latin typeface="Times New Roman TR" pitchFamily="18" charset="0"/>
                <a:cs typeface="Times New Roman TR" pitchFamily="18" charset="0"/>
              </a:rPr>
              <a:t>alınır.</a:t>
            </a:r>
            <a:endParaRPr lang="tr-TR" sz="2800" dirty="0">
              <a:latin typeface="Times New Roman TR" pitchFamily="18" charset="0"/>
              <a:cs typeface="Times New Roman T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6156176" cy="650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604837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789038"/>
            <a:ext cx="2592288" cy="253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2843808" y="6237312"/>
            <a:ext cx="3231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Ters dolaşımlı sondaj </a:t>
            </a:r>
            <a:r>
              <a:rPr lang="tr-TR" dirty="0" smtClean="0"/>
              <a:t>uygulaması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09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atin typeface="Times New Roman TR" pitchFamily="18" charset="0"/>
                <a:cs typeface="Times New Roman TR" pitchFamily="18" charset="0"/>
              </a:rPr>
              <a:t>KULLANILAN EKİPMANLARIN TİPİK ÖZELLİKLERİ</a:t>
            </a:r>
            <a:endParaRPr lang="tr-TR" dirty="0">
              <a:latin typeface="Times New Roman TR" pitchFamily="18" charset="0"/>
              <a:cs typeface="Times New Roman TR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Sondaj </a:t>
            </a:r>
            <a:r>
              <a:rPr lang="tr-TR" b="1" dirty="0" err="1" smtClean="0">
                <a:solidFill>
                  <a:srgbClr val="FF0000"/>
                </a:solidFill>
                <a:latin typeface="Times New Roman TR" pitchFamily="18" charset="0"/>
                <a:cs typeface="Times New Roman TR" pitchFamily="18" charset="0"/>
              </a:rPr>
              <a:t>Makinası</a:t>
            </a:r>
            <a:endParaRPr lang="tr-TR" b="1" dirty="0" smtClean="0">
              <a:solidFill>
                <a:srgbClr val="FF0000"/>
              </a:solidFill>
              <a:latin typeface="Times New Roman TR" pitchFamily="18" charset="0"/>
              <a:cs typeface="Times New Roman TR" pitchFamily="18" charset="0"/>
            </a:endParaRPr>
          </a:p>
          <a:p>
            <a:r>
              <a:rPr lang="tr-TR" dirty="0" smtClean="0">
                <a:latin typeface="Times New Roman TR" pitchFamily="18" charset="0"/>
                <a:cs typeface="Times New Roman TR" pitchFamily="18" charset="0"/>
              </a:rPr>
              <a:t>Ters dolaşımlı sondaj çalışmalarında genellikle hidrolik kontrollü, döner kafalı tip makinaların tercih edildiği söylenebilir</a:t>
            </a:r>
            <a:endParaRPr lang="tr-TR" dirty="0">
              <a:latin typeface="Times New Roman TR" pitchFamily="18" charset="0"/>
              <a:cs typeface="Times New Roman TR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öküm">
  <a:themeElements>
    <a:clrScheme name="Döküm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Döküm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ökü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129</TotalTime>
  <Words>834</Words>
  <Application>Microsoft Office PowerPoint</Application>
  <PresentationFormat>Ekran Gösterisi (4:3)</PresentationFormat>
  <Paragraphs>101</Paragraphs>
  <Slides>35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3" baseType="lpstr">
      <vt:lpstr>Arial</vt:lpstr>
      <vt:lpstr>Calibri</vt:lpstr>
      <vt:lpstr>Rockwell</vt:lpstr>
      <vt:lpstr>Times New Roman</vt:lpstr>
      <vt:lpstr>Times New Roman TR</vt:lpstr>
      <vt:lpstr>Verdana</vt:lpstr>
      <vt:lpstr>Wingdings 2</vt:lpstr>
      <vt:lpstr>Döküm</vt:lpstr>
      <vt:lpstr>TERS DOLAŞIMLI SONDAJ UYGULAMALARI</vt:lpstr>
      <vt:lpstr>Neden Ters Dolaşımlı Sistem</vt:lpstr>
      <vt:lpstr>MADEN ARAŞTIRMALARINDA UYGULANAN ÇİFT DUVARLI TERS DOLAŞIMLI SONDAJ YÖNTEMLERİ</vt:lpstr>
      <vt:lpstr>PowerPoint Sunusu</vt:lpstr>
      <vt:lpstr>2. TERS DOLAŞIMLI KUYUDİBİ TABANCALI (ÇEKİÇLİ) SONDAJ YÖNTEMİ</vt:lpstr>
      <vt:lpstr>PowerPoint Sunusu</vt:lpstr>
      <vt:lpstr>PowerPoint Sunusu</vt:lpstr>
      <vt:lpstr>PowerPoint Sunusu</vt:lpstr>
      <vt:lpstr>KULLANILAN EKİPMANLARIN TİPİK ÖZELLİKLERİ</vt:lpstr>
      <vt:lpstr>PowerPoint Sunusu</vt:lpstr>
      <vt:lpstr>Tijler</vt:lpstr>
      <vt:lpstr>Kuyudibi Tabancası ve Matkabı</vt:lpstr>
      <vt:lpstr>PowerPoint Sunusu</vt:lpstr>
      <vt:lpstr>PowerPoint Sunusu</vt:lpstr>
      <vt:lpstr>PowerPoint Sunusu</vt:lpstr>
      <vt:lpstr>PowerPoint Sunusu</vt:lpstr>
      <vt:lpstr>PowerPoint Sunusu</vt:lpstr>
      <vt:lpstr>SONDAJ</vt:lpstr>
      <vt:lpstr>Döner-Darbeli Sondaj</vt:lpstr>
      <vt:lpstr>PowerPoint Sunusu</vt:lpstr>
      <vt:lpstr>Patlatma Deliği Sondajları</vt:lpstr>
      <vt:lpstr>YERÜSTÜ PATLATMA DELİĞİ SONDAJLARI</vt:lpstr>
      <vt:lpstr>PowerPoint Sunusu</vt:lpstr>
      <vt:lpstr>PowerPoint Sunusu</vt:lpstr>
      <vt:lpstr>PowerPoint Sunusu</vt:lpstr>
      <vt:lpstr>PowerPoint Sunusu</vt:lpstr>
      <vt:lpstr>PowerPoint Sunusu</vt:lpstr>
      <vt:lpstr>YERALTI PATLATMA DELİĞİ SONDAJLARI </vt:lpstr>
      <vt:lpstr>Odex Sondaj Yöntemi</vt:lpstr>
      <vt:lpstr>PowerPoint Sunusu</vt:lpstr>
      <vt:lpstr>ODEX SONDAJ YÖNTEMİNİN AVANTAJLARI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TERS DOLAŞIMLI SONDAJ UYGULAMALARI</dc:title>
  <dc:creator>T</dc:creator>
  <cp:lastModifiedBy>A</cp:lastModifiedBy>
  <cp:revision>32</cp:revision>
  <dcterms:created xsi:type="dcterms:W3CDTF">2012-04-05T13:49:56Z</dcterms:created>
  <dcterms:modified xsi:type="dcterms:W3CDTF">2017-12-30T14:12:21Z</dcterms:modified>
</cp:coreProperties>
</file>