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2FFA0D8-D65F-4756-8FAC-E7269749F7EF}"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C8B735F-7442-40EF-A749-4FCBAC59C48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2FFA0D8-D65F-4756-8FAC-E7269749F7EF}"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C8B735F-7442-40EF-A749-4FCBAC59C48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2FFA0D8-D65F-4756-8FAC-E7269749F7EF}"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C8B735F-7442-40EF-A749-4FCBAC59C48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2FFA0D8-D65F-4756-8FAC-E7269749F7EF}"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C8B735F-7442-40EF-A749-4FCBAC59C48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2FFA0D8-D65F-4756-8FAC-E7269749F7EF}"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C8B735F-7442-40EF-A749-4FCBAC59C48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2FFA0D8-D65F-4756-8FAC-E7269749F7EF}"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C8B735F-7442-40EF-A749-4FCBAC59C48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2FFA0D8-D65F-4756-8FAC-E7269749F7EF}" type="datetimeFigureOut">
              <a:rPr lang="tr-TR" smtClean="0"/>
              <a:t>7.05.2020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C8B735F-7442-40EF-A749-4FCBAC59C48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2FFA0D8-D65F-4756-8FAC-E7269749F7EF}" type="datetimeFigureOut">
              <a:rPr lang="tr-TR" smtClean="0"/>
              <a:t>7.05.2020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C8B735F-7442-40EF-A749-4FCBAC59C48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2FFA0D8-D65F-4756-8FAC-E7269749F7EF}" type="datetimeFigureOut">
              <a:rPr lang="tr-TR" smtClean="0"/>
              <a:t>7.05.2020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C8B735F-7442-40EF-A749-4FCBAC59C48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2FFA0D8-D65F-4756-8FAC-E7269749F7EF}"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C8B735F-7442-40EF-A749-4FCBAC59C48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2FFA0D8-D65F-4756-8FAC-E7269749F7EF}"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C8B735F-7442-40EF-A749-4FCBAC59C48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FFA0D8-D65F-4756-8FAC-E7269749F7EF}" type="datetimeFigureOut">
              <a:rPr lang="tr-TR" smtClean="0"/>
              <a:t>7.05.2020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8B735F-7442-40EF-A749-4FCBAC59C48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Anadolu Selçuklu Devleti’nin Kuruluşu</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lstStyle/>
          <a:p>
            <a:r>
              <a:rPr lang="tr-TR" dirty="0" err="1" smtClean="0"/>
              <a:t>Türkler’in</a:t>
            </a:r>
            <a:r>
              <a:rPr lang="tr-TR" dirty="0" smtClean="0"/>
              <a:t> 11. yüzyılın ilk çeyreğinde başlayan Anadolu akınları nihayetinde 26 Ağustos 1071 tarihinde Bizans İmparatorluğu orduları Selçuklular karşısında nihai bir zafer kazandı. Bu zaferin kısa süre sonrasında İznik merkezli Anadolu Selçuklu Devleti gün yüzüne çıktı. Liderliğini Süleyman Şah’ın üstlendiği bu devlet, 1081 senesinde Bizans İmparatoru </a:t>
            </a:r>
            <a:r>
              <a:rPr lang="tr-TR" dirty="0" err="1" smtClean="0"/>
              <a:t>Aleksios’un</a:t>
            </a:r>
            <a:r>
              <a:rPr lang="tr-TR" dirty="0" smtClean="0"/>
              <a:t> antlaşma yapmak mecburiyetinde kaldığı oranda hızla etkin bir siyasi yapıya büründü.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fontScale="85000" lnSpcReduction="10000"/>
          </a:bodyPr>
          <a:lstStyle/>
          <a:p>
            <a:r>
              <a:rPr lang="tr-TR" dirty="0" smtClean="0"/>
              <a:t>Anadolu’nun Batısı’nda bu keyfiyette bir Türk Devleti’nin zuhur ettiği kısa dönem esnasında Anadolu’nun diğer bölgelerinde de Türkleşme süreci ivme kazanmış ve siyasi teşekküller meydana çıkmıştır. </a:t>
            </a:r>
          </a:p>
          <a:p>
            <a:r>
              <a:rPr lang="tr-TR" dirty="0" smtClean="0"/>
              <a:t>Süleyman Şah, üstlendiği engin siyasi hafıza vasıtasıyla devletinin sağlam temellere oturmasını temine gayret etti. Bu amaçla güneye yönelerek stratejik öneme sahip Antakya şehrini 1084 senesinde ele geçirdi. Ertesinde Halep şehrini hedef seçti. Fakat bu noktada Selçuklu hükümdarı </a:t>
            </a:r>
            <a:r>
              <a:rPr lang="tr-TR" dirty="0" err="1" smtClean="0"/>
              <a:t>Melikşah’ın</a:t>
            </a:r>
            <a:r>
              <a:rPr lang="tr-TR" dirty="0" smtClean="0"/>
              <a:t> kardeşi, devreye girdi. Neticede 4 Haziran 1086 tarihinde Tutuş ve Süleyman Şah arasında savaş vuku buldu ve Süleyman Şah bu savaşta hayatını kaybetti.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fontScale="92500" lnSpcReduction="10000"/>
          </a:bodyPr>
          <a:lstStyle/>
          <a:p>
            <a:r>
              <a:rPr lang="tr-TR" dirty="0" smtClean="0"/>
              <a:t>İznik şehrinde vekil olarak ardında bıraktığı </a:t>
            </a:r>
            <a:r>
              <a:rPr lang="tr-TR" dirty="0" err="1" smtClean="0"/>
              <a:t>Ebu’l</a:t>
            </a:r>
            <a:r>
              <a:rPr lang="tr-TR" dirty="0" smtClean="0"/>
              <a:t>-Kasım, devletin liderliğini teslim aldı. </a:t>
            </a:r>
            <a:r>
              <a:rPr lang="tr-TR" dirty="0" err="1" smtClean="0"/>
              <a:t>Melikşah</a:t>
            </a:r>
            <a:r>
              <a:rPr lang="tr-TR" dirty="0" smtClean="0"/>
              <a:t>, Urfa valisi </a:t>
            </a:r>
            <a:r>
              <a:rPr lang="tr-TR" dirty="0" err="1" smtClean="0"/>
              <a:t>Bozan’ı</a:t>
            </a:r>
            <a:r>
              <a:rPr lang="tr-TR" dirty="0" smtClean="0"/>
              <a:t> İznik şehrini ele geçirmesi için gönderdi ancak Bozan, muvaffak olamadı. </a:t>
            </a:r>
            <a:r>
              <a:rPr lang="tr-TR" dirty="0" err="1" smtClean="0"/>
              <a:t>Ebu’l</a:t>
            </a:r>
            <a:r>
              <a:rPr lang="tr-TR" dirty="0" smtClean="0"/>
              <a:t>-Kasım bu çatışma esnasında vefat etmesine rağmen Süleyman Şah’ın oğlu </a:t>
            </a:r>
            <a:r>
              <a:rPr lang="tr-TR" dirty="0" err="1" smtClean="0"/>
              <a:t>Kılıçarslan</a:t>
            </a:r>
            <a:r>
              <a:rPr lang="tr-TR" dirty="0" smtClean="0"/>
              <a:t>, </a:t>
            </a:r>
            <a:r>
              <a:rPr lang="tr-TR" dirty="0" err="1" smtClean="0"/>
              <a:t>Melikşah’ın</a:t>
            </a:r>
            <a:r>
              <a:rPr lang="tr-TR" dirty="0" smtClean="0"/>
              <a:t> ölümü sayesinde tutsaklıktan kurtulup İznik’e döndü ve ülkenin liderliğini devraldı. Bizans İmparatorluğu ile kısa bir mücadeleden sonra barış gerçekleştirdi ve hakimiyet mücadelesi sebebiyle İzmir ve yöresinde kuvvetli bir iktidar tesis etmiş olan Çaka Bey’i ortadan kaldırdı.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fontScale="92500" lnSpcReduction="10000"/>
          </a:bodyPr>
          <a:lstStyle/>
          <a:p>
            <a:r>
              <a:rPr lang="tr-TR" dirty="0" smtClean="0"/>
              <a:t>İlk haçlı zümrelerini ortadan kaldırdıktan ve Batı hududunda istikrarı tesis ettikten sonra </a:t>
            </a:r>
            <a:r>
              <a:rPr lang="tr-TR" dirty="0" err="1" smtClean="0"/>
              <a:t>Danişmendliler’in</a:t>
            </a:r>
            <a:r>
              <a:rPr lang="tr-TR" dirty="0" smtClean="0"/>
              <a:t> tehdidi altında bulunan Malatya şehrini muhasara altına aldı. Ancak asıl Haçlı birliklerinin İznik’i </a:t>
            </a:r>
            <a:r>
              <a:rPr lang="tr-TR" dirty="0" err="1" smtClean="0"/>
              <a:t>muasara</a:t>
            </a:r>
            <a:r>
              <a:rPr lang="tr-TR" dirty="0" smtClean="0"/>
              <a:t> altına aldığını haber almasıyla Malatya kuşatmasını kaldırıp İznik civarına geldi. Lakin Haçlı kuşatmasını yarıp şehre ulaşamadı. </a:t>
            </a:r>
          </a:p>
          <a:p>
            <a:r>
              <a:rPr lang="tr-TR" dirty="0" err="1" smtClean="0"/>
              <a:t>Kılıçarslan</a:t>
            </a:r>
            <a:r>
              <a:rPr lang="tr-TR" dirty="0" smtClean="0"/>
              <a:t>, İznik’in kaybedilmesi nedeniyle Konya’yı başkenti ilan etti. Bu şehri merkez edinerek Haçlılar ile mücadeleyi sürdürdü. 1001 senesinde biri Niksar diğeri Konya civarında iki haçlı birliğini mağlup etmeyi başardı.</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fontScale="77500" lnSpcReduction="20000"/>
          </a:bodyPr>
          <a:lstStyle/>
          <a:p>
            <a:r>
              <a:rPr lang="tr-TR" dirty="0" smtClean="0"/>
              <a:t>Malatya’yı ele geçirmeyi başaran </a:t>
            </a:r>
            <a:r>
              <a:rPr lang="tr-TR" dirty="0" err="1" smtClean="0"/>
              <a:t>Kılıçarslan</a:t>
            </a:r>
            <a:r>
              <a:rPr lang="tr-TR" dirty="0" smtClean="0"/>
              <a:t>, doğu istikametinde egemenliğini genişletti ve bölgedeki diğer iktidarlar ile mücadeleyi sürdürdü. Bu mücadeleler esnasında Muhammed </a:t>
            </a:r>
            <a:r>
              <a:rPr lang="tr-TR" dirty="0" err="1" smtClean="0"/>
              <a:t>Tapar’ın</a:t>
            </a:r>
            <a:r>
              <a:rPr lang="tr-TR" dirty="0" smtClean="0"/>
              <a:t> tayin ettiği Musul Valisi Çavlı ile 1107 senesinde ele aldığı bir savaşta hayatını kaybetti.</a:t>
            </a:r>
          </a:p>
          <a:p>
            <a:r>
              <a:rPr lang="tr-TR" dirty="0" err="1" smtClean="0"/>
              <a:t>Kılıçarslan’ın</a:t>
            </a:r>
            <a:r>
              <a:rPr lang="tr-TR" dirty="0" smtClean="0"/>
              <a:t> vefatı Anadolu Selçuklu Devleti’nde otorite boşluğuna neden oldu. En küçük oğlu Tuğrul </a:t>
            </a:r>
            <a:r>
              <a:rPr lang="tr-TR" dirty="0" err="1" smtClean="0"/>
              <a:t>Arslan</a:t>
            </a:r>
            <a:r>
              <a:rPr lang="tr-TR" dirty="0" smtClean="0"/>
              <a:t> Malatya’da tahta çıkmasına rağmen, devlette düzen tesis edilemedi. 1110 senesinde </a:t>
            </a:r>
            <a:r>
              <a:rPr lang="tr-TR" dirty="0" err="1" smtClean="0"/>
              <a:t>Kılıçarslan’ı</a:t>
            </a:r>
            <a:r>
              <a:rPr lang="tr-TR" dirty="0" smtClean="0"/>
              <a:t> büyük oğlu Sultan </a:t>
            </a:r>
            <a:r>
              <a:rPr lang="tr-TR" dirty="0" err="1" smtClean="0"/>
              <a:t>Tapar’ın</a:t>
            </a:r>
            <a:r>
              <a:rPr lang="tr-TR" dirty="0" smtClean="0"/>
              <a:t> müsaadesiyle Anadolu’ya dönüp tahtı ele geçirdi. İktidar boşluğu sebebiyle devletin aleyhinde gelişen hadiseleri, mücadelesi sayesinde telafi etti. Ancak </a:t>
            </a:r>
            <a:r>
              <a:rPr lang="tr-TR" dirty="0" err="1" smtClean="0"/>
              <a:t>Danişmendli</a:t>
            </a:r>
            <a:r>
              <a:rPr lang="tr-TR" dirty="0" smtClean="0"/>
              <a:t> Emir Gazi’nin himayesinde bulunan diğer kardeşi </a:t>
            </a:r>
            <a:r>
              <a:rPr lang="tr-TR" dirty="0" err="1" smtClean="0"/>
              <a:t>Mesud’un</a:t>
            </a:r>
            <a:r>
              <a:rPr lang="tr-TR" dirty="0" smtClean="0"/>
              <a:t> tahta çıkmasına mani olamadı. </a:t>
            </a:r>
            <a:r>
              <a:rPr lang="tr-TR" dirty="0" err="1" smtClean="0"/>
              <a:t>Mesud</a:t>
            </a:r>
            <a:r>
              <a:rPr lang="tr-TR" dirty="0" smtClean="0"/>
              <a:t>, Anadolu Selçuklu Sultanı unvanıyla 1116 senesinde tahta çıktı.</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fontScale="85000" lnSpcReduction="20000"/>
          </a:bodyPr>
          <a:lstStyle/>
          <a:p>
            <a:r>
              <a:rPr lang="tr-TR" dirty="0" smtClean="0"/>
              <a:t>Sultan </a:t>
            </a:r>
            <a:r>
              <a:rPr lang="tr-TR" dirty="0" err="1" smtClean="0"/>
              <a:t>Mesud’un</a:t>
            </a:r>
            <a:r>
              <a:rPr lang="tr-TR" dirty="0" smtClean="0"/>
              <a:t> tahta çıkışıyla belirginleşen Anadolu üzerindeki </a:t>
            </a:r>
            <a:r>
              <a:rPr lang="tr-TR" dirty="0" err="1" smtClean="0"/>
              <a:t>Danişmendli</a:t>
            </a:r>
            <a:r>
              <a:rPr lang="tr-TR" dirty="0" smtClean="0"/>
              <a:t> hakimiyeti, 1143 senesinde </a:t>
            </a:r>
            <a:r>
              <a:rPr lang="tr-TR" dirty="0" err="1" smtClean="0"/>
              <a:t>Danişmendli</a:t>
            </a:r>
            <a:r>
              <a:rPr lang="tr-TR" dirty="0" smtClean="0"/>
              <a:t> Beyi Melik Muhammed’in vefatıyla sarsılmaya başladı. </a:t>
            </a:r>
            <a:r>
              <a:rPr lang="tr-TR" dirty="0" err="1" smtClean="0"/>
              <a:t>Danişmendliler’in</a:t>
            </a:r>
            <a:r>
              <a:rPr lang="tr-TR" dirty="0" smtClean="0"/>
              <a:t> taht mücadelesi esnasında Sultan </a:t>
            </a:r>
            <a:r>
              <a:rPr lang="tr-TR" dirty="0" err="1" smtClean="0"/>
              <a:t>Mesud</a:t>
            </a:r>
            <a:r>
              <a:rPr lang="tr-TR" dirty="0" smtClean="0"/>
              <a:t>, Anadolu’daki en etkin güç olduğunu kanıtlama fırsatı elde etti. Bizans İmparatoru I. </a:t>
            </a:r>
            <a:r>
              <a:rPr lang="tr-TR" dirty="0" err="1" smtClean="0"/>
              <a:t>Manuel</a:t>
            </a:r>
            <a:r>
              <a:rPr lang="tr-TR" dirty="0" smtClean="0"/>
              <a:t> ise Antakya şehri ile başkentin irtibatını tesis için 1146 senesinde sefere çıkıp Konya üzerine yürüdüyse de başarı kazanamadı. Bir yıl sonra Fransa Kralı Louis ve Alman İmparatoru </a:t>
            </a:r>
            <a:r>
              <a:rPr lang="tr-TR" dirty="0" err="1" smtClean="0"/>
              <a:t>Konrad</a:t>
            </a:r>
            <a:r>
              <a:rPr lang="tr-TR" dirty="0" smtClean="0"/>
              <a:t> liderliğinde Haçlı birlikleri Anadolu’ya giriş yaptı. Eskişehir yakınlarında alınan ağır mağlubiyet, Haçlı birliklerinin Bizans hakimiyeti altındaki bölgelerden ilerlemesi kararının alınmasına yol </a:t>
            </a:r>
            <a:r>
              <a:rPr lang="tr-TR" dirty="0" err="1" smtClean="0"/>
              <a:t>açtıkarar</a:t>
            </a:r>
            <a:r>
              <a:rPr lang="tr-TR" dirty="0" smtClean="0"/>
              <a:t> verilen rota üzerinden ilerlemeye çalışan </a:t>
            </a:r>
            <a:r>
              <a:rPr lang="tr-TR" dirty="0" smtClean="0"/>
              <a:t>. Fransa Kralı liderliğinde </a:t>
            </a:r>
            <a:r>
              <a:rPr lang="tr-TR" dirty="0" smtClean="0"/>
              <a:t>Haçlı birlikleri de ağır kayıplar verdi.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lstStyle/>
          <a:p>
            <a:r>
              <a:rPr lang="tr-TR" dirty="0" smtClean="0"/>
              <a:t>Anadolu’da Selçuklu hakimiyetinin yeniden yükselişinin sağladı Sultan </a:t>
            </a:r>
            <a:r>
              <a:rPr lang="tr-TR" dirty="0" err="1" smtClean="0"/>
              <a:t>Mesud</a:t>
            </a:r>
            <a:r>
              <a:rPr lang="tr-TR" dirty="0" smtClean="0"/>
              <a:t> devrinde, Anadolu’nun Türkleşme sürecinde mühim merhale geride bırakılmış oldu. Tahtı devrettiği oğlu II.</a:t>
            </a:r>
            <a:r>
              <a:rPr lang="tr-TR" dirty="0" err="1" smtClean="0"/>
              <a:t>Kılıçarslan</a:t>
            </a:r>
            <a:r>
              <a:rPr lang="tr-TR" dirty="0" smtClean="0"/>
              <a:t> da babasının siyasetini takip ile elde edilen başarıların pekişmesini ve Anadolu’nun yurt haline getirilmesinde yeni hedefler tayin edilmesini temin etmiştir.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590</Words>
  <Application>Microsoft Office PowerPoint</Application>
  <PresentationFormat>Ekran Gösterisi (4:3)</PresentationFormat>
  <Paragraphs>11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Anadolu Selçuklu Devleti’nin Kuruluşu</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Anadolu Selçuklu Devleti’nin Kuruluşu</dc:title>
  <dc:creator>admin</dc:creator>
  <cp:lastModifiedBy>admin</cp:lastModifiedBy>
  <cp:revision>5</cp:revision>
  <dcterms:created xsi:type="dcterms:W3CDTF">2020-05-07T17:37:49Z</dcterms:created>
  <dcterms:modified xsi:type="dcterms:W3CDTF">2020-05-07T18:24:23Z</dcterms:modified>
</cp:coreProperties>
</file>