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4" r:id="rId4"/>
    <p:sldId id="272" r:id="rId5"/>
    <p:sldId id="273" r:id="rId6"/>
    <p:sldId id="264" r:id="rId7"/>
    <p:sldId id="268" r:id="rId8"/>
    <p:sldId id="25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6761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3906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5953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172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098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7448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3074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033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2077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0820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023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Kamusal Alan ve Kent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4"/>
                </a:solidFill>
              </a:rPr>
              <a:t>Antik Yunan Kent Devletleri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6060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4"/>
                </a:solidFill>
              </a:rPr>
              <a:t>Antik Yunan Kent Devletleri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tr-TR" b="1" dirty="0">
                <a:solidFill>
                  <a:schemeClr val="accent5">
                    <a:lumMod val="75000"/>
                  </a:schemeClr>
                </a:solidFill>
              </a:rPr>
              <a:t>M.Ö. 800’e kadar olan dönem </a:t>
            </a:r>
            <a:r>
              <a:rPr lang="tr-TR" b="1" dirty="0" err="1">
                <a:solidFill>
                  <a:schemeClr val="accent5">
                    <a:lumMod val="75000"/>
                  </a:schemeClr>
                </a:solidFill>
              </a:rPr>
              <a:t>Miken</a:t>
            </a:r>
            <a:r>
              <a:rPr lang="tr-TR" b="1" dirty="0">
                <a:solidFill>
                  <a:schemeClr val="accent5">
                    <a:lumMod val="75000"/>
                  </a:schemeClr>
                </a:solidFill>
              </a:rPr>
              <a:t> Uygarlığının etkisinde olduğu dönem hakkında pek fazla bilgi yok, bu nedenle karanlık dönem olarak adlandırılıyor.</a:t>
            </a: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tr-TR" b="1" dirty="0">
                <a:solidFill>
                  <a:schemeClr val="accent4">
                    <a:lumMod val="75000"/>
                  </a:schemeClr>
                </a:solidFill>
              </a:rPr>
              <a:t>M.Ö. 800-490 arası Arkaik Dönem</a:t>
            </a: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tr-TR" b="1" dirty="0">
                <a:solidFill>
                  <a:schemeClr val="accent4">
                    <a:lumMod val="75000"/>
                  </a:schemeClr>
                </a:solidFill>
              </a:rPr>
              <a:t>M.Ö.490-323 Klasik Dönem</a:t>
            </a: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tr-TR" b="1" dirty="0">
                <a:solidFill>
                  <a:schemeClr val="accent4">
                    <a:lumMod val="75000"/>
                  </a:schemeClr>
                </a:solidFill>
              </a:rPr>
              <a:t>M.Ö.323-146 Helenistik Dönem</a:t>
            </a:r>
          </a:p>
          <a:p>
            <a:pPr>
              <a:lnSpc>
                <a:spcPct val="150000"/>
              </a:lnSpc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4906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4"/>
                </a:solidFill>
              </a:rPr>
              <a:t>Antik Yunan Kent Devletleri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defRPr/>
            </a:pPr>
            <a:r>
              <a:rPr lang="tr-TR" b="1" dirty="0">
                <a:solidFill>
                  <a:schemeClr val="accent5"/>
                </a:solidFill>
              </a:rPr>
              <a:t>Antik Yunan olarak bilinen bölge </a:t>
            </a:r>
            <a:r>
              <a:rPr lang="tr-TR" b="1" dirty="0" smtClean="0">
                <a:solidFill>
                  <a:schemeClr val="accent5"/>
                </a:solidFill>
              </a:rPr>
              <a:t>birbirinden </a:t>
            </a:r>
            <a:r>
              <a:rPr lang="tr-TR" b="1" dirty="0">
                <a:solidFill>
                  <a:schemeClr val="accent5"/>
                </a:solidFill>
              </a:rPr>
              <a:t>farklı kent devletlerinden </a:t>
            </a:r>
            <a:r>
              <a:rPr lang="tr-TR" b="1" dirty="0" smtClean="0">
                <a:solidFill>
                  <a:schemeClr val="accent5"/>
                </a:solidFill>
              </a:rPr>
              <a:t>oluşmaktadır</a:t>
            </a:r>
          </a:p>
          <a:p>
            <a:pPr>
              <a:lnSpc>
                <a:spcPct val="150000"/>
              </a:lnSpc>
              <a:defRPr/>
            </a:pPr>
            <a:endParaRPr lang="tr-TR" b="1" dirty="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tr-TR" b="1" dirty="0">
                <a:solidFill>
                  <a:srgbClr val="002060"/>
                </a:solidFill>
              </a:rPr>
              <a:t>Her kentin farklı yönetimi (monarşi, oligarşi, demokrasi) ve farklı yöneticileri, yasa ve mahkemeleri, parası bulunmaktadır</a:t>
            </a:r>
            <a:r>
              <a:rPr lang="tr-TR" b="1" dirty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pPr>
              <a:lnSpc>
                <a:spcPct val="150000"/>
              </a:lnSpc>
              <a:defRPr/>
            </a:pPr>
            <a:endParaRPr lang="tr-TR" b="1" dirty="0" smtClean="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8013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4"/>
                </a:solidFill>
              </a:rPr>
              <a:t>Antik Yunan Kent Devletleri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defRPr/>
            </a:pPr>
            <a:r>
              <a:rPr lang="tr-TR" dirty="0">
                <a:solidFill>
                  <a:srgbClr val="002060"/>
                </a:solidFill>
              </a:rPr>
              <a:t>Yunanistan’ın  dağlık coğrafyası ve çok sayıda adanın varlığı nedeniyle mekanın parçalı yapısı kurulan kentlerin her birinin ayrı bir örgütlenmeye sahip </a:t>
            </a:r>
            <a:r>
              <a:rPr lang="tr-TR" dirty="0" smtClean="0">
                <a:solidFill>
                  <a:srgbClr val="002060"/>
                </a:solidFill>
              </a:rPr>
              <a:t>olması sonucunu doğurmuştur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7926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4"/>
                </a:solidFill>
              </a:rPr>
              <a:t>Antik Yunan Kent Devletleri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dirty="0" smtClean="0">
                <a:solidFill>
                  <a:srgbClr val="002060"/>
                </a:solidFill>
              </a:rPr>
              <a:t>Antik </a:t>
            </a:r>
            <a:r>
              <a:rPr lang="tr-TR" dirty="0">
                <a:solidFill>
                  <a:srgbClr val="002060"/>
                </a:solidFill>
              </a:rPr>
              <a:t>Yunan’daki Kent Devletleri içinde en önemli olanları  Atina ve </a:t>
            </a:r>
            <a:r>
              <a:rPr lang="tr-TR" dirty="0" err="1">
                <a:solidFill>
                  <a:srgbClr val="002060"/>
                </a:solidFill>
              </a:rPr>
              <a:t>Sparta’dır</a:t>
            </a:r>
            <a:r>
              <a:rPr lang="tr-TR" dirty="0"/>
              <a:t>.</a:t>
            </a:r>
          </a:p>
          <a:p>
            <a:pPr>
              <a:defRPr/>
            </a:pPr>
            <a:r>
              <a:rPr lang="tr-TR" b="1" dirty="0">
                <a:solidFill>
                  <a:schemeClr val="accent4">
                    <a:lumMod val="75000"/>
                  </a:schemeClr>
                </a:solidFill>
              </a:rPr>
              <a:t>Atina, Demokrasiyi yönetim biçimi olarak benimseyen ilk kent devletidir.  </a:t>
            </a:r>
          </a:p>
          <a:p>
            <a:pPr>
              <a:defRPr/>
            </a:pPr>
            <a:r>
              <a:rPr lang="tr-TR" dirty="0" smtClean="0"/>
              <a:t>  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976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Vatandaşlar:</a:t>
            </a:r>
          </a:p>
          <a:p>
            <a:r>
              <a:rPr lang="tr-TR" dirty="0" smtClean="0"/>
              <a:t>18 yaşından büyük yetişkin erkekler</a:t>
            </a:r>
          </a:p>
          <a:p>
            <a:r>
              <a:rPr lang="tr-TR" dirty="0" smtClean="0"/>
              <a:t>Politika yapabilir, hükümet işlerinde görev alabilirler</a:t>
            </a:r>
          </a:p>
          <a:p>
            <a:r>
              <a:rPr lang="tr-TR" dirty="0" smtClean="0"/>
              <a:t>Bir çok hakka sahiptirler</a:t>
            </a:r>
          </a:p>
          <a:p>
            <a:r>
              <a:rPr lang="tr-TR" dirty="0" smtClean="0"/>
              <a:t>Vergi öderler</a:t>
            </a:r>
          </a:p>
          <a:p>
            <a:r>
              <a:rPr lang="tr-TR" dirty="0" smtClean="0"/>
              <a:t>Mülkiyet edinme hakları vardır( toprak, köle)</a:t>
            </a:r>
          </a:p>
          <a:p>
            <a:r>
              <a:rPr lang="tr-TR" dirty="0" smtClean="0"/>
              <a:t>çalışmazlar</a:t>
            </a:r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Sınıflı toplum yapısı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079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Vatandaşlardan</a:t>
            </a:r>
          </a:p>
          <a:p>
            <a:r>
              <a:rPr lang="tr-TR" dirty="0" smtClean="0"/>
              <a:t>Savaş zamanında kent savunmasına katılmaları</a:t>
            </a:r>
          </a:p>
          <a:p>
            <a:r>
              <a:rPr lang="tr-TR" dirty="0" smtClean="0"/>
              <a:t>Hükümet işlerinde görev almaları</a:t>
            </a:r>
          </a:p>
          <a:p>
            <a:r>
              <a:rPr lang="tr-TR" dirty="0" smtClean="0"/>
              <a:t>Politik tartışmalara katılmaları beklenmektedir. </a:t>
            </a:r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Atina Kent Devleti’nde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5259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4"/>
                </a:solidFill>
              </a:rPr>
              <a:t>Antik Yunan Kent Devletleri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- Kent, en tepe noktasında </a:t>
            </a:r>
            <a:r>
              <a:rPr lang="tr-TR" b="1" dirty="0" err="1" smtClean="0">
                <a:solidFill>
                  <a:schemeClr val="accent5">
                    <a:lumMod val="75000"/>
                  </a:schemeClr>
                </a:solidFill>
              </a:rPr>
              <a:t>Akropolis’in</a:t>
            </a:r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 olduğu bir tepenin yamaçlarına doğru inşa edilir. </a:t>
            </a:r>
          </a:p>
          <a:p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Kentin aşağı bölümündeki merkezi ise Agora’dır.</a:t>
            </a:r>
          </a:p>
          <a:p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Agora aynı zamanda ticaret merkezi, </a:t>
            </a:r>
            <a:r>
              <a:rPr lang="tr-TR" b="1" dirty="0">
                <a:solidFill>
                  <a:schemeClr val="accent5">
                    <a:lumMod val="75000"/>
                  </a:schemeClr>
                </a:solidFill>
              </a:rPr>
              <a:t>p</a:t>
            </a:r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azar yeridir. </a:t>
            </a:r>
          </a:p>
          <a:p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Kent içinde yer alan diğer yapılar:</a:t>
            </a:r>
          </a:p>
          <a:p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 tiyatro, </a:t>
            </a:r>
            <a:r>
              <a:rPr lang="tr-TR" b="1" dirty="0" err="1" smtClean="0">
                <a:solidFill>
                  <a:schemeClr val="accent5">
                    <a:lumMod val="75000"/>
                  </a:schemeClr>
                </a:solidFill>
              </a:rPr>
              <a:t>gymnasium</a:t>
            </a:r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tr-TR" b="1" dirty="0" err="1" smtClean="0">
                <a:solidFill>
                  <a:schemeClr val="accent5">
                    <a:lumMod val="75000"/>
                  </a:schemeClr>
                </a:solidFill>
              </a:rPr>
              <a:t>bouleterion</a:t>
            </a:r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, meclis, tapınaklar 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694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243</Words>
  <Application>Microsoft Office PowerPoint</Application>
  <PresentationFormat>Geniş ekran</PresentationFormat>
  <Paragraphs>36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Kamusal Alan ve Kent</vt:lpstr>
      <vt:lpstr>Antik Yunan Kent Devletleri</vt:lpstr>
      <vt:lpstr>Antik Yunan Kent Devletleri</vt:lpstr>
      <vt:lpstr>Antik Yunan Kent Devletleri</vt:lpstr>
      <vt:lpstr>Antik Yunan Kent Devletleri</vt:lpstr>
      <vt:lpstr>Sınıflı toplum yapısı</vt:lpstr>
      <vt:lpstr>Atina Kent Devleti’nde</vt:lpstr>
      <vt:lpstr>Antik Yunan Kent Devletleri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Kamusal Alan ve Kent</dc:title>
  <dc:creator>OZGUN DINCER</dc:creator>
  <cp:lastModifiedBy>user</cp:lastModifiedBy>
  <cp:revision>3</cp:revision>
  <dcterms:created xsi:type="dcterms:W3CDTF">2019-04-02T08:51:30Z</dcterms:created>
  <dcterms:modified xsi:type="dcterms:W3CDTF">2020-02-02T15:25:06Z</dcterms:modified>
</cp:coreProperties>
</file>