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57" r:id="rId6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5" d="100"/>
          <a:sy n="75" d="100"/>
        </p:scale>
        <p:origin x="1278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4AA0F5-CCDF-4BF7-B5A8-6383F11E3A31}" type="datetimeFigureOut">
              <a:rPr lang="tr-TR" smtClean="0"/>
              <a:t>7.08.2022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9E51DC-1C78-4ABB-B953-E624D47EDFA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021955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4AA0F5-CCDF-4BF7-B5A8-6383F11E3A31}" type="datetimeFigureOut">
              <a:rPr lang="tr-TR" smtClean="0"/>
              <a:t>7.08.2022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9E51DC-1C78-4ABB-B953-E624D47EDFA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474129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4AA0F5-CCDF-4BF7-B5A8-6383F11E3A31}" type="datetimeFigureOut">
              <a:rPr lang="tr-TR" smtClean="0"/>
              <a:t>7.08.2022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9E51DC-1C78-4ABB-B953-E624D47EDFA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645218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4AA0F5-CCDF-4BF7-B5A8-6383F11E3A31}" type="datetimeFigureOut">
              <a:rPr lang="tr-TR" smtClean="0"/>
              <a:t>7.08.2022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9E51DC-1C78-4ABB-B953-E624D47EDFA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39240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4AA0F5-CCDF-4BF7-B5A8-6383F11E3A31}" type="datetimeFigureOut">
              <a:rPr lang="tr-TR" smtClean="0"/>
              <a:t>7.08.2022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9E51DC-1C78-4ABB-B953-E624D47EDFA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764478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4AA0F5-CCDF-4BF7-B5A8-6383F11E3A31}" type="datetimeFigureOut">
              <a:rPr lang="tr-TR" smtClean="0"/>
              <a:t>7.08.2022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9E51DC-1C78-4ABB-B953-E624D47EDFA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906250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4AA0F5-CCDF-4BF7-B5A8-6383F11E3A31}" type="datetimeFigureOut">
              <a:rPr lang="tr-TR" smtClean="0"/>
              <a:t>7.08.2022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9E51DC-1C78-4ABB-B953-E624D47EDFA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432366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4AA0F5-CCDF-4BF7-B5A8-6383F11E3A31}" type="datetimeFigureOut">
              <a:rPr lang="tr-TR" smtClean="0"/>
              <a:t>7.08.2022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9E51DC-1C78-4ABB-B953-E624D47EDFA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255081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4AA0F5-CCDF-4BF7-B5A8-6383F11E3A31}" type="datetimeFigureOut">
              <a:rPr lang="tr-TR" smtClean="0"/>
              <a:t>7.08.2022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9E51DC-1C78-4ABB-B953-E624D47EDFA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139954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4AA0F5-CCDF-4BF7-B5A8-6383F11E3A31}" type="datetimeFigureOut">
              <a:rPr lang="tr-TR" smtClean="0"/>
              <a:t>7.08.2022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9E51DC-1C78-4ABB-B953-E624D47EDFA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478118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4AA0F5-CCDF-4BF7-B5A8-6383F11E3A31}" type="datetimeFigureOut">
              <a:rPr lang="tr-TR" smtClean="0"/>
              <a:t>7.08.2022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9E51DC-1C78-4ABB-B953-E624D47EDFA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568718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4AA0F5-CCDF-4BF7-B5A8-6383F11E3A31}" type="datetimeFigureOut">
              <a:rPr lang="tr-TR" smtClean="0"/>
              <a:t>7.08.2022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9E51DC-1C78-4ABB-B953-E624D47EDFA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489901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err="1"/>
              <a:t>Linol</a:t>
            </a:r>
            <a:r>
              <a:rPr lang="tr-TR" dirty="0"/>
              <a:t> </a:t>
            </a:r>
            <a:r>
              <a:rPr lang="tr-TR" dirty="0" err="1"/>
              <a:t>Baskıresim</a:t>
            </a:r>
            <a:r>
              <a:rPr lang="tr-TR" dirty="0"/>
              <a:t> için Kalıba Tasarım Aktarma ve Oyma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841699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D960D1A-D251-D0B1-CE1F-8CBEC1F2CD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D797ABC-8A60-E2A8-CB41-70C9345496D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Öncelikli olarak çizmek istenilen desen, yumuşak uçlu bir resim kalemiyle bir kağıda çizilir.</a:t>
            </a:r>
          </a:p>
        </p:txBody>
      </p:sp>
    </p:spTree>
    <p:extLst>
      <p:ext uri="{BB962C8B-B14F-4D97-AF65-F5344CB8AC3E}">
        <p14:creationId xmlns:p14="http://schemas.microsoft.com/office/powerpoint/2010/main" val="29156312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56EE3FC-8FED-4310-CA3E-509D887E4A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D1548F82-5C20-D06F-5959-930D9DF959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Çizilen desenin açık-koyu-orta değerlerinin dağılımı hesaplanır ve kompoze edilir.</a:t>
            </a:r>
          </a:p>
          <a:p>
            <a:r>
              <a:rPr lang="tr-TR" dirty="0"/>
              <a:t>Desenin bu üç değeri, 2b-3b-4b gibi kalemlerle belirlenerek lekesel değer olarak ortaya konulur.</a:t>
            </a:r>
          </a:p>
        </p:txBody>
      </p:sp>
    </p:spTree>
    <p:extLst>
      <p:ext uri="{BB962C8B-B14F-4D97-AF65-F5344CB8AC3E}">
        <p14:creationId xmlns:p14="http://schemas.microsoft.com/office/powerpoint/2010/main" val="2935328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DD9F496-E104-DB4A-A37C-19DE4CF872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B928C8CD-207B-CD03-06AA-812AA56414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/>
              <a:t>Linol</a:t>
            </a:r>
            <a:r>
              <a:rPr lang="tr-TR" dirty="0"/>
              <a:t> malzemesine aktarım iki faklı şekilde gerçekleşebilir.</a:t>
            </a:r>
          </a:p>
          <a:p>
            <a:r>
              <a:rPr lang="tr-TR" dirty="0"/>
              <a:t>1. Yağlı parşömen kağıdı yardımıyla aktarma</a:t>
            </a:r>
          </a:p>
          <a:p>
            <a:r>
              <a:rPr lang="tr-TR" dirty="0"/>
              <a:t>2. Çizim yapılan kağıdın arkası tamamen 7-9 B kalemle koyu bir şekilde karalanır ve ters-düz yaparak aktarılabilir.</a:t>
            </a:r>
          </a:p>
        </p:txBody>
      </p:sp>
    </p:spTree>
    <p:extLst>
      <p:ext uri="{BB962C8B-B14F-4D97-AF65-F5344CB8AC3E}">
        <p14:creationId xmlns:p14="http://schemas.microsoft.com/office/powerpoint/2010/main" val="29168861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980728"/>
            <a:ext cx="8064896" cy="50405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37576623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82</Words>
  <Application>Microsoft Office PowerPoint</Application>
  <PresentationFormat>Ekran Gösterisi (4:3)</PresentationFormat>
  <Paragraphs>7</Paragraphs>
  <Slides>5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5</vt:i4>
      </vt:variant>
    </vt:vector>
  </HeadingPairs>
  <TitlesOfParts>
    <vt:vector size="8" baseType="lpstr">
      <vt:lpstr>Arial</vt:lpstr>
      <vt:lpstr>Calibri</vt:lpstr>
      <vt:lpstr>Ofis Teması</vt:lpstr>
      <vt:lpstr>Linol Baskıresim için Kalıba Tasarım Aktarma ve Oyma</vt:lpstr>
      <vt:lpstr>PowerPoint Sunusu</vt:lpstr>
      <vt:lpstr>PowerPoint Sunusu</vt:lpstr>
      <vt:lpstr>PowerPoint Sunusu</vt:lpstr>
      <vt:lpstr>PowerPoint Sunusu</vt:lpstr>
    </vt:vector>
  </TitlesOfParts>
  <Company>By NeC ® 2010 | Katilimsiz.Com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Linol Baskıresim için Kalıba Tasarım Aktarma ve Oyma</dc:title>
  <dc:creator>Asus</dc:creator>
  <cp:lastModifiedBy>User</cp:lastModifiedBy>
  <cp:revision>2</cp:revision>
  <dcterms:created xsi:type="dcterms:W3CDTF">2020-05-09T13:47:34Z</dcterms:created>
  <dcterms:modified xsi:type="dcterms:W3CDTF">2022-08-07T18:29:58Z</dcterms:modified>
</cp:coreProperties>
</file>