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2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FORM BELİRLEME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30D7066-D21C-3345-91B7-6A77696C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80"/>
            <a:ext cx="8945729" cy="1535461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F22900B9-071A-8648-8AA1-589D22F82813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Fonksiyon 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  <a:sym typeface="Wingdings" pitchFamily="2" charset="2"/>
              </a:rPr>
              <a:t></a:t>
            </a:r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 form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20B54AA-8B33-B94D-9C6D-13704C23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7993"/>
            <a:ext cx="7683190" cy="41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56FDDF1-E31B-1A46-9B80-6F72BE21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2015" y="-582016"/>
            <a:ext cx="6494069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EE3A2D7-E086-DA4F-BC69-1AFDFAA2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542925"/>
            <a:ext cx="5664906" cy="31003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38C273D-8637-6541-862D-72C968C1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667367"/>
            <a:ext cx="2830512" cy="30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D2E6C1A-7B9F-1A46-98EE-C2FBBD08AD4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Doğal ve yapay formlar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D7D2CD1-07BB-584F-9F3F-00C897DD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2702"/>
            <a:ext cx="9148957" cy="33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AB4334DD-3947-5343-B91B-0DCA0F8F496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Malzeme türlerine göre form belirleme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0F1B5F6-0EDF-474F-A45F-995AAB22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042"/>
            <a:ext cx="9146350" cy="32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AD6BCBF-D639-DD45-9DE2-31F469F6CF40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alanda form çeşitleri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DC2D5FF-B64F-E04A-A921-E1CC98A10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219"/>
            <a:ext cx="7627434" cy="50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EA47973-63C6-0C43-AB0D-B9247536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203"/>
            <a:ext cx="9144000" cy="3281340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8C305F24-2736-6242-B753-4BBE3220DF3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alanda form çeşitleri</a:t>
            </a:r>
          </a:p>
        </p:txBody>
      </p:sp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6DBB78C3-5BDB-944F-BE75-F13DA1D75A46}"/>
              </a:ext>
            </a:extLst>
          </p:cNvPr>
          <p:cNvSpPr txBox="1">
            <a:spLocks/>
          </p:cNvSpPr>
          <p:nvPr/>
        </p:nvSpPr>
        <p:spPr>
          <a:xfrm>
            <a:off x="0" y="6219516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alanda ’form’ üç boyutlu bir düşüncedir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B3BD9D3-17B3-5D41-A002-2C2DA9C9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2934"/>
            <a:ext cx="9154967" cy="32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30</Words>
  <Application>Microsoft Macintosh PowerPoint</Application>
  <PresentationFormat>Ekran Gösterisi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Lucida Console</vt:lpstr>
      <vt:lpstr>Wingdings</vt:lpstr>
      <vt:lpstr>Office Teması</vt:lpstr>
      <vt:lpstr>FORM BELİRLEME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15</cp:revision>
  <dcterms:created xsi:type="dcterms:W3CDTF">2020-06-25T17:31:50Z</dcterms:created>
  <dcterms:modified xsi:type="dcterms:W3CDTF">2020-06-26T12:34:23Z</dcterms:modified>
</cp:coreProperties>
</file>