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5" r:id="rId2"/>
    <p:sldId id="266" r:id="rId3"/>
    <p:sldId id="256" r:id="rId4"/>
    <p:sldId id="257" r:id="rId5"/>
    <p:sldId id="258" r:id="rId6"/>
    <p:sldId id="259" r:id="rId7"/>
    <p:sldId id="260" r:id="rId8"/>
    <p:sldId id="261" r:id="rId9"/>
    <p:sldId id="262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362"/>
    <p:restoredTop sz="94646"/>
  </p:normalViewPr>
  <p:slideViewPr>
    <p:cSldViewPr snapToGrid="0" snapToObjects="1">
      <p:cViewPr varScale="1">
        <p:scale>
          <a:sx n="115" d="100"/>
          <a:sy n="115" d="100"/>
        </p:scale>
        <p:origin x="60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73964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22654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65155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7788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33087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28381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91067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1566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6178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51985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20492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0614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5EF8C79-EE35-2B4C-B907-15A0A4FB17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Lucida Console" panose="020B0609040504020204" pitchFamily="49" charset="0"/>
                <a:ea typeface="Baskerville" panose="02020502070401020303" pitchFamily="18" charset="0"/>
              </a:rPr>
              <a:t>FORM BELİRLEME</a:t>
            </a:r>
          </a:p>
        </p:txBody>
      </p:sp>
    </p:spTree>
    <p:extLst>
      <p:ext uri="{BB962C8B-B14F-4D97-AF65-F5344CB8AC3E}">
        <p14:creationId xmlns:p14="http://schemas.microsoft.com/office/powerpoint/2010/main" val="6807611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A30D7066-D21C-3345-91B7-6A77696CA9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5280"/>
            <a:ext cx="8945729" cy="1535461"/>
          </a:xfrm>
          <a:prstGeom prst="rect">
            <a:avLst/>
          </a:prstGeom>
        </p:spPr>
      </p:pic>
      <p:sp>
        <p:nvSpPr>
          <p:cNvPr id="3" name="Unvan 1">
            <a:extLst>
              <a:ext uri="{FF2B5EF4-FFF2-40B4-BE49-F238E27FC236}">
                <a16:creationId xmlns:a16="http://schemas.microsoft.com/office/drawing/2014/main" id="{F22900B9-071A-8648-8AA1-589D22F82813}"/>
              </a:ext>
            </a:extLst>
          </p:cNvPr>
          <p:cNvSpPr txBox="1">
            <a:spLocks/>
          </p:cNvSpPr>
          <p:nvPr/>
        </p:nvSpPr>
        <p:spPr>
          <a:xfrm>
            <a:off x="278780" y="6219516"/>
            <a:ext cx="846535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Fonksiyon </a:t>
            </a:r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  <a:sym typeface="Wingdings" pitchFamily="2" charset="2"/>
              </a:rPr>
              <a:t></a:t>
            </a:r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 form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020B54AA-8B33-B94D-9C6D-13704C23D5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007993"/>
            <a:ext cx="7683190" cy="4146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1877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D56FDDF1-E31B-1A46-9B80-6F72BE215E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582015" y="-582016"/>
            <a:ext cx="6494069" cy="765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1881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5EE3A2D7-E086-DA4F-BC69-1AFDFAA205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837" y="542925"/>
            <a:ext cx="5664906" cy="3100388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B38C273D-8637-6541-862D-72C968C16E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3600" y="3667367"/>
            <a:ext cx="2830512" cy="3009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8600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1">
            <a:extLst>
              <a:ext uri="{FF2B5EF4-FFF2-40B4-BE49-F238E27FC236}">
                <a16:creationId xmlns:a16="http://schemas.microsoft.com/office/drawing/2014/main" id="{ED2E6C1A-7B9F-1A46-98EE-C2FBBD08AD4C}"/>
              </a:ext>
            </a:extLst>
          </p:cNvPr>
          <p:cNvSpPr txBox="1">
            <a:spLocks/>
          </p:cNvSpPr>
          <p:nvPr/>
        </p:nvSpPr>
        <p:spPr>
          <a:xfrm>
            <a:off x="278780" y="6219516"/>
            <a:ext cx="846535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Doğal ve yapay formlar</a:t>
            </a: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7D7D2CD1-07BB-584F-9F3F-00C897DDA0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682702"/>
            <a:ext cx="9148957" cy="3342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0559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1">
            <a:extLst>
              <a:ext uri="{FF2B5EF4-FFF2-40B4-BE49-F238E27FC236}">
                <a16:creationId xmlns:a16="http://schemas.microsoft.com/office/drawing/2014/main" id="{AB4334DD-3947-5343-B91B-0DCA0F8F496C}"/>
              </a:ext>
            </a:extLst>
          </p:cNvPr>
          <p:cNvSpPr txBox="1">
            <a:spLocks/>
          </p:cNvSpPr>
          <p:nvPr/>
        </p:nvSpPr>
        <p:spPr>
          <a:xfrm>
            <a:off x="278780" y="6219516"/>
            <a:ext cx="886522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Malzeme türlerine göre form belirleme</a:t>
            </a: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20F1B5F6-0EDF-474F-A45F-995AAB2285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95042"/>
            <a:ext cx="9146350" cy="3285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7168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1">
            <a:extLst>
              <a:ext uri="{FF2B5EF4-FFF2-40B4-BE49-F238E27FC236}">
                <a16:creationId xmlns:a16="http://schemas.microsoft.com/office/drawing/2014/main" id="{8AD6BCBF-D639-DD45-9DE2-31F469F6CF40}"/>
              </a:ext>
            </a:extLst>
          </p:cNvPr>
          <p:cNvSpPr txBox="1">
            <a:spLocks/>
          </p:cNvSpPr>
          <p:nvPr/>
        </p:nvSpPr>
        <p:spPr>
          <a:xfrm>
            <a:off x="278780" y="6219516"/>
            <a:ext cx="886522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Kentsel alanda form çeşitleri</a:t>
            </a: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2DC2D5FF-B64F-E04A-A921-E1CC98A10D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37219"/>
            <a:ext cx="7627434" cy="5072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1077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4EA47973-63C6-0C43-AB0D-B92475362C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00203"/>
            <a:ext cx="9144000" cy="3281340"/>
          </a:xfrm>
          <a:prstGeom prst="rect">
            <a:avLst/>
          </a:prstGeom>
        </p:spPr>
      </p:pic>
      <p:sp>
        <p:nvSpPr>
          <p:cNvPr id="4" name="Unvan 1">
            <a:extLst>
              <a:ext uri="{FF2B5EF4-FFF2-40B4-BE49-F238E27FC236}">
                <a16:creationId xmlns:a16="http://schemas.microsoft.com/office/drawing/2014/main" id="{8C305F24-2736-6242-B753-4BBE3220DF3C}"/>
              </a:ext>
            </a:extLst>
          </p:cNvPr>
          <p:cNvSpPr txBox="1">
            <a:spLocks/>
          </p:cNvSpPr>
          <p:nvPr/>
        </p:nvSpPr>
        <p:spPr>
          <a:xfrm>
            <a:off x="278780" y="6219516"/>
            <a:ext cx="886522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Kentsel alanda form çeşitleri</a:t>
            </a:r>
          </a:p>
        </p:txBody>
      </p:sp>
    </p:spTree>
    <p:extLst>
      <p:ext uri="{BB962C8B-B14F-4D97-AF65-F5344CB8AC3E}">
        <p14:creationId xmlns:p14="http://schemas.microsoft.com/office/powerpoint/2010/main" val="142496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1">
            <a:extLst>
              <a:ext uri="{FF2B5EF4-FFF2-40B4-BE49-F238E27FC236}">
                <a16:creationId xmlns:a16="http://schemas.microsoft.com/office/drawing/2014/main" id="{6DBB78C3-5BDB-944F-BE75-F13DA1D75A46}"/>
              </a:ext>
            </a:extLst>
          </p:cNvPr>
          <p:cNvSpPr txBox="1">
            <a:spLocks/>
          </p:cNvSpPr>
          <p:nvPr/>
        </p:nvSpPr>
        <p:spPr>
          <a:xfrm>
            <a:off x="0" y="6219516"/>
            <a:ext cx="914400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000" dirty="0">
                <a:latin typeface="Lucida Console" panose="020B0609040504020204" pitchFamily="49" charset="0"/>
                <a:ea typeface="Baskerville" panose="02020502070401020303" pitchFamily="18" charset="0"/>
              </a:rPr>
              <a:t>Kentsel alanda ’form’ üç boyutlu bir düşüncedir</a:t>
            </a: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5B3BD9D3-17B3-5D41-A002-2C2DA9C9A6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532934"/>
            <a:ext cx="9154967" cy="3269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7744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54</TotalTime>
  <Words>30</Words>
  <Application>Microsoft Macintosh PowerPoint</Application>
  <PresentationFormat>Ekran Gösterisi (4:3)</PresentationFormat>
  <Paragraphs>7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6" baseType="lpstr">
      <vt:lpstr>Arial</vt:lpstr>
      <vt:lpstr>Baskerville</vt:lpstr>
      <vt:lpstr>Calibri</vt:lpstr>
      <vt:lpstr>Calibri Light</vt:lpstr>
      <vt:lpstr>Lucida Console</vt:lpstr>
      <vt:lpstr>Wingdings</vt:lpstr>
      <vt:lpstr>Office Teması</vt:lpstr>
      <vt:lpstr>FORM BELİRLEME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Microsoft Office User</dc:creator>
  <cp:lastModifiedBy>Microsoft Office User</cp:lastModifiedBy>
  <cp:revision>15</cp:revision>
  <dcterms:created xsi:type="dcterms:W3CDTF">2020-06-25T17:31:50Z</dcterms:created>
  <dcterms:modified xsi:type="dcterms:W3CDTF">2020-06-26T12:34:23Z</dcterms:modified>
</cp:coreProperties>
</file>