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-6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10. Hafta: Faşizm &amp; YENİ SAĞ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Devlet-piyasa ilişkisi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Devlet ve piyasa dışsal bir ilişki içindedir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Piyasanın akışını kolaylaştıracak devlet müdahaleleri gereklidir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Devletin işlevi istikrarı sağlamak ve rekabeti güçlendirmektir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Bretton-Woods</a:t>
            </a:r>
            <a:r>
              <a:rPr lang="tr-TR" sz="2600" dirty="0" smtClean="0"/>
              <a:t> sisteminin bitişi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628384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Yeni Sağ tarihin sonu mu?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Neoliberal</a:t>
            </a:r>
            <a:r>
              <a:rPr lang="tr-TR" sz="2600" dirty="0" smtClean="0"/>
              <a:t> politikalar keskin hatlarla tanımlanmadığından siyasi iktidarlar farklı politikalar izleyebildi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Hakim sınıfların çıkarına olacak politikalara ideolojik zemin sağlayacak unsurlar bir araya getirildi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TINA – başk</a:t>
            </a:r>
            <a:r>
              <a:rPr lang="tr-TR" sz="2600" dirty="0" smtClean="0"/>
              <a:t>a alternatif yok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Mevcut ilişkilerin evrensel bir sona işaret </a:t>
            </a:r>
            <a:r>
              <a:rPr lang="tr-TR" sz="2600" smtClean="0"/>
              <a:t>ettiği düşüncesi</a:t>
            </a:r>
            <a:endParaRPr lang="tr-TR" sz="2600" dirty="0" smtClean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07086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Tarihsel-toplumsal koşullar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Birinci Dünya Savaşı sonrasında Avrupa’da faşist hareketlerin yükselişi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Sosyoekonomik krizler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Egemen sınıfların politikaları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Solun politik tutumu</a:t>
            </a:r>
          </a:p>
          <a:p>
            <a:pPr lvl="1"/>
            <a:endParaRPr lang="tr-TR" sz="2600" dirty="0" smtClean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0811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Sınıfsal ilişkiler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Almanya ve İtalya’da sosyalist denemeler ve hareketler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Ilımlı sağ ideolojilerin güçsüzleşmes</a:t>
            </a:r>
            <a:r>
              <a:rPr lang="tr-TR" sz="2600" dirty="0" smtClean="0"/>
              <a:t>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Küçük burjuvaziyi örgütlemek için geleneksel sağın irrasyonel-mistik söylemlerini kullanan faşist hareketler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İşçi sınıfına karşı faşistlerin örgütsel gücünün kullanılması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Faşist hareketlerle kurumlar arasında işbirlikleri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84552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Sosyoekonomik krizler ve faşizmin kitle temeli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tr-TR" sz="2600" dirty="0" smtClean="0"/>
              <a:t>Faşist hareketler kendini tehdit altında hisseden küçük burjuvaziyi örgütleyerek iktidara gelmişlerdir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Proletaryanın örgütlülüğü karşısında karşı devrimci bir müdahale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Kesintisiz ve bütünlüklü şiddet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Geniş kesimlerde güvencesizlik hissi yaratan ve demokrasiye güvenlerini sarsan kriz belirtileri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Faşist yönetimlerin sermayeyle ilişkisi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59751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Faşizme soldan bakmak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Faşizm burjuva bir hükümet biçimi midir yoksa burjuva-parlamenter sistemden ayrı bir nitelik mi taşır?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Dimitrov</a:t>
            </a:r>
            <a:r>
              <a:rPr lang="tr-TR" sz="2600" dirty="0" smtClean="0"/>
              <a:t>: faşizm finans kapitalin en gerici, en </a:t>
            </a:r>
            <a:r>
              <a:rPr lang="tr-TR" sz="2600" dirty="0" err="1" smtClean="0"/>
              <a:t>şovenist</a:t>
            </a:r>
            <a:r>
              <a:rPr lang="tr-TR" sz="2600" dirty="0" smtClean="0"/>
              <a:t> emperyalist öğelerinin açık, terörist diktatörlüğüdür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Totalitarizm: komünizm ve faşizm aynı kefeye konulabilir mi?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54064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Söylemler </a:t>
            </a:r>
            <a:r>
              <a:rPr lang="tr-TR" dirty="0" smtClean="0"/>
              <a:t>ve iktidar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Tarihsel koşulların doğallaştırılması ve ebedileştirilmesi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Organik toplumu yabancı unsurların tehdidi altında görmesi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Otoriter tek adam ideolojisi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Militarist bir müdahale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Anti-komünizm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Anti-kapitalist söylem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146209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Sağ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Neoliberal</a:t>
            </a:r>
            <a:r>
              <a:rPr lang="tr-TR" sz="2600" dirty="0" smtClean="0"/>
              <a:t> birikim stratejisinin hegemonya projesi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Liberalizm ve muhafazakârlığın bir birlikteliği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Piyasa süreçlerini ve bireysel girişimi toplum düzeninde yeniden hakim kılma çabası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80 sonrası etkili olmuş bir siyaset ve ideoloji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7868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Yöntemsel bireycilik ve öznellik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tr-TR" sz="2600" dirty="0" smtClean="0"/>
              <a:t>Liberalizm ve muhafazak</a:t>
            </a:r>
            <a:r>
              <a:rPr lang="tr-TR" sz="2600" dirty="0" smtClean="0"/>
              <a:t>ârlığı bir araya getiren yöntemsel bireycilik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olgular bireyin davranışlarına indirgenerek açıklanabilir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Hayek</a:t>
            </a:r>
            <a:r>
              <a:rPr lang="tr-TR" sz="2600" dirty="0" smtClean="0"/>
              <a:t>: kurumlar bireylerin karar ve tercihlerinin öngörülemeyen sonuçlarıdır – müdahaleyle düzenlenmemeleri gerekir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Oakeshott</a:t>
            </a:r>
            <a:r>
              <a:rPr lang="tr-TR" sz="2600" dirty="0" smtClean="0"/>
              <a:t>: Toplumsal yaşam siyasi ahlak ve geleneğe göre şekillenir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Siyasi düzen ortak iyiye ulaşma amacı gütmez – ortak çıkar piyasanın işleyişiyle şekillenir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547063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Devlet-toplum ilişkisi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Toplumsal düzenin devamını sağlamak için devlet güçlü olmalıdır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Güven, itaat ve güçlü lider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Bireylerin devlet otoritesine itaatinin sağlanması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dayanışmaya engel olan sınıfsal faaliyetlerin engellenmesi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 harcamalarının refahtan güvenliğe kaydırılması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094589347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</TotalTime>
  <Words>362</Words>
  <Application>Microsoft Office PowerPoint</Application>
  <PresentationFormat>Özel</PresentationFormat>
  <Paragraphs>92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Geçmişe bakış</vt:lpstr>
      <vt:lpstr>Siyaset Bilimi II</vt:lpstr>
      <vt:lpstr>Tarihsel-toplumsal koşullar</vt:lpstr>
      <vt:lpstr>Sınıfsal ilişkiler</vt:lpstr>
      <vt:lpstr>Sosyoekonomik krizler ve faşizmin kitle temeli</vt:lpstr>
      <vt:lpstr>Faşizme soldan bakmak</vt:lpstr>
      <vt:lpstr>Söylemler ve iktidar yapısı</vt:lpstr>
      <vt:lpstr>Yeni Sağ</vt:lpstr>
      <vt:lpstr>Yöntemsel bireycilik ve öznellik</vt:lpstr>
      <vt:lpstr>Devlet-toplum ilişkisi</vt:lpstr>
      <vt:lpstr>Devlet-piyasa ilişkisi</vt:lpstr>
      <vt:lpstr>Yeni Sağ tarihin sonu mu?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22</cp:revision>
  <dcterms:created xsi:type="dcterms:W3CDTF">2018-06-19T11:27:11Z</dcterms:created>
  <dcterms:modified xsi:type="dcterms:W3CDTF">2018-07-01T17:32:07Z</dcterms:modified>
</cp:coreProperties>
</file>