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949" r:id="rId2"/>
    <p:sldId id="940" r:id="rId3"/>
    <p:sldId id="941" r:id="rId4"/>
    <p:sldId id="1140" r:id="rId5"/>
    <p:sldId id="1002" r:id="rId6"/>
    <p:sldId id="997" r:id="rId7"/>
    <p:sldId id="1141" r:id="rId8"/>
    <p:sldId id="1117" r:id="rId9"/>
    <p:sldId id="1004" r:id="rId10"/>
    <p:sldId id="1017" r:id="rId11"/>
    <p:sldId id="1018" r:id="rId12"/>
    <p:sldId id="1021" r:id="rId13"/>
    <p:sldId id="1116" r:id="rId14"/>
    <p:sldId id="944" r:id="rId15"/>
    <p:sldId id="946" r:id="rId16"/>
    <p:sldId id="1022" r:id="rId17"/>
    <p:sldId id="1030" r:id="rId18"/>
    <p:sldId id="1118" r:id="rId19"/>
    <p:sldId id="1080" r:id="rId20"/>
    <p:sldId id="1081" r:id="rId21"/>
    <p:sldId id="1082" r:id="rId22"/>
    <p:sldId id="1083" r:id="rId23"/>
    <p:sldId id="1084" r:id="rId24"/>
    <p:sldId id="1085" r:id="rId25"/>
    <p:sldId id="1086" r:id="rId26"/>
    <p:sldId id="943" r:id="rId27"/>
    <p:sldId id="1120" r:id="rId28"/>
    <p:sldId id="1121" r:id="rId29"/>
    <p:sldId id="1122" r:id="rId30"/>
    <p:sldId id="1028" r:id="rId31"/>
    <p:sldId id="1034" r:id="rId32"/>
    <p:sldId id="1035" r:id="rId33"/>
    <p:sldId id="1049" r:id="rId34"/>
    <p:sldId id="945" r:id="rId35"/>
    <p:sldId id="1144" r:id="rId36"/>
    <p:sldId id="1145" r:id="rId37"/>
    <p:sldId id="1146" r:id="rId38"/>
    <p:sldId id="1047" r:id="rId39"/>
    <p:sldId id="1045" r:id="rId40"/>
    <p:sldId id="1046" r:id="rId41"/>
    <p:sldId id="100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5B5"/>
    <a:srgbClr val="FF8E5C"/>
    <a:srgbClr val="C83E00"/>
    <a:srgbClr val="282F39"/>
    <a:srgbClr val="B7620D"/>
    <a:srgbClr val="007A7D"/>
    <a:srgbClr val="FF6F2F"/>
    <a:srgbClr val="F5B26F"/>
    <a:srgbClr val="CC6D0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26131B-5796-46A1-A200-29134AF4A398}" v="2" dt="2022-01-17T11:24:48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6816" autoAdjust="0"/>
  </p:normalViewPr>
  <p:slideViewPr>
    <p:cSldViewPr snapToGrid="0">
      <p:cViewPr varScale="1">
        <p:scale>
          <a:sx n="82" d="100"/>
          <a:sy n="82" d="100"/>
        </p:scale>
        <p:origin x="91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630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İpek Pınar Uzun" userId="2c9db54d9e7b041f" providerId="LiveId" clId="{6766175C-D0A8-4275-A627-A5CE79BB6E77}"/>
    <pc:docChg chg="delSld modSld">
      <pc:chgData name="İpek Pınar Uzun" userId="2c9db54d9e7b041f" providerId="LiveId" clId="{6766175C-D0A8-4275-A627-A5CE79BB6E77}" dt="2021-01-31T18:10:35.481" v="23" actId="47"/>
      <pc:docMkLst>
        <pc:docMk/>
      </pc:docMkLst>
      <pc:sldChg chg="del">
        <pc:chgData name="İpek Pınar Uzun" userId="2c9db54d9e7b041f" providerId="LiveId" clId="{6766175C-D0A8-4275-A627-A5CE79BB6E77}" dt="2021-01-31T18:10:35.481" v="23" actId="47"/>
        <pc:sldMkLst>
          <pc:docMk/>
          <pc:sldMk cId="2573153236" sldId="885"/>
        </pc:sldMkLst>
      </pc:sldChg>
      <pc:sldChg chg="del">
        <pc:chgData name="İpek Pınar Uzun" userId="2c9db54d9e7b041f" providerId="LiveId" clId="{6766175C-D0A8-4275-A627-A5CE79BB6E77}" dt="2021-01-31T18:10:34.976" v="22" actId="47"/>
        <pc:sldMkLst>
          <pc:docMk/>
          <pc:sldMk cId="4172883622" sldId="887"/>
        </pc:sldMkLst>
      </pc:sldChg>
      <pc:sldChg chg="modSp mod">
        <pc:chgData name="İpek Pınar Uzun" userId="2c9db54d9e7b041f" providerId="LiveId" clId="{6766175C-D0A8-4275-A627-A5CE79BB6E77}" dt="2021-01-31T18:10:32.174" v="21" actId="20577"/>
        <pc:sldMkLst>
          <pc:docMk/>
          <pc:sldMk cId="2005606198" sldId="922"/>
        </pc:sldMkLst>
        <pc:spChg chg="mod">
          <ac:chgData name="İpek Pınar Uzun" userId="2c9db54d9e7b041f" providerId="LiveId" clId="{6766175C-D0A8-4275-A627-A5CE79BB6E77}" dt="2021-01-31T18:10:32.174" v="21" actId="20577"/>
          <ac:spMkLst>
            <pc:docMk/>
            <pc:sldMk cId="2005606198" sldId="922"/>
            <ac:spMk id="5" creationId="{00000000-0000-0000-0000-000000000000}"/>
          </ac:spMkLst>
        </pc:spChg>
        <pc:spChg chg="mod">
          <ac:chgData name="İpek Pınar Uzun" userId="2c9db54d9e7b041f" providerId="LiveId" clId="{6766175C-D0A8-4275-A627-A5CE79BB6E77}" dt="2021-01-31T18:10:24.668" v="11" actId="20577"/>
          <ac:spMkLst>
            <pc:docMk/>
            <pc:sldMk cId="2005606198" sldId="922"/>
            <ac:spMk id="7" creationId="{00000000-0000-0000-0000-000000000000}"/>
          </ac:spMkLst>
        </pc:spChg>
      </pc:sldChg>
    </pc:docChg>
  </pc:docChgLst>
  <pc:docChgLst>
    <pc:chgData name="İpek Pınar Uzun" userId="2c9db54d9e7b041f" providerId="LiveId" clId="{60428B5A-C923-4046-BFAD-9D5EC6499118}"/>
    <pc:docChg chg="undo custSel addSld delSld modSld sldOrd">
      <pc:chgData name="İpek Pınar Uzun" userId="2c9db54d9e7b041f" providerId="LiveId" clId="{60428B5A-C923-4046-BFAD-9D5EC6499118}" dt="2021-03-03T22:15:08.064" v="229" actId="47"/>
      <pc:docMkLst>
        <pc:docMk/>
      </pc:docMkLst>
      <pc:sldChg chg="delSp mod">
        <pc:chgData name="İpek Pınar Uzun" userId="2c9db54d9e7b041f" providerId="LiveId" clId="{60428B5A-C923-4046-BFAD-9D5EC6499118}" dt="2021-03-03T22:00:34.768" v="25" actId="478"/>
        <pc:sldMkLst>
          <pc:docMk/>
          <pc:sldMk cId="3789001729" sldId="941"/>
        </pc:sldMkLst>
        <pc:cxnChg chg="del">
          <ac:chgData name="İpek Pınar Uzun" userId="2c9db54d9e7b041f" providerId="LiveId" clId="{60428B5A-C923-4046-BFAD-9D5EC6499118}" dt="2021-03-03T22:00:34.080" v="24" actId="478"/>
          <ac:cxnSpMkLst>
            <pc:docMk/>
            <pc:sldMk cId="3789001729" sldId="941"/>
            <ac:cxnSpMk id="107" creationId="{00000000-0000-0000-0000-000000000000}"/>
          </ac:cxnSpMkLst>
        </pc:cxnChg>
        <pc:cxnChg chg="del">
          <ac:chgData name="İpek Pınar Uzun" userId="2c9db54d9e7b041f" providerId="LiveId" clId="{60428B5A-C923-4046-BFAD-9D5EC6499118}" dt="2021-03-03T22:00:33.046" v="23" actId="478"/>
          <ac:cxnSpMkLst>
            <pc:docMk/>
            <pc:sldMk cId="3789001729" sldId="941"/>
            <ac:cxnSpMk id="108" creationId="{00000000-0000-0000-0000-000000000000}"/>
          </ac:cxnSpMkLst>
        </pc:cxnChg>
        <pc:cxnChg chg="del">
          <ac:chgData name="İpek Pınar Uzun" userId="2c9db54d9e7b041f" providerId="LiveId" clId="{60428B5A-C923-4046-BFAD-9D5EC6499118}" dt="2021-03-03T22:00:34.768" v="25" actId="478"/>
          <ac:cxnSpMkLst>
            <pc:docMk/>
            <pc:sldMk cId="3789001729" sldId="941"/>
            <ac:cxnSpMk id="109" creationId="{00000000-0000-0000-0000-000000000000}"/>
          </ac:cxnSpMkLst>
        </pc:cxnChg>
      </pc:sldChg>
      <pc:sldChg chg="addSp delSp modSp add mod setBg delDesignElem">
        <pc:chgData name="İpek Pınar Uzun" userId="2c9db54d9e7b041f" providerId="LiveId" clId="{60428B5A-C923-4046-BFAD-9D5EC6499118}" dt="2021-03-03T22:13:14.983" v="217" actId="26606"/>
        <pc:sldMkLst>
          <pc:docMk/>
          <pc:sldMk cId="4153598220" sldId="943"/>
        </pc:sldMkLst>
        <pc:spChg chg="mod">
          <ac:chgData name="İpek Pınar Uzun" userId="2c9db54d9e7b041f" providerId="LiveId" clId="{60428B5A-C923-4046-BFAD-9D5EC6499118}" dt="2021-03-03T22:13:14.983" v="217" actId="26606"/>
          <ac:spMkLst>
            <pc:docMk/>
            <pc:sldMk cId="4153598220" sldId="943"/>
            <ac:spMk id="8" creationId="{00000000-0000-0000-0000-000000000000}"/>
          </ac:spMkLst>
        </pc:spChg>
        <pc:spChg chg="mod">
          <ac:chgData name="İpek Pınar Uzun" userId="2c9db54d9e7b041f" providerId="LiveId" clId="{60428B5A-C923-4046-BFAD-9D5EC6499118}" dt="2021-03-03T22:13:14.983" v="217" actId="26606"/>
          <ac:spMkLst>
            <pc:docMk/>
            <pc:sldMk cId="4153598220" sldId="943"/>
            <ac:spMk id="10" creationId="{00000000-0000-0000-0000-000000000000}"/>
          </ac:spMkLst>
        </pc:spChg>
        <pc:spChg chg="add del">
          <ac:chgData name="İpek Pınar Uzun" userId="2c9db54d9e7b041f" providerId="LiveId" clId="{60428B5A-C923-4046-BFAD-9D5EC6499118}" dt="2021-03-03T22:13:14.977" v="216" actId="26606"/>
          <ac:spMkLst>
            <pc:docMk/>
            <pc:sldMk cId="4153598220" sldId="943"/>
            <ac:spMk id="17" creationId="{5E39A796-BE83-48B1-B33F-35C4A32AAB57}"/>
          </ac:spMkLst>
        </pc:spChg>
        <pc:spChg chg="add del">
          <ac:chgData name="İpek Pınar Uzun" userId="2c9db54d9e7b041f" providerId="LiveId" clId="{60428B5A-C923-4046-BFAD-9D5EC6499118}" dt="2021-03-03T22:13:14.977" v="216" actId="26606"/>
          <ac:spMkLst>
            <pc:docMk/>
            <pc:sldMk cId="4153598220" sldId="943"/>
            <ac:spMk id="19" creationId="{72F84B47-E267-4194-8194-831DB7B5547F}"/>
          </ac:spMkLst>
        </pc:spChg>
        <pc:spChg chg="add">
          <ac:chgData name="İpek Pınar Uzun" userId="2c9db54d9e7b041f" providerId="LiveId" clId="{60428B5A-C923-4046-BFAD-9D5EC6499118}" dt="2021-03-03T22:13:14.983" v="217" actId="26606"/>
          <ac:spMkLst>
            <pc:docMk/>
            <pc:sldMk cId="4153598220" sldId="943"/>
            <ac:spMk id="21" creationId="{46F7435D-E3DB-47B1-BA61-B00ACC83A9DE}"/>
          </ac:spMkLst>
        </pc:spChg>
        <pc:spChg chg="add">
          <ac:chgData name="İpek Pınar Uzun" userId="2c9db54d9e7b041f" providerId="LiveId" clId="{60428B5A-C923-4046-BFAD-9D5EC6499118}" dt="2021-03-03T22:13:14.983" v="217" actId="26606"/>
          <ac:spMkLst>
            <pc:docMk/>
            <pc:sldMk cId="4153598220" sldId="943"/>
            <ac:spMk id="22" creationId="{F263A0B5-F8C4-4116-809F-78A768EA79A6}"/>
          </ac:spMkLst>
        </pc:spChg>
        <pc:spChg chg="del">
          <ac:chgData name="İpek Pınar Uzun" userId="2c9db54d9e7b041f" providerId="LiveId" clId="{60428B5A-C923-4046-BFAD-9D5EC6499118}" dt="2021-03-03T22:11:01.009" v="212"/>
          <ac:spMkLst>
            <pc:docMk/>
            <pc:sldMk cId="4153598220" sldId="943"/>
            <ac:spMk id="130" creationId="{46F7435D-E3DB-47B1-BA61-B00ACC83A9DE}"/>
          </ac:spMkLst>
        </pc:spChg>
        <pc:spChg chg="del">
          <ac:chgData name="İpek Pınar Uzun" userId="2c9db54d9e7b041f" providerId="LiveId" clId="{60428B5A-C923-4046-BFAD-9D5EC6499118}" dt="2021-03-03T22:11:01.009" v="212"/>
          <ac:spMkLst>
            <pc:docMk/>
            <pc:sldMk cId="4153598220" sldId="943"/>
            <ac:spMk id="132" creationId="{F263A0B5-F8C4-4116-809F-78A768EA79A6}"/>
          </ac:spMkLst>
        </pc:spChg>
        <pc:picChg chg="mod">
          <ac:chgData name="İpek Pınar Uzun" userId="2c9db54d9e7b041f" providerId="LiveId" clId="{60428B5A-C923-4046-BFAD-9D5EC6499118}" dt="2021-03-03T22:13:14.977" v="216" actId="26606"/>
          <ac:picMkLst>
            <pc:docMk/>
            <pc:sldMk cId="4153598220" sldId="943"/>
            <ac:picMk id="12" creationId="{00000000-0000-0000-0000-000000000000}"/>
          </ac:picMkLst>
        </pc:picChg>
      </pc:sldChg>
      <pc:sldChg chg="addSp delSp modSp add mod setBg">
        <pc:chgData name="İpek Pınar Uzun" userId="2c9db54d9e7b041f" providerId="LiveId" clId="{60428B5A-C923-4046-BFAD-9D5EC6499118}" dt="2021-03-03T22:02:47.668" v="40" actId="26606"/>
        <pc:sldMkLst>
          <pc:docMk/>
          <pc:sldMk cId="260868011" sldId="944"/>
        </pc:sldMkLst>
        <pc:spChg chg="mod ord">
          <ac:chgData name="İpek Pınar Uzun" userId="2c9db54d9e7b041f" providerId="LiveId" clId="{60428B5A-C923-4046-BFAD-9D5EC6499118}" dt="2021-03-03T22:02:47.663" v="39" actId="26606"/>
          <ac:spMkLst>
            <pc:docMk/>
            <pc:sldMk cId="260868011" sldId="944"/>
            <ac:spMk id="2" creationId="{00000000-0000-0000-0000-000000000000}"/>
          </ac:spMkLst>
        </pc:spChg>
        <pc:spChg chg="mod">
          <ac:chgData name="İpek Pınar Uzun" userId="2c9db54d9e7b041f" providerId="LiveId" clId="{60428B5A-C923-4046-BFAD-9D5EC6499118}" dt="2021-03-03T22:02:47.663" v="39" actId="26606"/>
          <ac:spMkLst>
            <pc:docMk/>
            <pc:sldMk cId="260868011" sldId="944"/>
            <ac:spMk id="7" creationId="{00000000-0000-0000-0000-000000000000}"/>
          </ac:spMkLst>
        </pc:spChg>
        <pc:spChg chg="add del">
          <ac:chgData name="İpek Pınar Uzun" userId="2c9db54d9e7b041f" providerId="LiveId" clId="{60428B5A-C923-4046-BFAD-9D5EC6499118}" dt="2021-03-03T22:02:47.668" v="40" actId="26606"/>
          <ac:spMkLst>
            <pc:docMk/>
            <pc:sldMk cId="260868011" sldId="944"/>
            <ac:spMk id="15" creationId="{46F7435D-E3DB-47B1-BA61-B00ACC83A9DE}"/>
          </ac:spMkLst>
        </pc:spChg>
        <pc:spChg chg="add del">
          <ac:chgData name="İpek Pınar Uzun" userId="2c9db54d9e7b041f" providerId="LiveId" clId="{60428B5A-C923-4046-BFAD-9D5EC6499118}" dt="2021-03-03T22:02:47.668" v="40" actId="26606"/>
          <ac:spMkLst>
            <pc:docMk/>
            <pc:sldMk cId="260868011" sldId="944"/>
            <ac:spMk id="17" creationId="{F263A0B5-F8C4-4116-809F-78A768EA79A6}"/>
          </ac:spMkLst>
        </pc:spChg>
        <pc:spChg chg="add del">
          <ac:chgData name="İpek Pınar Uzun" userId="2c9db54d9e7b041f" providerId="LiveId" clId="{60428B5A-C923-4046-BFAD-9D5EC6499118}" dt="2021-03-03T22:02:44.349" v="37" actId="26606"/>
          <ac:spMkLst>
            <pc:docMk/>
            <pc:sldMk cId="260868011" sldId="944"/>
            <ac:spMk id="22" creationId="{46F7435D-E3DB-47B1-BA61-B00ACC83A9DE}"/>
          </ac:spMkLst>
        </pc:spChg>
        <pc:spChg chg="add del">
          <ac:chgData name="İpek Pınar Uzun" userId="2c9db54d9e7b041f" providerId="LiveId" clId="{60428B5A-C923-4046-BFAD-9D5EC6499118}" dt="2021-03-03T22:02:44.349" v="37" actId="26606"/>
          <ac:spMkLst>
            <pc:docMk/>
            <pc:sldMk cId="260868011" sldId="944"/>
            <ac:spMk id="24" creationId="{F263A0B5-F8C4-4116-809F-78A768EA79A6}"/>
          </ac:spMkLst>
        </pc:spChg>
        <pc:spChg chg="add del">
          <ac:chgData name="İpek Pınar Uzun" userId="2c9db54d9e7b041f" providerId="LiveId" clId="{60428B5A-C923-4046-BFAD-9D5EC6499118}" dt="2021-03-03T22:02:47.663" v="39" actId="26606"/>
          <ac:spMkLst>
            <pc:docMk/>
            <pc:sldMk cId="260868011" sldId="944"/>
            <ac:spMk id="26" creationId="{5E39A796-BE83-48B1-B33F-35C4A32AAB57}"/>
          </ac:spMkLst>
        </pc:spChg>
        <pc:spChg chg="add del">
          <ac:chgData name="İpek Pınar Uzun" userId="2c9db54d9e7b041f" providerId="LiveId" clId="{60428B5A-C923-4046-BFAD-9D5EC6499118}" dt="2021-03-03T22:02:47.663" v="39" actId="26606"/>
          <ac:spMkLst>
            <pc:docMk/>
            <pc:sldMk cId="260868011" sldId="944"/>
            <ac:spMk id="27" creationId="{72F84B47-E267-4194-8194-831DB7B5547F}"/>
          </ac:spMkLst>
        </pc:spChg>
        <pc:spChg chg="add">
          <ac:chgData name="İpek Pınar Uzun" userId="2c9db54d9e7b041f" providerId="LiveId" clId="{60428B5A-C923-4046-BFAD-9D5EC6499118}" dt="2021-03-03T22:02:47.668" v="40" actId="26606"/>
          <ac:spMkLst>
            <pc:docMk/>
            <pc:sldMk cId="260868011" sldId="944"/>
            <ac:spMk id="29" creationId="{46F7435D-E3DB-47B1-BA61-B00ACC83A9DE}"/>
          </ac:spMkLst>
        </pc:spChg>
        <pc:spChg chg="add">
          <ac:chgData name="İpek Pınar Uzun" userId="2c9db54d9e7b041f" providerId="LiveId" clId="{60428B5A-C923-4046-BFAD-9D5EC6499118}" dt="2021-03-03T22:02:47.668" v="40" actId="26606"/>
          <ac:spMkLst>
            <pc:docMk/>
            <pc:sldMk cId="260868011" sldId="944"/>
            <ac:spMk id="30" creationId="{F263A0B5-F8C4-4116-809F-78A768EA79A6}"/>
          </ac:spMkLst>
        </pc:spChg>
        <pc:picChg chg="mod ord">
          <ac:chgData name="İpek Pınar Uzun" userId="2c9db54d9e7b041f" providerId="LiveId" clId="{60428B5A-C923-4046-BFAD-9D5EC6499118}" dt="2021-03-03T22:02:47.668" v="40" actId="26606"/>
          <ac:picMkLst>
            <pc:docMk/>
            <pc:sldMk cId="260868011" sldId="944"/>
            <ac:picMk id="10" creationId="{00000000-0000-0000-0000-000000000000}"/>
          </ac:picMkLst>
        </pc:picChg>
      </pc:sldChg>
      <pc:sldChg chg="addSp delSp modSp add mod setBg delDesignElem">
        <pc:chgData name="İpek Pınar Uzun" userId="2c9db54d9e7b041f" providerId="LiveId" clId="{60428B5A-C923-4046-BFAD-9D5EC6499118}" dt="2021-03-03T22:14:33.517" v="228" actId="1076"/>
        <pc:sldMkLst>
          <pc:docMk/>
          <pc:sldMk cId="2416485782" sldId="945"/>
        </pc:sldMkLst>
        <pc:spChg chg="mod">
          <ac:chgData name="İpek Pınar Uzun" userId="2c9db54d9e7b041f" providerId="LiveId" clId="{60428B5A-C923-4046-BFAD-9D5EC6499118}" dt="2021-03-03T22:14:26.140" v="224" actId="26606"/>
          <ac:spMkLst>
            <pc:docMk/>
            <pc:sldMk cId="2416485782" sldId="945"/>
            <ac:spMk id="2" creationId="{00000000-0000-0000-0000-000000000000}"/>
          </ac:spMkLst>
        </pc:spChg>
        <pc:spChg chg="mod">
          <ac:chgData name="İpek Pınar Uzun" userId="2c9db54d9e7b041f" providerId="LiveId" clId="{60428B5A-C923-4046-BFAD-9D5EC6499118}" dt="2021-03-03T22:14:33.517" v="228" actId="1076"/>
          <ac:spMkLst>
            <pc:docMk/>
            <pc:sldMk cId="2416485782" sldId="945"/>
            <ac:spMk id="7" creationId="{00000000-0000-0000-0000-000000000000}"/>
          </ac:spMkLst>
        </pc:spChg>
        <pc:spChg chg="mod">
          <ac:chgData name="İpek Pınar Uzun" userId="2c9db54d9e7b041f" providerId="LiveId" clId="{60428B5A-C923-4046-BFAD-9D5EC6499118}" dt="2021-03-03T22:14:26.140" v="224" actId="26606"/>
          <ac:spMkLst>
            <pc:docMk/>
            <pc:sldMk cId="2416485782" sldId="945"/>
            <ac:spMk id="10" creationId="{00000000-0000-0000-0000-000000000000}"/>
          </ac:spMkLst>
        </pc:spChg>
        <pc:spChg chg="add">
          <ac:chgData name="İpek Pınar Uzun" userId="2c9db54d9e7b041f" providerId="LiveId" clId="{60428B5A-C923-4046-BFAD-9D5EC6499118}" dt="2021-03-03T22:14:26.140" v="224" actId="26606"/>
          <ac:spMkLst>
            <pc:docMk/>
            <pc:sldMk cId="2416485782" sldId="945"/>
            <ac:spMk id="13" creationId="{058A14AF-9FB5-4CC7-BA35-E8E85D3EDF0E}"/>
          </ac:spMkLst>
        </pc:spChg>
        <pc:spChg chg="add">
          <ac:chgData name="İpek Pınar Uzun" userId="2c9db54d9e7b041f" providerId="LiveId" clId="{60428B5A-C923-4046-BFAD-9D5EC6499118}" dt="2021-03-03T22:14:26.140" v="224" actId="26606"/>
          <ac:spMkLst>
            <pc:docMk/>
            <pc:sldMk cId="2416485782" sldId="945"/>
            <ac:spMk id="14" creationId="{3A9A4357-BD1D-4622-A4FE-766E6AB8DE84}"/>
          </ac:spMkLst>
        </pc:spChg>
        <pc:spChg chg="del">
          <ac:chgData name="İpek Pınar Uzun" userId="2c9db54d9e7b041f" providerId="LiveId" clId="{60428B5A-C923-4046-BFAD-9D5EC6499118}" dt="2021-03-03T22:11:01.009" v="212"/>
          <ac:spMkLst>
            <pc:docMk/>
            <pc:sldMk cId="2416485782" sldId="945"/>
            <ac:spMk id="16" creationId="{F60FCA6E-0894-46CD-BD49-5955A51E0084}"/>
          </ac:spMkLst>
        </pc:spChg>
        <pc:spChg chg="del">
          <ac:chgData name="İpek Pınar Uzun" userId="2c9db54d9e7b041f" providerId="LiveId" clId="{60428B5A-C923-4046-BFAD-9D5EC6499118}" dt="2021-03-03T22:11:01.009" v="212"/>
          <ac:spMkLst>
            <pc:docMk/>
            <pc:sldMk cId="2416485782" sldId="945"/>
            <ac:spMk id="18" creationId="{E78C6E4B-A1F1-4B6C-97EC-BE997495D6AC}"/>
          </ac:spMkLst>
        </pc:spChg>
        <pc:spChg chg="add">
          <ac:chgData name="İpek Pınar Uzun" userId="2c9db54d9e7b041f" providerId="LiveId" clId="{60428B5A-C923-4046-BFAD-9D5EC6499118}" dt="2021-03-03T22:14:26.140" v="224" actId="26606"/>
          <ac:spMkLst>
            <pc:docMk/>
            <pc:sldMk cId="2416485782" sldId="945"/>
            <ac:spMk id="20" creationId="{E659831F-0D9A-4C63-9EBB-8435B85A440F}"/>
          </ac:spMkLst>
        </pc:spChg>
        <pc:spChg chg="add">
          <ac:chgData name="İpek Pınar Uzun" userId="2c9db54d9e7b041f" providerId="LiveId" clId="{60428B5A-C923-4046-BFAD-9D5EC6499118}" dt="2021-03-03T22:14:26.140" v="224" actId="26606"/>
          <ac:spMkLst>
            <pc:docMk/>
            <pc:sldMk cId="2416485782" sldId="945"/>
            <ac:spMk id="22" creationId="{E6995CE5-F890-4ABA-82A2-26507CE8D2A3}"/>
          </ac:spMkLst>
        </pc:spChg>
        <pc:picChg chg="mod ord">
          <ac:chgData name="İpek Pınar Uzun" userId="2c9db54d9e7b041f" providerId="LiveId" clId="{60428B5A-C923-4046-BFAD-9D5EC6499118}" dt="2021-03-03T22:14:26.140" v="224" actId="26606"/>
          <ac:picMkLst>
            <pc:docMk/>
            <pc:sldMk cId="2416485782" sldId="945"/>
            <ac:picMk id="11" creationId="{00000000-0000-0000-0000-000000000000}"/>
          </ac:picMkLst>
        </pc:picChg>
      </pc:sldChg>
      <pc:sldChg chg="addSp delSp modSp add mod setBg">
        <pc:chgData name="İpek Pınar Uzun" userId="2c9db54d9e7b041f" providerId="LiveId" clId="{60428B5A-C923-4046-BFAD-9D5EC6499118}" dt="2021-03-03T22:04:01.051" v="70" actId="404"/>
        <pc:sldMkLst>
          <pc:docMk/>
          <pc:sldMk cId="3191984934" sldId="946"/>
        </pc:sldMkLst>
        <pc:spChg chg="mod">
          <ac:chgData name="İpek Pınar Uzun" userId="2c9db54d9e7b041f" providerId="LiveId" clId="{60428B5A-C923-4046-BFAD-9D5EC6499118}" dt="2021-03-03T22:03:22.416" v="55" actId="26606"/>
          <ac:spMkLst>
            <pc:docMk/>
            <pc:sldMk cId="3191984934" sldId="946"/>
            <ac:spMk id="2" creationId="{00000000-0000-0000-0000-000000000000}"/>
          </ac:spMkLst>
        </pc:spChg>
        <pc:spChg chg="del mod">
          <ac:chgData name="İpek Pınar Uzun" userId="2c9db54d9e7b041f" providerId="LiveId" clId="{60428B5A-C923-4046-BFAD-9D5EC6499118}" dt="2021-03-03T22:03:05.701" v="43" actId="478"/>
          <ac:spMkLst>
            <pc:docMk/>
            <pc:sldMk cId="3191984934" sldId="946"/>
            <ac:spMk id="8" creationId="{00000000-0000-0000-0000-000000000000}"/>
          </ac:spMkLst>
        </pc:spChg>
        <pc:spChg chg="mod">
          <ac:chgData name="İpek Pınar Uzun" userId="2c9db54d9e7b041f" providerId="LiveId" clId="{60428B5A-C923-4046-BFAD-9D5EC6499118}" dt="2021-03-03T22:04:01.051" v="70" actId="404"/>
          <ac:spMkLst>
            <pc:docMk/>
            <pc:sldMk cId="3191984934" sldId="946"/>
            <ac:spMk id="11" creationId="{00000000-0000-0000-0000-000000000000}"/>
          </ac:spMkLst>
        </pc:spChg>
        <pc:spChg chg="add">
          <ac:chgData name="İpek Pınar Uzun" userId="2c9db54d9e7b041f" providerId="LiveId" clId="{60428B5A-C923-4046-BFAD-9D5EC6499118}" dt="2021-03-03T22:03:22.416" v="55" actId="26606"/>
          <ac:spMkLst>
            <pc:docMk/>
            <pc:sldMk cId="3191984934" sldId="946"/>
            <ac:spMk id="16" creationId="{117AB3D3-3C9C-4DED-809A-78734805B895}"/>
          </ac:spMkLst>
        </pc:spChg>
        <pc:spChg chg="add">
          <ac:chgData name="İpek Pınar Uzun" userId="2c9db54d9e7b041f" providerId="LiveId" clId="{60428B5A-C923-4046-BFAD-9D5EC6499118}" dt="2021-03-03T22:03:22.416" v="55" actId="26606"/>
          <ac:spMkLst>
            <pc:docMk/>
            <pc:sldMk cId="3191984934" sldId="946"/>
            <ac:spMk id="18" creationId="{3A9A4357-BD1D-4622-A4FE-766E6AB8DE84}"/>
          </ac:spMkLst>
        </pc:spChg>
        <pc:spChg chg="add">
          <ac:chgData name="İpek Pınar Uzun" userId="2c9db54d9e7b041f" providerId="LiveId" clId="{60428B5A-C923-4046-BFAD-9D5EC6499118}" dt="2021-03-03T22:03:22.416" v="55" actId="26606"/>
          <ac:spMkLst>
            <pc:docMk/>
            <pc:sldMk cId="3191984934" sldId="946"/>
            <ac:spMk id="20" creationId="{E659831F-0D9A-4C63-9EBB-8435B85A440F}"/>
          </ac:spMkLst>
        </pc:spChg>
        <pc:spChg chg="add">
          <ac:chgData name="İpek Pınar Uzun" userId="2c9db54d9e7b041f" providerId="LiveId" clId="{60428B5A-C923-4046-BFAD-9D5EC6499118}" dt="2021-03-03T22:03:22.416" v="55" actId="26606"/>
          <ac:spMkLst>
            <pc:docMk/>
            <pc:sldMk cId="3191984934" sldId="946"/>
            <ac:spMk id="22" creationId="{E6995CE5-F890-4ABA-82A2-26507CE8D2A3}"/>
          </ac:spMkLst>
        </pc:spChg>
        <pc:picChg chg="mod">
          <ac:chgData name="İpek Pınar Uzun" userId="2c9db54d9e7b041f" providerId="LiveId" clId="{60428B5A-C923-4046-BFAD-9D5EC6499118}" dt="2021-03-03T22:03:37.038" v="57" actId="1076"/>
          <ac:picMkLst>
            <pc:docMk/>
            <pc:sldMk cId="3191984934" sldId="946"/>
            <ac:picMk id="9" creationId="{00000000-0000-0000-0000-000000000000}"/>
          </ac:picMkLst>
        </pc:picChg>
      </pc:sldChg>
      <pc:sldChg chg="addSp modSp mod setBg">
        <pc:chgData name="İpek Pınar Uzun" userId="2c9db54d9e7b041f" providerId="LiveId" clId="{60428B5A-C923-4046-BFAD-9D5EC6499118}" dt="2021-03-03T22:00:44.454" v="26" actId="26606"/>
        <pc:sldMkLst>
          <pc:docMk/>
          <pc:sldMk cId="2098778605" sldId="997"/>
        </pc:sldMkLst>
        <pc:spChg chg="mod">
          <ac:chgData name="İpek Pınar Uzun" userId="2c9db54d9e7b041f" providerId="LiveId" clId="{60428B5A-C923-4046-BFAD-9D5EC6499118}" dt="2021-03-03T22:00:44.454" v="26" actId="26606"/>
          <ac:spMkLst>
            <pc:docMk/>
            <pc:sldMk cId="2098778605" sldId="997"/>
            <ac:spMk id="8" creationId="{00000000-0000-0000-0000-000000000000}"/>
          </ac:spMkLst>
        </pc:spChg>
        <pc:spChg chg="mod">
          <ac:chgData name="İpek Pınar Uzun" userId="2c9db54d9e7b041f" providerId="LiveId" clId="{60428B5A-C923-4046-BFAD-9D5EC6499118}" dt="2021-03-03T22:00:44.454" v="26" actId="26606"/>
          <ac:spMkLst>
            <pc:docMk/>
            <pc:sldMk cId="2098778605" sldId="997"/>
            <ac:spMk id="10" creationId="{00000000-0000-0000-0000-000000000000}"/>
          </ac:spMkLst>
        </pc:spChg>
        <pc:spChg chg="add">
          <ac:chgData name="İpek Pınar Uzun" userId="2c9db54d9e7b041f" providerId="LiveId" clId="{60428B5A-C923-4046-BFAD-9D5EC6499118}" dt="2021-03-03T22:00:44.454" v="26" actId="26606"/>
          <ac:spMkLst>
            <pc:docMk/>
            <pc:sldMk cId="2098778605" sldId="997"/>
            <ac:spMk id="12" creationId="{E6995CE5-F890-4ABA-82A2-26507CE8D2A3}"/>
          </ac:spMkLst>
        </pc:spChg>
        <pc:spChg chg="add">
          <ac:chgData name="İpek Pınar Uzun" userId="2c9db54d9e7b041f" providerId="LiveId" clId="{60428B5A-C923-4046-BFAD-9D5EC6499118}" dt="2021-03-03T22:00:44.454" v="26" actId="26606"/>
          <ac:spMkLst>
            <pc:docMk/>
            <pc:sldMk cId="2098778605" sldId="997"/>
            <ac:spMk id="15" creationId="{058A14AF-9FB5-4CC7-BA35-E8E85D3EDF0E}"/>
          </ac:spMkLst>
        </pc:spChg>
        <pc:spChg chg="add">
          <ac:chgData name="İpek Pınar Uzun" userId="2c9db54d9e7b041f" providerId="LiveId" clId="{60428B5A-C923-4046-BFAD-9D5EC6499118}" dt="2021-03-03T22:00:44.454" v="26" actId="26606"/>
          <ac:spMkLst>
            <pc:docMk/>
            <pc:sldMk cId="2098778605" sldId="997"/>
            <ac:spMk id="17" creationId="{3A9A4357-BD1D-4622-A4FE-766E6AB8DE84}"/>
          </ac:spMkLst>
        </pc:spChg>
        <pc:spChg chg="add">
          <ac:chgData name="İpek Pınar Uzun" userId="2c9db54d9e7b041f" providerId="LiveId" clId="{60428B5A-C923-4046-BFAD-9D5EC6499118}" dt="2021-03-03T22:00:44.454" v="26" actId="26606"/>
          <ac:spMkLst>
            <pc:docMk/>
            <pc:sldMk cId="2098778605" sldId="997"/>
            <ac:spMk id="19" creationId="{E659831F-0D9A-4C63-9EBB-8435B85A440F}"/>
          </ac:spMkLst>
        </pc:spChg>
        <pc:picChg chg="mod">
          <ac:chgData name="İpek Pınar Uzun" userId="2c9db54d9e7b041f" providerId="LiveId" clId="{60428B5A-C923-4046-BFAD-9D5EC6499118}" dt="2021-03-03T22:00:44.454" v="26" actId="26606"/>
          <ac:picMkLst>
            <pc:docMk/>
            <pc:sldMk cId="2098778605" sldId="997"/>
            <ac:picMk id="2" creationId="{00000000-0000-0000-0000-000000000000}"/>
          </ac:picMkLst>
        </pc:picChg>
      </pc:sldChg>
      <pc:sldChg chg="addSp modSp del mod setBg">
        <pc:chgData name="İpek Pınar Uzun" userId="2c9db54d9e7b041f" providerId="LiveId" clId="{60428B5A-C923-4046-BFAD-9D5EC6499118}" dt="2021-03-03T22:06:54.845" v="138" actId="47"/>
        <pc:sldMkLst>
          <pc:docMk/>
          <pc:sldMk cId="4151046174" sldId="998"/>
        </pc:sldMkLst>
        <pc:spChg chg="mod">
          <ac:chgData name="İpek Pınar Uzun" userId="2c9db54d9e7b041f" providerId="LiveId" clId="{60428B5A-C923-4046-BFAD-9D5EC6499118}" dt="2021-03-03T22:01:14.288" v="27" actId="26606"/>
          <ac:spMkLst>
            <pc:docMk/>
            <pc:sldMk cId="4151046174" sldId="998"/>
            <ac:spMk id="8" creationId="{00000000-0000-0000-0000-000000000000}"/>
          </ac:spMkLst>
        </pc:spChg>
        <pc:spChg chg="add">
          <ac:chgData name="İpek Pınar Uzun" userId="2c9db54d9e7b041f" providerId="LiveId" clId="{60428B5A-C923-4046-BFAD-9D5EC6499118}" dt="2021-03-03T22:01:14.288" v="27" actId="26606"/>
          <ac:spMkLst>
            <pc:docMk/>
            <pc:sldMk cId="4151046174" sldId="998"/>
            <ac:spMk id="10" creationId="{16C5FA50-8D52-4617-AF91-5C7B1C8352F1}"/>
          </ac:spMkLst>
        </pc:spChg>
        <pc:spChg chg="add">
          <ac:chgData name="İpek Pınar Uzun" userId="2c9db54d9e7b041f" providerId="LiveId" clId="{60428B5A-C923-4046-BFAD-9D5EC6499118}" dt="2021-03-03T22:01:14.288" v="27" actId="26606"/>
          <ac:spMkLst>
            <pc:docMk/>
            <pc:sldMk cId="4151046174" sldId="998"/>
            <ac:spMk id="11" creationId="{E223798C-12AD-4B0C-A50C-D676347D67CF}"/>
          </ac:spMkLst>
        </pc:spChg>
      </pc:sldChg>
      <pc:sldChg chg="addSp delSp modSp del mod setBg">
        <pc:chgData name="İpek Pınar Uzun" userId="2c9db54d9e7b041f" providerId="LiveId" clId="{60428B5A-C923-4046-BFAD-9D5EC6499118}" dt="2021-03-03T22:06:49.451" v="137" actId="47"/>
        <pc:sldMkLst>
          <pc:docMk/>
          <pc:sldMk cId="2346383186" sldId="999"/>
        </pc:sldMkLst>
        <pc:spChg chg="mod">
          <ac:chgData name="İpek Pınar Uzun" userId="2c9db54d9e7b041f" providerId="LiveId" clId="{60428B5A-C923-4046-BFAD-9D5EC6499118}" dt="2021-03-03T22:01:22.523" v="29" actId="26606"/>
          <ac:spMkLst>
            <pc:docMk/>
            <pc:sldMk cId="2346383186" sldId="999"/>
            <ac:spMk id="8" creationId="{00000000-0000-0000-0000-000000000000}"/>
          </ac:spMkLst>
        </pc:spChg>
        <pc:spChg chg="add del">
          <ac:chgData name="İpek Pınar Uzun" userId="2c9db54d9e7b041f" providerId="LiveId" clId="{60428B5A-C923-4046-BFAD-9D5EC6499118}" dt="2021-03-03T22:01:22.523" v="29" actId="26606"/>
          <ac:spMkLst>
            <pc:docMk/>
            <pc:sldMk cId="2346383186" sldId="999"/>
            <ac:spMk id="13" creationId="{5E39A796-BE83-48B1-B33F-35C4A32AAB57}"/>
          </ac:spMkLst>
        </pc:spChg>
        <pc:spChg chg="add del">
          <ac:chgData name="İpek Pınar Uzun" userId="2c9db54d9e7b041f" providerId="LiveId" clId="{60428B5A-C923-4046-BFAD-9D5EC6499118}" dt="2021-03-03T22:01:22.523" v="29" actId="26606"/>
          <ac:spMkLst>
            <pc:docMk/>
            <pc:sldMk cId="2346383186" sldId="999"/>
            <ac:spMk id="15" creationId="{72F84B47-E267-4194-8194-831DB7B5547F}"/>
          </ac:spMkLst>
        </pc:spChg>
        <pc:picChg chg="mod">
          <ac:chgData name="İpek Pınar Uzun" userId="2c9db54d9e7b041f" providerId="LiveId" clId="{60428B5A-C923-4046-BFAD-9D5EC6499118}" dt="2021-03-03T22:01:22.523" v="29" actId="26606"/>
          <ac:picMkLst>
            <pc:docMk/>
            <pc:sldMk cId="2346383186" sldId="999"/>
            <ac:picMk id="3" creationId="{00000000-0000-0000-0000-000000000000}"/>
          </ac:picMkLst>
        </pc:picChg>
      </pc:sldChg>
      <pc:sldChg chg="addSp delSp modSp add del mod ord setBg">
        <pc:chgData name="İpek Pınar Uzun" userId="2c9db54d9e7b041f" providerId="LiveId" clId="{60428B5A-C923-4046-BFAD-9D5EC6499118}" dt="2021-03-03T22:09:36.884" v="149" actId="47"/>
        <pc:sldMkLst>
          <pc:docMk/>
          <pc:sldMk cId="597256037" sldId="1001"/>
        </pc:sldMkLst>
        <pc:spChg chg="mod">
          <ac:chgData name="İpek Pınar Uzun" userId="2c9db54d9e7b041f" providerId="LiveId" clId="{60428B5A-C923-4046-BFAD-9D5EC6499118}" dt="2021-03-03T22:05:32.109" v="135" actId="26606"/>
          <ac:spMkLst>
            <pc:docMk/>
            <pc:sldMk cId="597256037" sldId="1001"/>
            <ac:spMk id="2" creationId="{00000000-0000-0000-0000-000000000000}"/>
          </ac:spMkLst>
        </pc:spChg>
        <pc:spChg chg="mod">
          <ac:chgData name="İpek Pınar Uzun" userId="2c9db54d9e7b041f" providerId="LiveId" clId="{60428B5A-C923-4046-BFAD-9D5EC6499118}" dt="2021-03-03T22:05:32.109" v="135" actId="26606"/>
          <ac:spMkLst>
            <pc:docMk/>
            <pc:sldMk cId="597256037" sldId="1001"/>
            <ac:spMk id="11" creationId="{00000000-0000-0000-0000-000000000000}"/>
          </ac:spMkLst>
        </pc:spChg>
        <pc:spChg chg="add del">
          <ac:chgData name="İpek Pınar Uzun" userId="2c9db54d9e7b041f" providerId="LiveId" clId="{60428B5A-C923-4046-BFAD-9D5EC6499118}" dt="2021-03-03T22:05:37.619" v="136" actId="26606"/>
          <ac:spMkLst>
            <pc:docMk/>
            <pc:sldMk cId="597256037" sldId="1001"/>
            <ac:spMk id="16" creationId="{5AAE9118-0436-4488-AC4A-C14DF6A7B6B1}"/>
          </ac:spMkLst>
        </pc:spChg>
        <pc:spChg chg="add del">
          <ac:chgData name="İpek Pınar Uzun" userId="2c9db54d9e7b041f" providerId="LiveId" clId="{60428B5A-C923-4046-BFAD-9D5EC6499118}" dt="2021-03-03T22:05:37.619" v="136" actId="26606"/>
          <ac:spMkLst>
            <pc:docMk/>
            <pc:sldMk cId="597256037" sldId="1001"/>
            <ac:spMk id="18" creationId="{1B10F861-B8F1-49C7-BD58-EAB20CEE7F93}"/>
          </ac:spMkLst>
        </pc:spChg>
        <pc:spChg chg="add del">
          <ac:chgData name="İpek Pınar Uzun" userId="2c9db54d9e7b041f" providerId="LiveId" clId="{60428B5A-C923-4046-BFAD-9D5EC6499118}" dt="2021-03-03T22:05:37.619" v="136" actId="26606"/>
          <ac:spMkLst>
            <pc:docMk/>
            <pc:sldMk cId="597256037" sldId="1001"/>
            <ac:spMk id="20" creationId="{61F6E425-22AB-4DA2-8FAC-58ADB58EF6C3}"/>
          </ac:spMkLst>
        </pc:spChg>
        <pc:spChg chg="add">
          <ac:chgData name="İpek Pınar Uzun" userId="2c9db54d9e7b041f" providerId="LiveId" clId="{60428B5A-C923-4046-BFAD-9D5EC6499118}" dt="2021-03-03T22:05:37.619" v="136" actId="26606"/>
          <ac:spMkLst>
            <pc:docMk/>
            <pc:sldMk cId="597256037" sldId="1001"/>
            <ac:spMk id="25" creationId="{5AAE9118-0436-4488-AC4A-C14DF6A7B6B1}"/>
          </ac:spMkLst>
        </pc:spChg>
        <pc:spChg chg="add">
          <ac:chgData name="İpek Pınar Uzun" userId="2c9db54d9e7b041f" providerId="LiveId" clId="{60428B5A-C923-4046-BFAD-9D5EC6499118}" dt="2021-03-03T22:05:37.619" v="136" actId="26606"/>
          <ac:spMkLst>
            <pc:docMk/>
            <pc:sldMk cId="597256037" sldId="1001"/>
            <ac:spMk id="27" creationId="{48AADC38-41AB-482C-B8C3-6B9CD91B678A}"/>
          </ac:spMkLst>
        </pc:spChg>
        <pc:picChg chg="mod">
          <ac:chgData name="İpek Pınar Uzun" userId="2c9db54d9e7b041f" providerId="LiveId" clId="{60428B5A-C923-4046-BFAD-9D5EC6499118}" dt="2021-03-03T22:05:37.619" v="136" actId="26606"/>
          <ac:picMkLst>
            <pc:docMk/>
            <pc:sldMk cId="597256037" sldId="1001"/>
            <ac:picMk id="3" creationId="{00000000-0000-0000-0000-000000000000}"/>
          </ac:picMkLst>
        </pc:picChg>
        <pc:picChg chg="mod">
          <ac:chgData name="İpek Pınar Uzun" userId="2c9db54d9e7b041f" providerId="LiveId" clId="{60428B5A-C923-4046-BFAD-9D5EC6499118}" dt="2021-03-03T22:05:37.619" v="136" actId="26606"/>
          <ac:picMkLst>
            <pc:docMk/>
            <pc:sldMk cId="597256037" sldId="1001"/>
            <ac:picMk id="4" creationId="{00000000-0000-0000-0000-000000000000}"/>
          </ac:picMkLst>
        </pc:picChg>
      </pc:sldChg>
      <pc:sldChg chg="addSp modSp add mod setBg">
        <pc:chgData name="İpek Pınar Uzun" userId="2c9db54d9e7b041f" providerId="LiveId" clId="{60428B5A-C923-4046-BFAD-9D5EC6499118}" dt="2021-03-03T22:07:20.292" v="144" actId="20577"/>
        <pc:sldMkLst>
          <pc:docMk/>
          <pc:sldMk cId="1790445783" sldId="1004"/>
        </pc:sldMkLst>
        <pc:spChg chg="mod">
          <ac:chgData name="İpek Pınar Uzun" userId="2c9db54d9e7b041f" providerId="LiveId" clId="{60428B5A-C923-4046-BFAD-9D5EC6499118}" dt="2021-03-03T22:07:20.292" v="144" actId="20577"/>
          <ac:spMkLst>
            <pc:docMk/>
            <pc:sldMk cId="1790445783" sldId="1004"/>
            <ac:spMk id="2" creationId="{00000000-0000-0000-0000-000000000000}"/>
          </ac:spMkLst>
        </pc:spChg>
        <pc:spChg chg="mod">
          <ac:chgData name="İpek Pınar Uzun" userId="2c9db54d9e7b041f" providerId="LiveId" clId="{60428B5A-C923-4046-BFAD-9D5EC6499118}" dt="2021-03-03T22:01:54.609" v="33" actId="26606"/>
          <ac:spMkLst>
            <pc:docMk/>
            <pc:sldMk cId="1790445783" sldId="1004"/>
            <ac:spMk id="11" creationId="{00000000-0000-0000-0000-000000000000}"/>
          </ac:spMkLst>
        </pc:spChg>
        <pc:spChg chg="add">
          <ac:chgData name="İpek Pınar Uzun" userId="2c9db54d9e7b041f" providerId="LiveId" clId="{60428B5A-C923-4046-BFAD-9D5EC6499118}" dt="2021-03-03T22:01:54.609" v="33" actId="26606"/>
          <ac:spMkLst>
            <pc:docMk/>
            <pc:sldMk cId="1790445783" sldId="1004"/>
            <ac:spMk id="16" creationId="{C95B82D5-A8BB-45BF-BED8-C7B206892100}"/>
          </ac:spMkLst>
        </pc:spChg>
        <pc:spChg chg="add">
          <ac:chgData name="İpek Pınar Uzun" userId="2c9db54d9e7b041f" providerId="LiveId" clId="{60428B5A-C923-4046-BFAD-9D5EC6499118}" dt="2021-03-03T22:01:54.609" v="33" actId="26606"/>
          <ac:spMkLst>
            <pc:docMk/>
            <pc:sldMk cId="1790445783" sldId="1004"/>
            <ac:spMk id="18" creationId="{296C61EC-FBF4-4216-BE67-6C864D30A01C}"/>
          </ac:spMkLst>
        </pc:spChg>
        <pc:spChg chg="add">
          <ac:chgData name="İpek Pınar Uzun" userId="2c9db54d9e7b041f" providerId="LiveId" clId="{60428B5A-C923-4046-BFAD-9D5EC6499118}" dt="2021-03-03T22:01:54.609" v="33" actId="26606"/>
          <ac:spMkLst>
            <pc:docMk/>
            <pc:sldMk cId="1790445783" sldId="1004"/>
            <ac:spMk id="20" creationId="{39D6C490-0229-4573-9696-B73E5B3A9C33}"/>
          </ac:spMkLst>
        </pc:spChg>
        <pc:picChg chg="mod">
          <ac:chgData name="İpek Pınar Uzun" userId="2c9db54d9e7b041f" providerId="LiveId" clId="{60428B5A-C923-4046-BFAD-9D5EC6499118}" dt="2021-03-03T22:01:54.609" v="33" actId="26606"/>
          <ac:picMkLst>
            <pc:docMk/>
            <pc:sldMk cId="1790445783" sldId="1004"/>
            <ac:picMk id="6" creationId="{B32DCD2B-82F9-41A8-B865-FCE03F5899EF}"/>
          </ac:picMkLst>
        </pc:picChg>
        <pc:picChg chg="mod">
          <ac:chgData name="İpek Pınar Uzun" userId="2c9db54d9e7b041f" providerId="LiveId" clId="{60428B5A-C923-4046-BFAD-9D5EC6499118}" dt="2021-03-03T22:01:54.609" v="33" actId="26606"/>
          <ac:picMkLst>
            <pc:docMk/>
            <pc:sldMk cId="1790445783" sldId="1004"/>
            <ac:picMk id="7" creationId="{D6845F36-6364-4CC2-924B-80B8A373F87F}"/>
          </ac:picMkLst>
        </pc:picChg>
      </pc:sldChg>
      <pc:sldChg chg="addSp delSp modSp mod setBg">
        <pc:chgData name="İpek Pınar Uzun" userId="2c9db54d9e7b041f" providerId="LiveId" clId="{60428B5A-C923-4046-BFAD-9D5EC6499118}" dt="2021-03-03T22:00:06.659" v="22" actId="26606"/>
        <pc:sldMkLst>
          <pc:docMk/>
          <pc:sldMk cId="1507852423" sldId="1005"/>
        </pc:sldMkLst>
        <pc:spChg chg="mod">
          <ac:chgData name="İpek Pınar Uzun" userId="2c9db54d9e7b041f" providerId="LiveId" clId="{60428B5A-C923-4046-BFAD-9D5EC6499118}" dt="2021-03-03T22:00:06.659" v="22" actId="26606"/>
          <ac:spMkLst>
            <pc:docMk/>
            <pc:sldMk cId="1507852423" sldId="1005"/>
            <ac:spMk id="2" creationId="{00000000-0000-0000-0000-000000000000}"/>
          </ac:spMkLst>
        </pc:spChg>
        <pc:spChg chg="mod">
          <ac:chgData name="İpek Pınar Uzun" userId="2c9db54d9e7b041f" providerId="LiveId" clId="{60428B5A-C923-4046-BFAD-9D5EC6499118}" dt="2021-03-03T22:00:06.659" v="22" actId="26606"/>
          <ac:spMkLst>
            <pc:docMk/>
            <pc:sldMk cId="1507852423" sldId="1005"/>
            <ac:spMk id="3" creationId="{00000000-0000-0000-0000-000000000000}"/>
          </ac:spMkLst>
        </pc:spChg>
        <pc:spChg chg="add">
          <ac:chgData name="İpek Pınar Uzun" userId="2c9db54d9e7b041f" providerId="LiveId" clId="{60428B5A-C923-4046-BFAD-9D5EC6499118}" dt="2021-03-03T22:00:06.659" v="22" actId="26606"/>
          <ac:spMkLst>
            <pc:docMk/>
            <pc:sldMk cId="1507852423" sldId="1005"/>
            <ac:spMk id="7" creationId="{058A14AF-9FB5-4CC7-BA35-E8E85D3EDF0E}"/>
          </ac:spMkLst>
        </pc:spChg>
        <pc:spChg chg="add">
          <ac:chgData name="İpek Pınar Uzun" userId="2c9db54d9e7b041f" providerId="LiveId" clId="{60428B5A-C923-4046-BFAD-9D5EC6499118}" dt="2021-03-03T22:00:06.659" v="22" actId="26606"/>
          <ac:spMkLst>
            <pc:docMk/>
            <pc:sldMk cId="1507852423" sldId="1005"/>
            <ac:spMk id="8" creationId="{3A9A4357-BD1D-4622-A4FE-766E6AB8DE84}"/>
          </ac:spMkLst>
        </pc:spChg>
        <pc:spChg chg="add">
          <ac:chgData name="İpek Pınar Uzun" userId="2c9db54d9e7b041f" providerId="LiveId" clId="{60428B5A-C923-4046-BFAD-9D5EC6499118}" dt="2021-03-03T22:00:06.659" v="22" actId="26606"/>
          <ac:spMkLst>
            <pc:docMk/>
            <pc:sldMk cId="1507852423" sldId="1005"/>
            <ac:spMk id="9" creationId="{E659831F-0D9A-4C63-9EBB-8435B85A440F}"/>
          </ac:spMkLst>
        </pc:spChg>
        <pc:spChg chg="add del">
          <ac:chgData name="İpek Pınar Uzun" userId="2c9db54d9e7b041f" providerId="LiveId" clId="{60428B5A-C923-4046-BFAD-9D5EC6499118}" dt="2021-03-03T21:59:57.534" v="21" actId="26606"/>
          <ac:spMkLst>
            <pc:docMk/>
            <pc:sldMk cId="1507852423" sldId="1005"/>
            <ac:spMk id="10" creationId="{117AB3D3-3C9C-4DED-809A-78734805B895}"/>
          </ac:spMkLst>
        </pc:spChg>
        <pc:spChg chg="add">
          <ac:chgData name="İpek Pınar Uzun" userId="2c9db54d9e7b041f" providerId="LiveId" clId="{60428B5A-C923-4046-BFAD-9D5EC6499118}" dt="2021-03-03T22:00:06.659" v="22" actId="26606"/>
          <ac:spMkLst>
            <pc:docMk/>
            <pc:sldMk cId="1507852423" sldId="1005"/>
            <ac:spMk id="11" creationId="{E6995CE5-F890-4ABA-82A2-26507CE8D2A3}"/>
          </ac:spMkLst>
        </pc:spChg>
        <pc:spChg chg="add del">
          <ac:chgData name="İpek Pınar Uzun" userId="2c9db54d9e7b041f" providerId="LiveId" clId="{60428B5A-C923-4046-BFAD-9D5EC6499118}" dt="2021-03-03T21:59:57.534" v="21" actId="26606"/>
          <ac:spMkLst>
            <pc:docMk/>
            <pc:sldMk cId="1507852423" sldId="1005"/>
            <ac:spMk id="12" creationId="{3A9A4357-BD1D-4622-A4FE-766E6AB8DE84}"/>
          </ac:spMkLst>
        </pc:spChg>
        <pc:spChg chg="add del">
          <ac:chgData name="İpek Pınar Uzun" userId="2c9db54d9e7b041f" providerId="LiveId" clId="{60428B5A-C923-4046-BFAD-9D5EC6499118}" dt="2021-03-03T21:59:57.534" v="21" actId="26606"/>
          <ac:spMkLst>
            <pc:docMk/>
            <pc:sldMk cId="1507852423" sldId="1005"/>
            <ac:spMk id="14" creationId="{E659831F-0D9A-4C63-9EBB-8435B85A440F}"/>
          </ac:spMkLst>
        </pc:spChg>
        <pc:spChg chg="add del">
          <ac:chgData name="İpek Pınar Uzun" userId="2c9db54d9e7b041f" providerId="LiveId" clId="{60428B5A-C923-4046-BFAD-9D5EC6499118}" dt="2021-03-03T21:59:57.534" v="21" actId="26606"/>
          <ac:spMkLst>
            <pc:docMk/>
            <pc:sldMk cId="1507852423" sldId="1005"/>
            <ac:spMk id="16" creationId="{E6995CE5-F890-4ABA-82A2-26507CE8D2A3}"/>
          </ac:spMkLst>
        </pc:spChg>
        <pc:picChg chg="mod">
          <ac:chgData name="İpek Pınar Uzun" userId="2c9db54d9e7b041f" providerId="LiveId" clId="{60428B5A-C923-4046-BFAD-9D5EC6499118}" dt="2021-03-03T22:00:06.659" v="22" actId="26606"/>
          <ac:picMkLst>
            <pc:docMk/>
            <pc:sldMk cId="1507852423" sldId="1005"/>
            <ac:picMk id="5" creationId="{00000000-0000-0000-0000-000000000000}"/>
          </ac:picMkLst>
        </pc:picChg>
      </pc:sldChg>
      <pc:sldChg chg="addSp modSp mod setBg">
        <pc:chgData name="İpek Pınar Uzun" userId="2c9db54d9e7b041f" providerId="LiveId" clId="{60428B5A-C923-4046-BFAD-9D5EC6499118}" dt="2021-03-03T21:59:46.206" v="17" actId="26606"/>
        <pc:sldMkLst>
          <pc:docMk/>
          <pc:sldMk cId="1341530269" sldId="1006"/>
        </pc:sldMkLst>
        <pc:spChg chg="mod">
          <ac:chgData name="İpek Pınar Uzun" userId="2c9db54d9e7b041f" providerId="LiveId" clId="{60428B5A-C923-4046-BFAD-9D5EC6499118}" dt="2021-03-03T21:59:46.206" v="17" actId="26606"/>
          <ac:spMkLst>
            <pc:docMk/>
            <pc:sldMk cId="1341530269" sldId="1006"/>
            <ac:spMk id="2" creationId="{00000000-0000-0000-0000-000000000000}"/>
          </ac:spMkLst>
        </pc:spChg>
        <pc:spChg chg="mod">
          <ac:chgData name="İpek Pınar Uzun" userId="2c9db54d9e7b041f" providerId="LiveId" clId="{60428B5A-C923-4046-BFAD-9D5EC6499118}" dt="2021-03-03T21:59:46.206" v="17" actId="26606"/>
          <ac:spMkLst>
            <pc:docMk/>
            <pc:sldMk cId="1341530269" sldId="1006"/>
            <ac:spMk id="3" creationId="{00000000-0000-0000-0000-000000000000}"/>
          </ac:spMkLst>
        </pc:spChg>
        <pc:spChg chg="add">
          <ac:chgData name="İpek Pınar Uzun" userId="2c9db54d9e7b041f" providerId="LiveId" clId="{60428B5A-C923-4046-BFAD-9D5EC6499118}" dt="2021-03-03T21:59:46.206" v="17" actId="26606"/>
          <ac:spMkLst>
            <pc:docMk/>
            <pc:sldMk cId="1341530269" sldId="1006"/>
            <ac:spMk id="11" creationId="{201CC55D-ED54-4C5C-95E6-10947BD1103B}"/>
          </ac:spMkLst>
        </pc:spChg>
        <pc:spChg chg="add">
          <ac:chgData name="İpek Pınar Uzun" userId="2c9db54d9e7b041f" providerId="LiveId" clId="{60428B5A-C923-4046-BFAD-9D5EC6499118}" dt="2021-03-03T21:59:46.206" v="17" actId="26606"/>
          <ac:spMkLst>
            <pc:docMk/>
            <pc:sldMk cId="1341530269" sldId="1006"/>
            <ac:spMk id="17" creationId="{3873B707-463F-40B0-8227-E8CC6C67EB25}"/>
          </ac:spMkLst>
        </pc:spChg>
        <pc:spChg chg="add">
          <ac:chgData name="İpek Pınar Uzun" userId="2c9db54d9e7b041f" providerId="LiveId" clId="{60428B5A-C923-4046-BFAD-9D5EC6499118}" dt="2021-03-03T21:59:46.206" v="17" actId="26606"/>
          <ac:spMkLst>
            <pc:docMk/>
            <pc:sldMk cId="1341530269" sldId="1006"/>
            <ac:spMk id="19" creationId="{C13237C8-E62C-4F0D-A318-BD6FB6C2D138}"/>
          </ac:spMkLst>
        </pc:spChg>
        <pc:spChg chg="add">
          <ac:chgData name="İpek Pınar Uzun" userId="2c9db54d9e7b041f" providerId="LiveId" clId="{60428B5A-C923-4046-BFAD-9D5EC6499118}" dt="2021-03-03T21:59:46.206" v="17" actId="26606"/>
          <ac:spMkLst>
            <pc:docMk/>
            <pc:sldMk cId="1341530269" sldId="1006"/>
            <ac:spMk id="21" creationId="{19C9EAEA-39D0-4B0E-A0EB-51E7B26740B1}"/>
          </ac:spMkLst>
        </pc:spChg>
        <pc:grpChg chg="add">
          <ac:chgData name="İpek Pınar Uzun" userId="2c9db54d9e7b041f" providerId="LiveId" clId="{60428B5A-C923-4046-BFAD-9D5EC6499118}" dt="2021-03-03T21:59:46.206" v="17" actId="26606"/>
          <ac:grpSpMkLst>
            <pc:docMk/>
            <pc:sldMk cId="1341530269" sldId="1006"/>
            <ac:grpSpMk id="13" creationId="{1DE889C7-FAD6-4397-98E2-05D503484459}"/>
          </ac:grpSpMkLst>
        </pc:grpChg>
        <pc:picChg chg="mod">
          <ac:chgData name="İpek Pınar Uzun" userId="2c9db54d9e7b041f" providerId="LiveId" clId="{60428B5A-C923-4046-BFAD-9D5EC6499118}" dt="2021-03-03T21:59:46.206" v="17" actId="26606"/>
          <ac:picMkLst>
            <pc:docMk/>
            <pc:sldMk cId="1341530269" sldId="1006"/>
            <ac:picMk id="6" creationId="{00000000-0000-0000-0000-000000000000}"/>
          </ac:picMkLst>
        </pc:picChg>
      </pc:sldChg>
      <pc:sldChg chg="add">
        <pc:chgData name="İpek Pınar Uzun" userId="2c9db54d9e7b041f" providerId="LiveId" clId="{60428B5A-C923-4046-BFAD-9D5EC6499118}" dt="2021-03-03T21:57:13.340" v="0"/>
        <pc:sldMkLst>
          <pc:docMk/>
          <pc:sldMk cId="2110928170" sldId="1017"/>
        </pc:sldMkLst>
      </pc:sldChg>
      <pc:sldChg chg="add">
        <pc:chgData name="İpek Pınar Uzun" userId="2c9db54d9e7b041f" providerId="LiveId" clId="{60428B5A-C923-4046-BFAD-9D5EC6499118}" dt="2021-03-03T21:57:13.340" v="0"/>
        <pc:sldMkLst>
          <pc:docMk/>
          <pc:sldMk cId="1066686971" sldId="1018"/>
        </pc:sldMkLst>
      </pc:sldChg>
      <pc:sldChg chg="add">
        <pc:chgData name="İpek Pınar Uzun" userId="2c9db54d9e7b041f" providerId="LiveId" clId="{60428B5A-C923-4046-BFAD-9D5EC6499118}" dt="2021-03-03T21:57:13.340" v="0"/>
        <pc:sldMkLst>
          <pc:docMk/>
          <pc:sldMk cId="3219501727" sldId="1021"/>
        </pc:sldMkLst>
      </pc:sldChg>
      <pc:sldChg chg="add">
        <pc:chgData name="İpek Pınar Uzun" userId="2c9db54d9e7b041f" providerId="LiveId" clId="{60428B5A-C923-4046-BFAD-9D5EC6499118}" dt="2021-03-03T21:57:13.340" v="0"/>
        <pc:sldMkLst>
          <pc:docMk/>
          <pc:sldMk cId="555080974" sldId="1022"/>
        </pc:sldMkLst>
      </pc:sldChg>
      <pc:sldChg chg="add del">
        <pc:chgData name="İpek Pınar Uzun" userId="2c9db54d9e7b041f" providerId="LiveId" clId="{60428B5A-C923-4046-BFAD-9D5EC6499118}" dt="2021-03-03T22:11:01.009" v="212"/>
        <pc:sldMkLst>
          <pc:docMk/>
          <pc:sldMk cId="3103797019" sldId="1028"/>
        </pc:sldMkLst>
      </pc:sldChg>
      <pc:sldChg chg="addSp modSp add mod setBg">
        <pc:chgData name="İpek Pınar Uzun" userId="2c9db54d9e7b041f" providerId="LiveId" clId="{60428B5A-C923-4046-BFAD-9D5EC6499118}" dt="2021-03-03T22:05:20.652" v="134" actId="20577"/>
        <pc:sldMkLst>
          <pc:docMk/>
          <pc:sldMk cId="1305941753" sldId="1030"/>
        </pc:sldMkLst>
        <pc:spChg chg="mod ord">
          <ac:chgData name="İpek Pınar Uzun" userId="2c9db54d9e7b041f" providerId="LiveId" clId="{60428B5A-C923-4046-BFAD-9D5EC6499118}" dt="2021-03-03T22:05:20.652" v="134" actId="20577"/>
          <ac:spMkLst>
            <pc:docMk/>
            <pc:sldMk cId="1305941753" sldId="1030"/>
            <ac:spMk id="5" creationId="{00000000-0000-0000-0000-000000000000}"/>
          </ac:spMkLst>
        </pc:spChg>
        <pc:spChg chg="add">
          <ac:chgData name="İpek Pınar Uzun" userId="2c9db54d9e7b041f" providerId="LiveId" clId="{60428B5A-C923-4046-BFAD-9D5EC6499118}" dt="2021-03-03T22:04:20.876" v="71" actId="26606"/>
          <ac:spMkLst>
            <pc:docMk/>
            <pc:sldMk cId="1305941753" sldId="1030"/>
            <ac:spMk id="10" creationId="{70BDD0CE-06A4-404B-8A13-580229C1C923}"/>
          </ac:spMkLst>
        </pc:spChg>
        <pc:spChg chg="add">
          <ac:chgData name="İpek Pınar Uzun" userId="2c9db54d9e7b041f" providerId="LiveId" clId="{60428B5A-C923-4046-BFAD-9D5EC6499118}" dt="2021-03-03T22:04:20.876" v="71" actId="26606"/>
          <ac:spMkLst>
            <pc:docMk/>
            <pc:sldMk cId="1305941753" sldId="1030"/>
            <ac:spMk id="12" creationId="{EE9899FA-8881-472C-AA59-D08A89CA8AEF}"/>
          </ac:spMkLst>
        </pc:spChg>
        <pc:spChg chg="add">
          <ac:chgData name="İpek Pınar Uzun" userId="2c9db54d9e7b041f" providerId="LiveId" clId="{60428B5A-C923-4046-BFAD-9D5EC6499118}" dt="2021-03-03T22:04:20.876" v="71" actId="26606"/>
          <ac:spMkLst>
            <pc:docMk/>
            <pc:sldMk cId="1305941753" sldId="1030"/>
            <ac:spMk id="14" creationId="{080B7D90-3DF1-4514-B26D-616BE35553C9}"/>
          </ac:spMkLst>
        </pc:spChg>
        <pc:picChg chg="mod">
          <ac:chgData name="İpek Pınar Uzun" userId="2c9db54d9e7b041f" providerId="LiveId" clId="{60428B5A-C923-4046-BFAD-9D5EC6499118}" dt="2021-03-03T22:04:20.876" v="71" actId="26606"/>
          <ac:picMkLst>
            <pc:docMk/>
            <pc:sldMk cId="1305941753" sldId="1030"/>
            <ac:picMk id="2" creationId="{00000000-0000-0000-0000-000000000000}"/>
          </ac:picMkLst>
        </pc:picChg>
        <pc:picChg chg="mod">
          <ac:chgData name="İpek Pınar Uzun" userId="2c9db54d9e7b041f" providerId="LiveId" clId="{60428B5A-C923-4046-BFAD-9D5EC6499118}" dt="2021-03-03T22:04:20.876" v="71" actId="26606"/>
          <ac:picMkLst>
            <pc:docMk/>
            <pc:sldMk cId="1305941753" sldId="1030"/>
            <ac:picMk id="3" creationId="{00000000-0000-0000-0000-000000000000}"/>
          </ac:picMkLst>
        </pc:picChg>
      </pc:sldChg>
      <pc:sldChg chg="addSp delSp modSp add mod setBg">
        <pc:chgData name="İpek Pınar Uzun" userId="2c9db54d9e7b041f" providerId="LiveId" clId="{60428B5A-C923-4046-BFAD-9D5EC6499118}" dt="2021-03-03T22:14:00.290" v="222" actId="26606"/>
        <pc:sldMkLst>
          <pc:docMk/>
          <pc:sldMk cId="2992452867" sldId="1034"/>
        </pc:sldMkLst>
        <pc:spChg chg="mod">
          <ac:chgData name="İpek Pınar Uzun" userId="2c9db54d9e7b041f" providerId="LiveId" clId="{60428B5A-C923-4046-BFAD-9D5EC6499118}" dt="2021-03-03T22:14:00.290" v="222" actId="26606"/>
          <ac:spMkLst>
            <pc:docMk/>
            <pc:sldMk cId="2992452867" sldId="1034"/>
            <ac:spMk id="10" creationId="{00000000-0000-0000-0000-000000000000}"/>
          </ac:spMkLst>
        </pc:spChg>
        <pc:spChg chg="mod">
          <ac:chgData name="İpek Pınar Uzun" userId="2c9db54d9e7b041f" providerId="LiveId" clId="{60428B5A-C923-4046-BFAD-9D5EC6499118}" dt="2021-03-03T22:14:00.290" v="222" actId="26606"/>
          <ac:spMkLst>
            <pc:docMk/>
            <pc:sldMk cId="2992452867" sldId="1034"/>
            <ac:spMk id="12" creationId="{00000000-0000-0000-0000-000000000000}"/>
          </ac:spMkLst>
        </pc:spChg>
        <pc:spChg chg="add del">
          <ac:chgData name="İpek Pınar Uzun" userId="2c9db54d9e7b041f" providerId="LiveId" clId="{60428B5A-C923-4046-BFAD-9D5EC6499118}" dt="2021-03-03T22:14:00.284" v="221" actId="26606"/>
          <ac:spMkLst>
            <pc:docMk/>
            <pc:sldMk cId="2992452867" sldId="1034"/>
            <ac:spMk id="17" creationId="{46F7435D-E3DB-47B1-BA61-B00ACC83A9DE}"/>
          </ac:spMkLst>
        </pc:spChg>
        <pc:spChg chg="add del">
          <ac:chgData name="İpek Pınar Uzun" userId="2c9db54d9e7b041f" providerId="LiveId" clId="{60428B5A-C923-4046-BFAD-9D5EC6499118}" dt="2021-03-03T22:14:00.284" v="221" actId="26606"/>
          <ac:spMkLst>
            <pc:docMk/>
            <pc:sldMk cId="2992452867" sldId="1034"/>
            <ac:spMk id="19" creationId="{F263A0B5-F8C4-4116-809F-78A768EA79A6}"/>
          </ac:spMkLst>
        </pc:spChg>
        <pc:spChg chg="add">
          <ac:chgData name="İpek Pınar Uzun" userId="2c9db54d9e7b041f" providerId="LiveId" clId="{60428B5A-C923-4046-BFAD-9D5EC6499118}" dt="2021-03-03T22:14:00.290" v="222" actId="26606"/>
          <ac:spMkLst>
            <pc:docMk/>
            <pc:sldMk cId="2992452867" sldId="1034"/>
            <ac:spMk id="21" creationId="{E659831F-0D9A-4C63-9EBB-8435B85A440F}"/>
          </ac:spMkLst>
        </pc:spChg>
        <pc:spChg chg="add">
          <ac:chgData name="İpek Pınar Uzun" userId="2c9db54d9e7b041f" providerId="LiveId" clId="{60428B5A-C923-4046-BFAD-9D5EC6499118}" dt="2021-03-03T22:14:00.290" v="222" actId="26606"/>
          <ac:spMkLst>
            <pc:docMk/>
            <pc:sldMk cId="2992452867" sldId="1034"/>
            <ac:spMk id="22" creationId="{117AB3D3-3C9C-4DED-809A-78734805B895}"/>
          </ac:spMkLst>
        </pc:spChg>
        <pc:spChg chg="add">
          <ac:chgData name="İpek Pınar Uzun" userId="2c9db54d9e7b041f" providerId="LiveId" clId="{60428B5A-C923-4046-BFAD-9D5EC6499118}" dt="2021-03-03T22:14:00.290" v="222" actId="26606"/>
          <ac:spMkLst>
            <pc:docMk/>
            <pc:sldMk cId="2992452867" sldId="1034"/>
            <ac:spMk id="23" creationId="{E6995CE5-F890-4ABA-82A2-26507CE8D2A3}"/>
          </ac:spMkLst>
        </pc:spChg>
        <pc:spChg chg="add">
          <ac:chgData name="İpek Pınar Uzun" userId="2c9db54d9e7b041f" providerId="LiveId" clId="{60428B5A-C923-4046-BFAD-9D5EC6499118}" dt="2021-03-03T22:14:00.290" v="222" actId="26606"/>
          <ac:spMkLst>
            <pc:docMk/>
            <pc:sldMk cId="2992452867" sldId="1034"/>
            <ac:spMk id="24" creationId="{3A9A4357-BD1D-4622-A4FE-766E6AB8DE84}"/>
          </ac:spMkLst>
        </pc:spChg>
        <pc:picChg chg="mod">
          <ac:chgData name="İpek Pınar Uzun" userId="2c9db54d9e7b041f" providerId="LiveId" clId="{60428B5A-C923-4046-BFAD-9D5EC6499118}" dt="2021-03-03T22:14:00.290" v="222" actId="26606"/>
          <ac:picMkLst>
            <pc:docMk/>
            <pc:sldMk cId="2992452867" sldId="1034"/>
            <ac:picMk id="2" creationId="{00000000-0000-0000-0000-000000000000}"/>
          </ac:picMkLst>
        </pc:picChg>
      </pc:sldChg>
      <pc:sldChg chg="add">
        <pc:chgData name="İpek Pınar Uzun" userId="2c9db54d9e7b041f" providerId="LiveId" clId="{60428B5A-C923-4046-BFAD-9D5EC6499118}" dt="2021-03-03T22:11:01.009" v="212"/>
        <pc:sldMkLst>
          <pc:docMk/>
          <pc:sldMk cId="375189315" sldId="1035"/>
        </pc:sldMkLst>
      </pc:sldChg>
      <pc:sldChg chg="addSp modSp add mod setBg">
        <pc:chgData name="İpek Pınar Uzun" userId="2c9db54d9e7b041f" providerId="LiveId" clId="{60428B5A-C923-4046-BFAD-9D5EC6499118}" dt="2021-03-03T22:14:10.307" v="223" actId="26606"/>
        <pc:sldMkLst>
          <pc:docMk/>
          <pc:sldMk cId="2493432232" sldId="1049"/>
        </pc:sldMkLst>
        <pc:spChg chg="mod ord">
          <ac:chgData name="İpek Pınar Uzun" userId="2c9db54d9e7b041f" providerId="LiveId" clId="{60428B5A-C923-4046-BFAD-9D5EC6499118}" dt="2021-03-03T22:14:10.307" v="223" actId="26606"/>
          <ac:spMkLst>
            <pc:docMk/>
            <pc:sldMk cId="2493432232" sldId="1049"/>
            <ac:spMk id="3" creationId="{00000000-0000-0000-0000-000000000000}"/>
          </ac:spMkLst>
        </pc:spChg>
        <pc:spChg chg="mod">
          <ac:chgData name="İpek Pınar Uzun" userId="2c9db54d9e7b041f" providerId="LiveId" clId="{60428B5A-C923-4046-BFAD-9D5EC6499118}" dt="2021-03-03T22:14:10.307" v="223" actId="26606"/>
          <ac:spMkLst>
            <pc:docMk/>
            <pc:sldMk cId="2493432232" sldId="1049"/>
            <ac:spMk id="11" creationId="{00000000-0000-0000-0000-000000000000}"/>
          </ac:spMkLst>
        </pc:spChg>
        <pc:spChg chg="add">
          <ac:chgData name="İpek Pınar Uzun" userId="2c9db54d9e7b041f" providerId="LiveId" clId="{60428B5A-C923-4046-BFAD-9D5EC6499118}" dt="2021-03-03T22:14:10.307" v="223" actId="26606"/>
          <ac:spMkLst>
            <pc:docMk/>
            <pc:sldMk cId="2493432232" sldId="1049"/>
            <ac:spMk id="16" creationId="{C95B82D5-A8BB-45BF-BED8-C7B206892100}"/>
          </ac:spMkLst>
        </pc:spChg>
        <pc:spChg chg="add">
          <ac:chgData name="İpek Pınar Uzun" userId="2c9db54d9e7b041f" providerId="LiveId" clId="{60428B5A-C923-4046-BFAD-9D5EC6499118}" dt="2021-03-03T22:14:10.307" v="223" actId="26606"/>
          <ac:spMkLst>
            <pc:docMk/>
            <pc:sldMk cId="2493432232" sldId="1049"/>
            <ac:spMk id="18" creationId="{296C61EC-FBF4-4216-BE67-6C864D30A01C}"/>
          </ac:spMkLst>
        </pc:spChg>
        <pc:spChg chg="add">
          <ac:chgData name="İpek Pınar Uzun" userId="2c9db54d9e7b041f" providerId="LiveId" clId="{60428B5A-C923-4046-BFAD-9D5EC6499118}" dt="2021-03-03T22:14:10.307" v="223" actId="26606"/>
          <ac:spMkLst>
            <pc:docMk/>
            <pc:sldMk cId="2493432232" sldId="1049"/>
            <ac:spMk id="20" creationId="{39D6C490-0229-4573-9696-B73E5B3A9C33}"/>
          </ac:spMkLst>
        </pc:spChg>
        <pc:picChg chg="mod">
          <ac:chgData name="İpek Pınar Uzun" userId="2c9db54d9e7b041f" providerId="LiveId" clId="{60428B5A-C923-4046-BFAD-9D5EC6499118}" dt="2021-03-03T22:14:10.307" v="223" actId="26606"/>
          <ac:picMkLst>
            <pc:docMk/>
            <pc:sldMk cId="2493432232" sldId="1049"/>
            <ac:picMk id="4" creationId="{00000000-0000-0000-0000-000000000000}"/>
          </ac:picMkLst>
        </pc:picChg>
        <pc:picChg chg="mod">
          <ac:chgData name="İpek Pınar Uzun" userId="2c9db54d9e7b041f" providerId="LiveId" clId="{60428B5A-C923-4046-BFAD-9D5EC6499118}" dt="2021-03-03T22:14:10.307" v="223" actId="26606"/>
          <ac:picMkLst>
            <pc:docMk/>
            <pc:sldMk cId="2493432232" sldId="1049"/>
            <ac:picMk id="5" creationId="{00000000-0000-0000-0000-000000000000}"/>
          </ac:picMkLst>
        </pc:picChg>
      </pc:sldChg>
      <pc:sldChg chg="add">
        <pc:chgData name="İpek Pınar Uzun" userId="2c9db54d9e7b041f" providerId="LiveId" clId="{60428B5A-C923-4046-BFAD-9D5EC6499118}" dt="2021-03-03T22:11:01.009" v="212"/>
        <pc:sldMkLst>
          <pc:docMk/>
          <pc:sldMk cId="3318413418" sldId="1080"/>
        </pc:sldMkLst>
      </pc:sldChg>
      <pc:sldChg chg="add">
        <pc:chgData name="İpek Pınar Uzun" userId="2c9db54d9e7b041f" providerId="LiveId" clId="{60428B5A-C923-4046-BFAD-9D5EC6499118}" dt="2021-03-03T22:11:01.009" v="212"/>
        <pc:sldMkLst>
          <pc:docMk/>
          <pc:sldMk cId="1967589205" sldId="1081"/>
        </pc:sldMkLst>
      </pc:sldChg>
      <pc:sldChg chg="add">
        <pc:chgData name="İpek Pınar Uzun" userId="2c9db54d9e7b041f" providerId="LiveId" clId="{60428B5A-C923-4046-BFAD-9D5EC6499118}" dt="2021-03-03T22:11:01.009" v="212"/>
        <pc:sldMkLst>
          <pc:docMk/>
          <pc:sldMk cId="2404192830" sldId="1082"/>
        </pc:sldMkLst>
      </pc:sldChg>
      <pc:sldChg chg="add">
        <pc:chgData name="İpek Pınar Uzun" userId="2c9db54d9e7b041f" providerId="LiveId" clId="{60428B5A-C923-4046-BFAD-9D5EC6499118}" dt="2021-03-03T22:11:01.009" v="212"/>
        <pc:sldMkLst>
          <pc:docMk/>
          <pc:sldMk cId="476228514" sldId="1083"/>
        </pc:sldMkLst>
      </pc:sldChg>
      <pc:sldChg chg="add">
        <pc:chgData name="İpek Pınar Uzun" userId="2c9db54d9e7b041f" providerId="LiveId" clId="{60428B5A-C923-4046-BFAD-9D5EC6499118}" dt="2021-03-03T22:11:01.009" v="212"/>
        <pc:sldMkLst>
          <pc:docMk/>
          <pc:sldMk cId="537341189" sldId="1084"/>
        </pc:sldMkLst>
      </pc:sldChg>
      <pc:sldChg chg="modSp add mod">
        <pc:chgData name="İpek Pınar Uzun" userId="2c9db54d9e7b041f" providerId="LiveId" clId="{60428B5A-C923-4046-BFAD-9D5EC6499118}" dt="2021-03-03T22:12:55.447" v="214" actId="20577"/>
        <pc:sldMkLst>
          <pc:docMk/>
          <pc:sldMk cId="993382752" sldId="1085"/>
        </pc:sldMkLst>
        <pc:spChg chg="mod">
          <ac:chgData name="İpek Pınar Uzun" userId="2c9db54d9e7b041f" providerId="LiveId" clId="{60428B5A-C923-4046-BFAD-9D5EC6499118}" dt="2021-03-03T22:12:55.447" v="214" actId="20577"/>
          <ac:spMkLst>
            <pc:docMk/>
            <pc:sldMk cId="993382752" sldId="1085"/>
            <ac:spMk id="6" creationId="{00000000-0000-0000-0000-000000000000}"/>
          </ac:spMkLst>
        </pc:spChg>
      </pc:sldChg>
      <pc:sldChg chg="add">
        <pc:chgData name="İpek Pınar Uzun" userId="2c9db54d9e7b041f" providerId="LiveId" clId="{60428B5A-C923-4046-BFAD-9D5EC6499118}" dt="2021-03-03T22:11:01.009" v="212"/>
        <pc:sldMkLst>
          <pc:docMk/>
          <pc:sldMk cId="2325930697" sldId="1086"/>
        </pc:sldMkLst>
      </pc:sldChg>
      <pc:sldChg chg="add">
        <pc:chgData name="İpek Pınar Uzun" userId="2c9db54d9e7b041f" providerId="LiveId" clId="{60428B5A-C923-4046-BFAD-9D5EC6499118}" dt="2021-03-03T21:57:13.340" v="0"/>
        <pc:sldMkLst>
          <pc:docMk/>
          <pc:sldMk cId="2500684523" sldId="1116"/>
        </pc:sldMkLst>
      </pc:sldChg>
      <pc:sldChg chg="addSp delSp modSp add mod ord setBg">
        <pc:chgData name="İpek Pınar Uzun" userId="2c9db54d9e7b041f" providerId="LiveId" clId="{60428B5A-C923-4046-BFAD-9D5EC6499118}" dt="2021-03-03T22:01:43.081" v="32" actId="26606"/>
        <pc:sldMkLst>
          <pc:docMk/>
          <pc:sldMk cId="3228272789" sldId="1117"/>
        </pc:sldMkLst>
        <pc:spChg chg="mod">
          <ac:chgData name="İpek Pınar Uzun" userId="2c9db54d9e7b041f" providerId="LiveId" clId="{60428B5A-C923-4046-BFAD-9D5EC6499118}" dt="2021-03-03T22:01:43.081" v="32" actId="26606"/>
          <ac:spMkLst>
            <pc:docMk/>
            <pc:sldMk cId="3228272789" sldId="1117"/>
            <ac:spMk id="5" creationId="{00000000-0000-0000-0000-000000000000}"/>
          </ac:spMkLst>
        </pc:spChg>
        <pc:spChg chg="mod">
          <ac:chgData name="İpek Pınar Uzun" userId="2c9db54d9e7b041f" providerId="LiveId" clId="{60428B5A-C923-4046-BFAD-9D5EC6499118}" dt="2021-03-03T22:01:43.081" v="32" actId="26606"/>
          <ac:spMkLst>
            <pc:docMk/>
            <pc:sldMk cId="3228272789" sldId="1117"/>
            <ac:spMk id="6" creationId="{00000000-0000-0000-0000-000000000000}"/>
          </ac:spMkLst>
        </pc:spChg>
        <pc:spChg chg="add del">
          <ac:chgData name="İpek Pınar Uzun" userId="2c9db54d9e7b041f" providerId="LiveId" clId="{60428B5A-C923-4046-BFAD-9D5EC6499118}" dt="2021-03-03T22:01:43.073" v="31" actId="26606"/>
          <ac:spMkLst>
            <pc:docMk/>
            <pc:sldMk cId="3228272789" sldId="1117"/>
            <ac:spMk id="11" creationId="{3AD318CC-E2A8-4E27-9548-A047A78999B1}"/>
          </ac:spMkLst>
        </pc:spChg>
        <pc:spChg chg="add">
          <ac:chgData name="İpek Pınar Uzun" userId="2c9db54d9e7b041f" providerId="LiveId" clId="{60428B5A-C923-4046-BFAD-9D5EC6499118}" dt="2021-03-03T22:01:43.081" v="32" actId="26606"/>
          <ac:spMkLst>
            <pc:docMk/>
            <pc:sldMk cId="3228272789" sldId="1117"/>
            <ac:spMk id="15" creationId="{479F5F2B-8B58-4140-AE6A-51F6C67B18D9}"/>
          </ac:spMkLst>
        </pc:spChg>
        <pc:spChg chg="add del">
          <ac:chgData name="İpek Pınar Uzun" userId="2c9db54d9e7b041f" providerId="LiveId" clId="{60428B5A-C923-4046-BFAD-9D5EC6499118}" dt="2021-03-03T22:01:43.073" v="31" actId="26606"/>
          <ac:spMkLst>
            <pc:docMk/>
            <pc:sldMk cId="3228272789" sldId="1117"/>
            <ac:spMk id="17" creationId="{2C1BBA94-3F40-40AA-8BB9-E69E25E537C1}"/>
          </ac:spMkLst>
        </pc:spChg>
        <pc:spChg chg="add">
          <ac:chgData name="İpek Pınar Uzun" userId="2c9db54d9e7b041f" providerId="LiveId" clId="{60428B5A-C923-4046-BFAD-9D5EC6499118}" dt="2021-03-03T22:01:43.081" v="32" actId="26606"/>
          <ac:spMkLst>
            <pc:docMk/>
            <pc:sldMk cId="3228272789" sldId="1117"/>
            <ac:spMk id="19" creationId="{7CB4857B-ED7C-444D-9F04-2F885114A1C2}"/>
          </ac:spMkLst>
        </pc:spChg>
        <pc:spChg chg="add">
          <ac:chgData name="İpek Pınar Uzun" userId="2c9db54d9e7b041f" providerId="LiveId" clId="{60428B5A-C923-4046-BFAD-9D5EC6499118}" dt="2021-03-03T22:01:43.081" v="32" actId="26606"/>
          <ac:spMkLst>
            <pc:docMk/>
            <pc:sldMk cId="3228272789" sldId="1117"/>
            <ac:spMk id="20" creationId="{D18046FB-44EA-4FD8-A585-EA09A319B2D0}"/>
          </ac:spMkLst>
        </pc:spChg>
        <pc:grpChg chg="add del">
          <ac:chgData name="İpek Pınar Uzun" userId="2c9db54d9e7b041f" providerId="LiveId" clId="{60428B5A-C923-4046-BFAD-9D5EC6499118}" dt="2021-03-03T22:01:43.073" v="31" actId="26606"/>
          <ac:grpSpMkLst>
            <pc:docMk/>
            <pc:sldMk cId="3228272789" sldId="1117"/>
            <ac:grpSpMk id="13" creationId="{B14B560F-9DD7-4302-A60B-EBD3EF59B073}"/>
          </ac:grpSpMkLst>
        </pc:grpChg>
      </pc:sldChg>
      <pc:sldChg chg="addSp delSp modSp add mod ord setBg">
        <pc:chgData name="İpek Pınar Uzun" userId="2c9db54d9e7b041f" providerId="LiveId" clId="{60428B5A-C923-4046-BFAD-9D5EC6499118}" dt="2021-03-03T22:10:46.853" v="208" actId="1076"/>
        <pc:sldMkLst>
          <pc:docMk/>
          <pc:sldMk cId="35850199" sldId="1118"/>
        </pc:sldMkLst>
        <pc:spChg chg="del mod">
          <ac:chgData name="İpek Pınar Uzun" userId="2c9db54d9e7b041f" providerId="LiveId" clId="{60428B5A-C923-4046-BFAD-9D5EC6499118}" dt="2021-03-03T22:10:01.583" v="157" actId="478"/>
          <ac:spMkLst>
            <pc:docMk/>
            <pc:sldMk cId="35850199" sldId="1118"/>
            <ac:spMk id="3" creationId="{00000000-0000-0000-0000-000000000000}"/>
          </ac:spMkLst>
        </pc:spChg>
        <pc:spChg chg="mod ord">
          <ac:chgData name="İpek Pınar Uzun" userId="2c9db54d9e7b041f" providerId="LiveId" clId="{60428B5A-C923-4046-BFAD-9D5EC6499118}" dt="2021-03-03T22:10:46.853" v="208" actId="1076"/>
          <ac:spMkLst>
            <pc:docMk/>
            <pc:sldMk cId="35850199" sldId="1118"/>
            <ac:spMk id="4" creationId="{00000000-0000-0000-0000-000000000000}"/>
          </ac:spMkLst>
        </pc:spChg>
        <pc:spChg chg="mod">
          <ac:chgData name="İpek Pınar Uzun" userId="2c9db54d9e7b041f" providerId="LiveId" clId="{60428B5A-C923-4046-BFAD-9D5EC6499118}" dt="2021-03-03T22:09:51.467" v="154" actId="26606"/>
          <ac:spMkLst>
            <pc:docMk/>
            <pc:sldMk cId="35850199" sldId="1118"/>
            <ac:spMk id="6" creationId="{00000000-0000-0000-0000-000000000000}"/>
          </ac:spMkLst>
        </pc:spChg>
        <pc:spChg chg="add del">
          <ac:chgData name="İpek Pınar Uzun" userId="2c9db54d9e7b041f" providerId="LiveId" clId="{60428B5A-C923-4046-BFAD-9D5EC6499118}" dt="2021-03-03T22:09:47.896" v="151" actId="26606"/>
          <ac:spMkLst>
            <pc:docMk/>
            <pc:sldMk cId="35850199" sldId="1118"/>
            <ac:spMk id="15" creationId="{5AAE9118-0436-4488-AC4A-C14DF6A7B6B1}"/>
          </ac:spMkLst>
        </pc:spChg>
        <pc:spChg chg="add del">
          <ac:chgData name="İpek Pınar Uzun" userId="2c9db54d9e7b041f" providerId="LiveId" clId="{60428B5A-C923-4046-BFAD-9D5EC6499118}" dt="2021-03-03T22:09:47.896" v="151" actId="26606"/>
          <ac:spMkLst>
            <pc:docMk/>
            <pc:sldMk cId="35850199" sldId="1118"/>
            <ac:spMk id="17" creationId="{1B10F861-B8F1-49C7-BD58-EAB20CEE7F93}"/>
          </ac:spMkLst>
        </pc:spChg>
        <pc:spChg chg="add del">
          <ac:chgData name="İpek Pınar Uzun" userId="2c9db54d9e7b041f" providerId="LiveId" clId="{60428B5A-C923-4046-BFAD-9D5EC6499118}" dt="2021-03-03T22:09:47.896" v="151" actId="26606"/>
          <ac:spMkLst>
            <pc:docMk/>
            <pc:sldMk cId="35850199" sldId="1118"/>
            <ac:spMk id="19" creationId="{61F6E425-22AB-4DA2-8FAC-58ADB58EF6C3}"/>
          </ac:spMkLst>
        </pc:spChg>
        <pc:spChg chg="add del">
          <ac:chgData name="İpek Pınar Uzun" userId="2c9db54d9e7b041f" providerId="LiveId" clId="{60428B5A-C923-4046-BFAD-9D5EC6499118}" dt="2021-03-03T22:09:51.455" v="153" actId="26606"/>
          <ac:spMkLst>
            <pc:docMk/>
            <pc:sldMk cId="35850199" sldId="1118"/>
            <ac:spMk id="21" creationId="{C95B82D5-A8BB-45BF-BED8-C7B206892100}"/>
          </ac:spMkLst>
        </pc:spChg>
        <pc:spChg chg="add del">
          <ac:chgData name="İpek Pınar Uzun" userId="2c9db54d9e7b041f" providerId="LiveId" clId="{60428B5A-C923-4046-BFAD-9D5EC6499118}" dt="2021-03-03T22:09:51.455" v="153" actId="26606"/>
          <ac:spMkLst>
            <pc:docMk/>
            <pc:sldMk cId="35850199" sldId="1118"/>
            <ac:spMk id="22" creationId="{296C61EC-FBF4-4216-BE67-6C864D30A01C}"/>
          </ac:spMkLst>
        </pc:spChg>
        <pc:spChg chg="add del">
          <ac:chgData name="İpek Pınar Uzun" userId="2c9db54d9e7b041f" providerId="LiveId" clId="{60428B5A-C923-4046-BFAD-9D5EC6499118}" dt="2021-03-03T22:09:51.455" v="153" actId="26606"/>
          <ac:spMkLst>
            <pc:docMk/>
            <pc:sldMk cId="35850199" sldId="1118"/>
            <ac:spMk id="23" creationId="{39D6C490-0229-4573-9696-B73E5B3A9C33}"/>
          </ac:spMkLst>
        </pc:spChg>
        <pc:spChg chg="add mod">
          <ac:chgData name="İpek Pınar Uzun" userId="2c9db54d9e7b041f" providerId="LiveId" clId="{60428B5A-C923-4046-BFAD-9D5EC6499118}" dt="2021-03-03T22:10:29.081" v="203" actId="14100"/>
          <ac:spMkLst>
            <pc:docMk/>
            <pc:sldMk cId="35850199" sldId="1118"/>
            <ac:spMk id="24" creationId="{792FE1AD-6440-4D67-9BC0-0048529B7AD4}"/>
          </ac:spMkLst>
        </pc:spChg>
        <pc:spChg chg="add">
          <ac:chgData name="İpek Pınar Uzun" userId="2c9db54d9e7b041f" providerId="LiveId" clId="{60428B5A-C923-4046-BFAD-9D5EC6499118}" dt="2021-03-03T22:09:51.467" v="154" actId="26606"/>
          <ac:spMkLst>
            <pc:docMk/>
            <pc:sldMk cId="35850199" sldId="1118"/>
            <ac:spMk id="25" creationId="{19C9EAEA-39D0-4B0E-A0EB-51E7B26740B1}"/>
          </ac:spMkLst>
        </pc:spChg>
        <pc:spChg chg="add">
          <ac:chgData name="İpek Pınar Uzun" userId="2c9db54d9e7b041f" providerId="LiveId" clId="{60428B5A-C923-4046-BFAD-9D5EC6499118}" dt="2021-03-03T22:09:51.467" v="154" actId="26606"/>
          <ac:spMkLst>
            <pc:docMk/>
            <pc:sldMk cId="35850199" sldId="1118"/>
            <ac:spMk id="26" creationId="{6ECA6DCB-B7E1-40A9-9524-540C6DA40B1B}"/>
          </ac:spMkLst>
        </pc:spChg>
        <pc:spChg chg="add">
          <ac:chgData name="İpek Pınar Uzun" userId="2c9db54d9e7b041f" providerId="LiveId" clId="{60428B5A-C923-4046-BFAD-9D5EC6499118}" dt="2021-03-03T22:09:51.467" v="154" actId="26606"/>
          <ac:spMkLst>
            <pc:docMk/>
            <pc:sldMk cId="35850199" sldId="1118"/>
            <ac:spMk id="27" creationId="{8CB5D2D7-DF65-4E86-BFBA-FFB9B5ACEB64}"/>
          </ac:spMkLst>
        </pc:spChg>
        <pc:spChg chg="add">
          <ac:chgData name="İpek Pınar Uzun" userId="2c9db54d9e7b041f" providerId="LiveId" clId="{60428B5A-C923-4046-BFAD-9D5EC6499118}" dt="2021-03-03T22:09:51.467" v="154" actId="26606"/>
          <ac:spMkLst>
            <pc:docMk/>
            <pc:sldMk cId="35850199" sldId="1118"/>
            <ac:spMk id="30" creationId="{3873B707-463F-40B0-8227-E8CC6C67EB25}"/>
          </ac:spMkLst>
        </pc:spChg>
        <pc:spChg chg="add">
          <ac:chgData name="İpek Pınar Uzun" userId="2c9db54d9e7b041f" providerId="LiveId" clId="{60428B5A-C923-4046-BFAD-9D5EC6499118}" dt="2021-03-03T22:09:51.467" v="154" actId="26606"/>
          <ac:spMkLst>
            <pc:docMk/>
            <pc:sldMk cId="35850199" sldId="1118"/>
            <ac:spMk id="31" creationId="{C13237C8-E62C-4F0D-A318-BD6FB6C2D138}"/>
          </ac:spMkLst>
        </pc:spChg>
        <pc:grpChg chg="add">
          <ac:chgData name="İpek Pınar Uzun" userId="2c9db54d9e7b041f" providerId="LiveId" clId="{60428B5A-C923-4046-BFAD-9D5EC6499118}" dt="2021-03-03T22:09:51.467" v="154" actId="26606"/>
          <ac:grpSpMkLst>
            <pc:docMk/>
            <pc:sldMk cId="35850199" sldId="1118"/>
            <ac:grpSpMk id="28" creationId="{1DE889C7-FAD6-4397-98E2-05D503484459}"/>
          </ac:grpSpMkLst>
        </pc:grpChg>
        <pc:picChg chg="add mod">
          <ac:chgData name="İpek Pınar Uzun" userId="2c9db54d9e7b041f" providerId="LiveId" clId="{60428B5A-C923-4046-BFAD-9D5EC6499118}" dt="2021-03-03T22:09:51.467" v="154" actId="26606"/>
          <ac:picMkLst>
            <pc:docMk/>
            <pc:sldMk cId="35850199" sldId="1118"/>
            <ac:picMk id="7" creationId="{8887C55E-CF5D-4AF6-93EC-80AA9FFD9031}"/>
          </ac:picMkLst>
        </pc:picChg>
        <pc:picChg chg="mod">
          <ac:chgData name="İpek Pınar Uzun" userId="2c9db54d9e7b041f" providerId="LiveId" clId="{60428B5A-C923-4046-BFAD-9D5EC6499118}" dt="2021-03-03T22:09:51.467" v="154" actId="26606"/>
          <ac:picMkLst>
            <pc:docMk/>
            <pc:sldMk cId="35850199" sldId="1118"/>
            <ac:picMk id="10" creationId="{00000000-0000-0000-0000-000000000000}"/>
          </ac:picMkLst>
        </pc:picChg>
      </pc:sldChg>
      <pc:sldChg chg="add del">
        <pc:chgData name="İpek Pınar Uzun" userId="2c9db54d9e7b041f" providerId="LiveId" clId="{60428B5A-C923-4046-BFAD-9D5EC6499118}" dt="2021-03-03T21:58:28.669" v="9" actId="2696"/>
        <pc:sldMkLst>
          <pc:docMk/>
          <pc:sldMk cId="2867103594" sldId="1118"/>
        </pc:sldMkLst>
      </pc:sldChg>
      <pc:sldChg chg="add">
        <pc:chgData name="İpek Pınar Uzun" userId="2c9db54d9e7b041f" providerId="LiveId" clId="{60428B5A-C923-4046-BFAD-9D5EC6499118}" dt="2021-03-03T22:11:01.009" v="212"/>
        <pc:sldMkLst>
          <pc:docMk/>
          <pc:sldMk cId="4128895981" sldId="1120"/>
        </pc:sldMkLst>
      </pc:sldChg>
      <pc:sldChg chg="add">
        <pc:chgData name="İpek Pınar Uzun" userId="2c9db54d9e7b041f" providerId="LiveId" clId="{60428B5A-C923-4046-BFAD-9D5EC6499118}" dt="2021-03-03T22:11:01.009" v="212"/>
        <pc:sldMkLst>
          <pc:docMk/>
          <pc:sldMk cId="3894279820" sldId="1121"/>
        </pc:sldMkLst>
      </pc:sldChg>
      <pc:sldChg chg="add">
        <pc:chgData name="İpek Pınar Uzun" userId="2c9db54d9e7b041f" providerId="LiveId" clId="{60428B5A-C923-4046-BFAD-9D5EC6499118}" dt="2021-03-03T22:11:01.009" v="212"/>
        <pc:sldMkLst>
          <pc:docMk/>
          <pc:sldMk cId="4157999318" sldId="1122"/>
        </pc:sldMkLst>
      </pc:sldChg>
      <pc:sldChg chg="modSp add mod">
        <pc:chgData name="İpek Pınar Uzun" userId="2c9db54d9e7b041f" providerId="LiveId" clId="{60428B5A-C923-4046-BFAD-9D5EC6499118}" dt="2021-03-03T21:57:50.527" v="4" actId="207"/>
        <pc:sldMkLst>
          <pc:docMk/>
          <pc:sldMk cId="1918077725" sldId="1141"/>
        </pc:sldMkLst>
        <pc:spChg chg="mod">
          <ac:chgData name="İpek Pınar Uzun" userId="2c9db54d9e7b041f" providerId="LiveId" clId="{60428B5A-C923-4046-BFAD-9D5EC6499118}" dt="2021-03-03T21:57:50.527" v="4" actId="207"/>
          <ac:spMkLst>
            <pc:docMk/>
            <pc:sldMk cId="1918077725" sldId="1141"/>
            <ac:spMk id="2" creationId="{00000000-0000-0000-0000-000000000000}"/>
          </ac:spMkLst>
        </pc:spChg>
      </pc:sldChg>
      <pc:sldChg chg="add del">
        <pc:chgData name="İpek Pınar Uzun" userId="2c9db54d9e7b041f" providerId="LiveId" clId="{60428B5A-C923-4046-BFAD-9D5EC6499118}" dt="2021-03-03T22:11:03.461" v="213" actId="47"/>
        <pc:sldMkLst>
          <pc:docMk/>
          <pc:sldMk cId="4197667147" sldId="1142"/>
        </pc:sldMkLst>
      </pc:sldChg>
      <pc:sldChg chg="addSp delSp modSp add del mod setBg delDesignElem">
        <pc:chgData name="İpek Pınar Uzun" userId="2c9db54d9e7b041f" providerId="LiveId" clId="{60428B5A-C923-4046-BFAD-9D5EC6499118}" dt="2021-03-03T22:15:08.064" v="229" actId="47"/>
        <pc:sldMkLst>
          <pc:docMk/>
          <pc:sldMk cId="3649780405" sldId="1143"/>
        </pc:sldMkLst>
        <pc:spChg chg="mod ord">
          <ac:chgData name="İpek Pınar Uzun" userId="2c9db54d9e7b041f" providerId="LiveId" clId="{60428B5A-C923-4046-BFAD-9D5EC6499118}" dt="2021-03-03T22:13:44.865" v="218" actId="26606"/>
          <ac:spMkLst>
            <pc:docMk/>
            <pc:sldMk cId="3649780405" sldId="1143"/>
            <ac:spMk id="2" creationId="{00000000-0000-0000-0000-000000000000}"/>
          </ac:spMkLst>
        </pc:spChg>
        <pc:spChg chg="mod">
          <ac:chgData name="İpek Pınar Uzun" userId="2c9db54d9e7b041f" providerId="LiveId" clId="{60428B5A-C923-4046-BFAD-9D5EC6499118}" dt="2021-03-03T22:13:44.865" v="218" actId="26606"/>
          <ac:spMkLst>
            <pc:docMk/>
            <pc:sldMk cId="3649780405" sldId="1143"/>
            <ac:spMk id="7" creationId="{00000000-0000-0000-0000-000000000000}"/>
          </ac:spMkLst>
        </pc:spChg>
        <pc:spChg chg="add">
          <ac:chgData name="İpek Pınar Uzun" userId="2c9db54d9e7b041f" providerId="LiveId" clId="{60428B5A-C923-4046-BFAD-9D5EC6499118}" dt="2021-03-03T22:13:44.865" v="218" actId="26606"/>
          <ac:spMkLst>
            <pc:docMk/>
            <pc:sldMk cId="3649780405" sldId="1143"/>
            <ac:spMk id="15" creationId="{46F7435D-E3DB-47B1-BA61-B00ACC83A9DE}"/>
          </ac:spMkLst>
        </pc:spChg>
        <pc:spChg chg="add">
          <ac:chgData name="İpek Pınar Uzun" userId="2c9db54d9e7b041f" providerId="LiveId" clId="{60428B5A-C923-4046-BFAD-9D5EC6499118}" dt="2021-03-03T22:13:44.865" v="218" actId="26606"/>
          <ac:spMkLst>
            <pc:docMk/>
            <pc:sldMk cId="3649780405" sldId="1143"/>
            <ac:spMk id="17" creationId="{F263A0B5-F8C4-4116-809F-78A768EA79A6}"/>
          </ac:spMkLst>
        </pc:spChg>
        <pc:spChg chg="del">
          <ac:chgData name="İpek Pınar Uzun" userId="2c9db54d9e7b041f" providerId="LiveId" clId="{60428B5A-C923-4046-BFAD-9D5EC6499118}" dt="2021-03-03T22:11:01.009" v="212"/>
          <ac:spMkLst>
            <pc:docMk/>
            <pc:sldMk cId="3649780405" sldId="1143"/>
            <ac:spMk id="20" creationId="{787900AF-3ED0-4C02-A309-3984EBBD202C}"/>
          </ac:spMkLst>
        </pc:spChg>
        <pc:spChg chg="del">
          <ac:chgData name="İpek Pınar Uzun" userId="2c9db54d9e7b041f" providerId="LiveId" clId="{60428B5A-C923-4046-BFAD-9D5EC6499118}" dt="2021-03-03T22:11:01.009" v="212"/>
          <ac:spMkLst>
            <pc:docMk/>
            <pc:sldMk cId="3649780405" sldId="1143"/>
            <ac:spMk id="22" creationId="{8DEDEE5C-3126-4336-A7D4-9277AF5A04B4}"/>
          </ac:spMkLst>
        </pc:spChg>
        <pc:picChg chg="mod ord">
          <ac:chgData name="İpek Pınar Uzun" userId="2c9db54d9e7b041f" providerId="LiveId" clId="{60428B5A-C923-4046-BFAD-9D5EC6499118}" dt="2021-03-03T22:13:49.483" v="219" actId="14100"/>
          <ac:picMkLst>
            <pc:docMk/>
            <pc:sldMk cId="3649780405" sldId="1143"/>
            <ac:picMk id="10" creationId="{00000000-0000-0000-0000-000000000000}"/>
          </ac:picMkLst>
        </pc:picChg>
      </pc:sldChg>
      <pc:sldChg chg="add">
        <pc:chgData name="İpek Pınar Uzun" userId="2c9db54d9e7b041f" providerId="LiveId" clId="{60428B5A-C923-4046-BFAD-9D5EC6499118}" dt="2021-03-03T22:11:01.009" v="212"/>
        <pc:sldMkLst>
          <pc:docMk/>
          <pc:sldMk cId="692389614" sldId="1144"/>
        </pc:sldMkLst>
      </pc:sldChg>
      <pc:sldChg chg="add">
        <pc:chgData name="İpek Pınar Uzun" userId="2c9db54d9e7b041f" providerId="LiveId" clId="{60428B5A-C923-4046-BFAD-9D5EC6499118}" dt="2021-03-03T22:11:01.009" v="212"/>
        <pc:sldMkLst>
          <pc:docMk/>
          <pc:sldMk cId="2867103594" sldId="1145"/>
        </pc:sldMkLst>
      </pc:sldChg>
      <pc:sldChg chg="add">
        <pc:chgData name="İpek Pınar Uzun" userId="2c9db54d9e7b041f" providerId="LiveId" clId="{60428B5A-C923-4046-BFAD-9D5EC6499118}" dt="2021-03-03T22:11:01.009" v="212"/>
        <pc:sldMkLst>
          <pc:docMk/>
          <pc:sldMk cId="401825379" sldId="1146"/>
        </pc:sldMkLst>
      </pc:sldChg>
    </pc:docChg>
  </pc:docChgLst>
  <pc:docChgLst>
    <pc:chgData name="İpek Pınar Uzun" userId="2c9db54d9e7b041f" providerId="LiveId" clId="{4626131B-5796-46A1-A200-29134AF4A398}"/>
    <pc:docChg chg="undo custSel addSld delSld modSld">
      <pc:chgData name="İpek Pınar Uzun" userId="2c9db54d9e7b041f" providerId="LiveId" clId="{4626131B-5796-46A1-A200-29134AF4A398}" dt="2022-01-17T11:36:29.661" v="354" actId="20577"/>
      <pc:docMkLst>
        <pc:docMk/>
      </pc:docMkLst>
      <pc:sldChg chg="modSp mod">
        <pc:chgData name="İpek Pınar Uzun" userId="2c9db54d9e7b041f" providerId="LiveId" clId="{4626131B-5796-46A1-A200-29134AF4A398}" dt="2022-01-17T11:32:45.807" v="282" actId="123"/>
        <pc:sldMkLst>
          <pc:docMk/>
          <pc:sldMk cId="260868011" sldId="944"/>
        </pc:sldMkLst>
        <pc:spChg chg="mod">
          <ac:chgData name="İpek Pınar Uzun" userId="2c9db54d9e7b041f" providerId="LiveId" clId="{4626131B-5796-46A1-A200-29134AF4A398}" dt="2022-01-17T11:32:45.807" v="282" actId="123"/>
          <ac:spMkLst>
            <pc:docMk/>
            <pc:sldMk cId="260868011" sldId="944"/>
            <ac:spMk id="2" creationId="{00000000-0000-0000-0000-000000000000}"/>
          </ac:spMkLst>
        </pc:spChg>
      </pc:sldChg>
      <pc:sldChg chg="modSp mod">
        <pc:chgData name="İpek Pınar Uzun" userId="2c9db54d9e7b041f" providerId="LiveId" clId="{4626131B-5796-46A1-A200-29134AF4A398}" dt="2022-01-17T11:34:34.767" v="331" actId="27636"/>
        <pc:sldMkLst>
          <pc:docMk/>
          <pc:sldMk cId="2416485782" sldId="945"/>
        </pc:sldMkLst>
        <pc:spChg chg="mod">
          <ac:chgData name="İpek Pınar Uzun" userId="2c9db54d9e7b041f" providerId="LiveId" clId="{4626131B-5796-46A1-A200-29134AF4A398}" dt="2022-01-17T11:34:34.767" v="331" actId="27636"/>
          <ac:spMkLst>
            <pc:docMk/>
            <pc:sldMk cId="2416485782" sldId="945"/>
            <ac:spMk id="2" creationId="{00000000-0000-0000-0000-000000000000}"/>
          </ac:spMkLst>
        </pc:spChg>
      </pc:sldChg>
      <pc:sldChg chg="modSp mod">
        <pc:chgData name="İpek Pınar Uzun" userId="2c9db54d9e7b041f" providerId="LiveId" clId="{4626131B-5796-46A1-A200-29134AF4A398}" dt="2022-01-17T11:32:40.258" v="280" actId="123"/>
        <pc:sldMkLst>
          <pc:docMk/>
          <pc:sldMk cId="3191984934" sldId="946"/>
        </pc:sldMkLst>
        <pc:spChg chg="mod">
          <ac:chgData name="İpek Pınar Uzun" userId="2c9db54d9e7b041f" providerId="LiveId" clId="{4626131B-5796-46A1-A200-29134AF4A398}" dt="2022-01-17T11:32:40.258" v="280" actId="123"/>
          <ac:spMkLst>
            <pc:docMk/>
            <pc:sldMk cId="3191984934" sldId="946"/>
            <ac:spMk id="2" creationId="{00000000-0000-0000-0000-000000000000}"/>
          </ac:spMkLst>
        </pc:spChg>
      </pc:sldChg>
      <pc:sldChg chg="modSp mod">
        <pc:chgData name="İpek Pınar Uzun" userId="2c9db54d9e7b041f" providerId="LiveId" clId="{4626131B-5796-46A1-A200-29134AF4A398}" dt="2022-01-17T11:32:54.976" v="284" actId="123"/>
        <pc:sldMkLst>
          <pc:docMk/>
          <pc:sldMk cId="2098778605" sldId="997"/>
        </pc:sldMkLst>
        <pc:spChg chg="mod">
          <ac:chgData name="İpek Pınar Uzun" userId="2c9db54d9e7b041f" providerId="LiveId" clId="{4626131B-5796-46A1-A200-29134AF4A398}" dt="2022-01-17T11:32:54.976" v="284" actId="123"/>
          <ac:spMkLst>
            <pc:docMk/>
            <pc:sldMk cId="2098778605" sldId="997"/>
            <ac:spMk id="10" creationId="{00000000-0000-0000-0000-000000000000}"/>
          </ac:spMkLst>
        </pc:spChg>
      </pc:sldChg>
      <pc:sldChg chg="modSp add del mod">
        <pc:chgData name="İpek Pınar Uzun" userId="2c9db54d9e7b041f" providerId="LiveId" clId="{4626131B-5796-46A1-A200-29134AF4A398}" dt="2022-01-17T11:36:29.661" v="354" actId="20577"/>
        <pc:sldMkLst>
          <pc:docMk/>
          <pc:sldMk cId="1441681191" sldId="1003"/>
        </pc:sldMkLst>
        <pc:spChg chg="mod">
          <ac:chgData name="İpek Pınar Uzun" userId="2c9db54d9e7b041f" providerId="LiveId" clId="{4626131B-5796-46A1-A200-29134AF4A398}" dt="2022-01-17T11:36:29.661" v="354" actId="20577"/>
          <ac:spMkLst>
            <pc:docMk/>
            <pc:sldMk cId="1441681191" sldId="1003"/>
            <ac:spMk id="7" creationId="{00000000-0000-0000-0000-000000000000}"/>
          </ac:spMkLst>
        </pc:spChg>
      </pc:sldChg>
      <pc:sldChg chg="modSp mod">
        <pc:chgData name="İpek Pınar Uzun" userId="2c9db54d9e7b041f" providerId="LiveId" clId="{4626131B-5796-46A1-A200-29134AF4A398}" dt="2022-01-17T11:33:19.088" v="288" actId="123"/>
        <pc:sldMkLst>
          <pc:docMk/>
          <pc:sldMk cId="1790445783" sldId="1004"/>
        </pc:sldMkLst>
        <pc:spChg chg="mod">
          <ac:chgData name="İpek Pınar Uzun" userId="2c9db54d9e7b041f" providerId="LiveId" clId="{4626131B-5796-46A1-A200-29134AF4A398}" dt="2022-01-17T11:33:19.088" v="288" actId="123"/>
          <ac:spMkLst>
            <pc:docMk/>
            <pc:sldMk cId="1790445783" sldId="1004"/>
            <ac:spMk id="2" creationId="{00000000-0000-0000-0000-000000000000}"/>
          </ac:spMkLst>
        </pc:spChg>
      </pc:sldChg>
      <pc:sldChg chg="modSp mod">
        <pc:chgData name="İpek Pınar Uzun" userId="2c9db54d9e7b041f" providerId="LiveId" clId="{4626131B-5796-46A1-A200-29134AF4A398}" dt="2022-01-17T11:33:03.170" v="286" actId="123"/>
        <pc:sldMkLst>
          <pc:docMk/>
          <pc:sldMk cId="1341530269" sldId="1006"/>
        </pc:sldMkLst>
        <pc:spChg chg="mod">
          <ac:chgData name="İpek Pınar Uzun" userId="2c9db54d9e7b041f" providerId="LiveId" clId="{4626131B-5796-46A1-A200-29134AF4A398}" dt="2022-01-17T11:33:03.170" v="286" actId="123"/>
          <ac:spMkLst>
            <pc:docMk/>
            <pc:sldMk cId="1341530269" sldId="1006"/>
            <ac:spMk id="2" creationId="{00000000-0000-0000-0000-000000000000}"/>
          </ac:spMkLst>
        </pc:spChg>
      </pc:sldChg>
      <pc:sldChg chg="modSp mod">
        <pc:chgData name="İpek Pınar Uzun" userId="2c9db54d9e7b041f" providerId="LiveId" clId="{4626131B-5796-46A1-A200-29134AF4A398}" dt="2022-01-17T11:19:07.248" v="56" actId="20577"/>
        <pc:sldMkLst>
          <pc:docMk/>
          <pc:sldMk cId="1305941753" sldId="1030"/>
        </pc:sldMkLst>
        <pc:spChg chg="mod">
          <ac:chgData name="İpek Pınar Uzun" userId="2c9db54d9e7b041f" providerId="LiveId" clId="{4626131B-5796-46A1-A200-29134AF4A398}" dt="2022-01-17T11:19:07.248" v="56" actId="20577"/>
          <ac:spMkLst>
            <pc:docMk/>
            <pc:sldMk cId="1305941753" sldId="1030"/>
            <ac:spMk id="5" creationId="{00000000-0000-0000-0000-000000000000}"/>
          </ac:spMkLst>
        </pc:spChg>
      </pc:sldChg>
      <pc:sldChg chg="modSp mod">
        <pc:chgData name="İpek Pınar Uzun" userId="2c9db54d9e7b041f" providerId="LiveId" clId="{4626131B-5796-46A1-A200-29134AF4A398}" dt="2022-01-17T11:34:20.001" v="324" actId="123"/>
        <pc:sldMkLst>
          <pc:docMk/>
          <pc:sldMk cId="2992452867" sldId="1034"/>
        </pc:sldMkLst>
        <pc:spChg chg="mod">
          <ac:chgData name="İpek Pınar Uzun" userId="2c9db54d9e7b041f" providerId="LiveId" clId="{4626131B-5796-46A1-A200-29134AF4A398}" dt="2022-01-17T11:34:20.001" v="324" actId="123"/>
          <ac:spMkLst>
            <pc:docMk/>
            <pc:sldMk cId="2992452867" sldId="1034"/>
            <ac:spMk id="12" creationId="{00000000-0000-0000-0000-000000000000}"/>
          </ac:spMkLst>
        </pc:spChg>
      </pc:sldChg>
      <pc:sldChg chg="delSp modSp add mod">
        <pc:chgData name="İpek Pınar Uzun" userId="2c9db54d9e7b041f" providerId="LiveId" clId="{4626131B-5796-46A1-A200-29134AF4A398}" dt="2022-01-17T11:35:27.592" v="340" actId="1076"/>
        <pc:sldMkLst>
          <pc:docMk/>
          <pc:sldMk cId="3083513827" sldId="1045"/>
        </pc:sldMkLst>
        <pc:spChg chg="del">
          <ac:chgData name="İpek Pınar Uzun" userId="2c9db54d9e7b041f" providerId="LiveId" clId="{4626131B-5796-46A1-A200-29134AF4A398}" dt="2022-01-17T11:25:10.879" v="92" actId="478"/>
          <ac:spMkLst>
            <pc:docMk/>
            <pc:sldMk cId="3083513827" sldId="1045"/>
            <ac:spMk id="13" creationId="{3ADD0B79-916F-4ABA-B4D4-CFB0919372BF}"/>
          </ac:spMkLst>
        </pc:spChg>
        <pc:spChg chg="del">
          <ac:chgData name="İpek Pınar Uzun" userId="2c9db54d9e7b041f" providerId="LiveId" clId="{4626131B-5796-46A1-A200-29134AF4A398}" dt="2022-01-17T11:25:10.879" v="92" actId="478"/>
          <ac:spMkLst>
            <pc:docMk/>
            <pc:sldMk cId="3083513827" sldId="1045"/>
            <ac:spMk id="15" creationId="{72950831-B429-4356-AA7C-22E2B4983606}"/>
          </ac:spMkLst>
        </pc:spChg>
        <pc:spChg chg="del">
          <ac:chgData name="İpek Pınar Uzun" userId="2c9db54d9e7b041f" providerId="LiveId" clId="{4626131B-5796-46A1-A200-29134AF4A398}" dt="2022-01-17T11:25:10.879" v="92" actId="478"/>
          <ac:spMkLst>
            <pc:docMk/>
            <pc:sldMk cId="3083513827" sldId="1045"/>
            <ac:spMk id="20" creationId="{5E8A62DC-763C-4FF3-9531-7D00341C45CD}"/>
          </ac:spMkLst>
        </pc:spChg>
        <pc:spChg chg="del">
          <ac:chgData name="İpek Pınar Uzun" userId="2c9db54d9e7b041f" providerId="LiveId" clId="{4626131B-5796-46A1-A200-29134AF4A398}" dt="2022-01-17T11:25:10.879" v="92" actId="478"/>
          <ac:spMkLst>
            <pc:docMk/>
            <pc:sldMk cId="3083513827" sldId="1045"/>
            <ac:spMk id="21" creationId="{782398E8-E846-443D-879A-CFDAE9DFA14A}"/>
          </ac:spMkLst>
        </pc:spChg>
        <pc:spChg chg="del">
          <ac:chgData name="İpek Pınar Uzun" userId="2c9db54d9e7b041f" providerId="LiveId" clId="{4626131B-5796-46A1-A200-29134AF4A398}" dt="2022-01-17T11:25:10.879" v="92" actId="478"/>
          <ac:spMkLst>
            <pc:docMk/>
            <pc:sldMk cId="3083513827" sldId="1045"/>
            <ac:spMk id="22" creationId="{E69458A8-15DE-4D33-B1EE-0B80111A1478}"/>
          </ac:spMkLst>
        </pc:spChg>
        <pc:spChg chg="mod">
          <ac:chgData name="İpek Pınar Uzun" userId="2c9db54d9e7b041f" providerId="LiveId" clId="{4626131B-5796-46A1-A200-29134AF4A398}" dt="2022-01-17T11:35:27.592" v="340" actId="1076"/>
          <ac:spMkLst>
            <pc:docMk/>
            <pc:sldMk cId="3083513827" sldId="1045"/>
            <ac:spMk id="63" creationId="{99CAFEF5-E1FC-41A1-8E50-5EDE9CBEBA9B}"/>
          </ac:spMkLst>
        </pc:spChg>
        <pc:grpChg chg="del">
          <ac:chgData name="İpek Pınar Uzun" userId="2c9db54d9e7b041f" providerId="LiveId" clId="{4626131B-5796-46A1-A200-29134AF4A398}" dt="2022-01-17T11:25:12.426" v="93" actId="478"/>
          <ac:grpSpMkLst>
            <pc:docMk/>
            <pc:sldMk cId="3083513827" sldId="1045"/>
            <ac:grpSpMk id="25" creationId="{4259C779-0C76-4C0E-9106-0F32B82160FE}"/>
          </ac:grpSpMkLst>
        </pc:grpChg>
        <pc:picChg chg="del">
          <ac:chgData name="İpek Pınar Uzun" userId="2c9db54d9e7b041f" providerId="LiveId" clId="{4626131B-5796-46A1-A200-29134AF4A398}" dt="2022-01-17T11:25:12.426" v="93" actId="478"/>
          <ac:picMkLst>
            <pc:docMk/>
            <pc:sldMk cId="3083513827" sldId="1045"/>
            <ac:picMk id="27" creationId="{186A5BEA-E700-41A0-A1A0-137DE7ADCA23}"/>
          </ac:picMkLst>
        </pc:picChg>
      </pc:sldChg>
      <pc:sldChg chg="delSp modSp add mod">
        <pc:chgData name="İpek Pınar Uzun" userId="2c9db54d9e7b041f" providerId="LiveId" clId="{4626131B-5796-46A1-A200-29134AF4A398}" dt="2022-01-17T11:34:41.657" v="332" actId="1076"/>
        <pc:sldMkLst>
          <pc:docMk/>
          <pc:sldMk cId="3992565739" sldId="1046"/>
        </pc:sldMkLst>
        <pc:spChg chg="del">
          <ac:chgData name="İpek Pınar Uzun" userId="2c9db54d9e7b041f" providerId="LiveId" clId="{4626131B-5796-46A1-A200-29134AF4A398}" dt="2022-01-17T11:25:20.253" v="95" actId="478"/>
          <ac:spMkLst>
            <pc:docMk/>
            <pc:sldMk cId="3992565739" sldId="1046"/>
            <ac:spMk id="13" creationId="{3ADD0B79-916F-4ABA-B4D4-CFB0919372BF}"/>
          </ac:spMkLst>
        </pc:spChg>
        <pc:spChg chg="del">
          <ac:chgData name="İpek Pınar Uzun" userId="2c9db54d9e7b041f" providerId="LiveId" clId="{4626131B-5796-46A1-A200-29134AF4A398}" dt="2022-01-17T11:25:20.253" v="95" actId="478"/>
          <ac:spMkLst>
            <pc:docMk/>
            <pc:sldMk cId="3992565739" sldId="1046"/>
            <ac:spMk id="15" creationId="{72950831-B429-4356-AA7C-22E2B4983606}"/>
          </ac:spMkLst>
        </pc:spChg>
        <pc:spChg chg="del">
          <ac:chgData name="İpek Pınar Uzun" userId="2c9db54d9e7b041f" providerId="LiveId" clId="{4626131B-5796-46A1-A200-29134AF4A398}" dt="2022-01-17T11:25:20.253" v="95" actId="478"/>
          <ac:spMkLst>
            <pc:docMk/>
            <pc:sldMk cId="3992565739" sldId="1046"/>
            <ac:spMk id="20" creationId="{5E8A62DC-763C-4FF3-9531-7D00341C45CD}"/>
          </ac:spMkLst>
        </pc:spChg>
        <pc:spChg chg="del">
          <ac:chgData name="İpek Pınar Uzun" userId="2c9db54d9e7b041f" providerId="LiveId" clId="{4626131B-5796-46A1-A200-29134AF4A398}" dt="2022-01-17T11:25:20.253" v="95" actId="478"/>
          <ac:spMkLst>
            <pc:docMk/>
            <pc:sldMk cId="3992565739" sldId="1046"/>
            <ac:spMk id="21" creationId="{782398E8-E846-443D-879A-CFDAE9DFA14A}"/>
          </ac:spMkLst>
        </pc:spChg>
        <pc:spChg chg="del">
          <ac:chgData name="İpek Pınar Uzun" userId="2c9db54d9e7b041f" providerId="LiveId" clId="{4626131B-5796-46A1-A200-29134AF4A398}" dt="2022-01-17T11:25:20.253" v="95" actId="478"/>
          <ac:spMkLst>
            <pc:docMk/>
            <pc:sldMk cId="3992565739" sldId="1046"/>
            <ac:spMk id="22" creationId="{E69458A8-15DE-4D33-B1EE-0B80111A1478}"/>
          </ac:spMkLst>
        </pc:spChg>
        <pc:spChg chg="mod">
          <ac:chgData name="İpek Pınar Uzun" userId="2c9db54d9e7b041f" providerId="LiveId" clId="{4626131B-5796-46A1-A200-29134AF4A398}" dt="2022-01-17T11:34:41.657" v="332" actId="1076"/>
          <ac:spMkLst>
            <pc:docMk/>
            <pc:sldMk cId="3992565739" sldId="1046"/>
            <ac:spMk id="63" creationId="{99CAFEF5-E1FC-41A1-8E50-5EDE9CBEBA9B}"/>
          </ac:spMkLst>
        </pc:spChg>
        <pc:grpChg chg="del">
          <ac:chgData name="İpek Pınar Uzun" userId="2c9db54d9e7b041f" providerId="LiveId" clId="{4626131B-5796-46A1-A200-29134AF4A398}" dt="2022-01-17T11:25:14.964" v="94" actId="478"/>
          <ac:grpSpMkLst>
            <pc:docMk/>
            <pc:sldMk cId="3992565739" sldId="1046"/>
            <ac:grpSpMk id="25" creationId="{4259C779-0C76-4C0E-9106-0F32B82160FE}"/>
          </ac:grpSpMkLst>
        </pc:grpChg>
        <pc:picChg chg="del">
          <ac:chgData name="İpek Pınar Uzun" userId="2c9db54d9e7b041f" providerId="LiveId" clId="{4626131B-5796-46A1-A200-29134AF4A398}" dt="2022-01-17T11:25:14.964" v="94" actId="478"/>
          <ac:picMkLst>
            <pc:docMk/>
            <pc:sldMk cId="3992565739" sldId="1046"/>
            <ac:picMk id="27" creationId="{186A5BEA-E700-41A0-A1A0-137DE7ADCA23}"/>
          </ac:picMkLst>
        </pc:picChg>
      </pc:sldChg>
      <pc:sldChg chg="delSp add mod">
        <pc:chgData name="İpek Pınar Uzun" userId="2c9db54d9e7b041f" providerId="LiveId" clId="{4626131B-5796-46A1-A200-29134AF4A398}" dt="2022-01-17T11:25:02.850" v="91" actId="478"/>
        <pc:sldMkLst>
          <pc:docMk/>
          <pc:sldMk cId="3997325963" sldId="1047"/>
        </pc:sldMkLst>
        <pc:spChg chg="del">
          <ac:chgData name="İpek Pınar Uzun" userId="2c9db54d9e7b041f" providerId="LiveId" clId="{4626131B-5796-46A1-A200-29134AF4A398}" dt="2022-01-17T11:24:59.365" v="88" actId="478"/>
          <ac:spMkLst>
            <pc:docMk/>
            <pc:sldMk cId="3997325963" sldId="1047"/>
            <ac:spMk id="13" creationId="{3ADD0B79-916F-4ABA-B4D4-CFB0919372BF}"/>
          </ac:spMkLst>
        </pc:spChg>
        <pc:spChg chg="del">
          <ac:chgData name="İpek Pınar Uzun" userId="2c9db54d9e7b041f" providerId="LiveId" clId="{4626131B-5796-46A1-A200-29134AF4A398}" dt="2022-01-17T11:24:57.101" v="87" actId="478"/>
          <ac:spMkLst>
            <pc:docMk/>
            <pc:sldMk cId="3997325963" sldId="1047"/>
            <ac:spMk id="15" creationId="{72950831-B429-4356-AA7C-22E2B4983606}"/>
          </ac:spMkLst>
        </pc:spChg>
        <pc:spChg chg="del">
          <ac:chgData name="İpek Pınar Uzun" userId="2c9db54d9e7b041f" providerId="LiveId" clId="{4626131B-5796-46A1-A200-29134AF4A398}" dt="2022-01-17T11:25:01.615" v="90" actId="478"/>
          <ac:spMkLst>
            <pc:docMk/>
            <pc:sldMk cId="3997325963" sldId="1047"/>
            <ac:spMk id="20" creationId="{5E8A62DC-763C-4FF3-9531-7D00341C45CD}"/>
          </ac:spMkLst>
        </pc:spChg>
        <pc:spChg chg="del">
          <ac:chgData name="İpek Pınar Uzun" userId="2c9db54d9e7b041f" providerId="LiveId" clId="{4626131B-5796-46A1-A200-29134AF4A398}" dt="2022-01-17T11:25:02.850" v="91" actId="478"/>
          <ac:spMkLst>
            <pc:docMk/>
            <pc:sldMk cId="3997325963" sldId="1047"/>
            <ac:spMk id="21" creationId="{782398E8-E846-443D-879A-CFDAE9DFA14A}"/>
          </ac:spMkLst>
        </pc:spChg>
        <pc:spChg chg="del">
          <ac:chgData name="İpek Pınar Uzun" userId="2c9db54d9e7b041f" providerId="LiveId" clId="{4626131B-5796-46A1-A200-29134AF4A398}" dt="2022-01-17T11:25:00.318" v="89" actId="478"/>
          <ac:spMkLst>
            <pc:docMk/>
            <pc:sldMk cId="3997325963" sldId="1047"/>
            <ac:spMk id="22" creationId="{E69458A8-15DE-4D33-B1EE-0B80111A1478}"/>
          </ac:spMkLst>
        </pc:spChg>
        <pc:grpChg chg="del">
          <ac:chgData name="İpek Pınar Uzun" userId="2c9db54d9e7b041f" providerId="LiveId" clId="{4626131B-5796-46A1-A200-29134AF4A398}" dt="2022-01-17T11:24:54.584" v="86" actId="478"/>
          <ac:grpSpMkLst>
            <pc:docMk/>
            <pc:sldMk cId="3997325963" sldId="1047"/>
            <ac:grpSpMk id="25" creationId="{4259C779-0C76-4C0E-9106-0F32B82160FE}"/>
          </ac:grpSpMkLst>
        </pc:grpChg>
        <pc:picChg chg="del">
          <ac:chgData name="İpek Pınar Uzun" userId="2c9db54d9e7b041f" providerId="LiveId" clId="{4626131B-5796-46A1-A200-29134AF4A398}" dt="2022-01-17T11:24:54.584" v="86" actId="478"/>
          <ac:picMkLst>
            <pc:docMk/>
            <pc:sldMk cId="3997325963" sldId="1047"/>
            <ac:picMk id="27" creationId="{186A5BEA-E700-41A0-A1A0-137DE7ADCA23}"/>
          </ac:picMkLst>
        </pc:picChg>
      </pc:sldChg>
      <pc:sldChg chg="modSp mod">
        <pc:chgData name="İpek Pınar Uzun" userId="2c9db54d9e7b041f" providerId="LiveId" clId="{4626131B-5796-46A1-A200-29134AF4A398}" dt="2022-01-17T11:34:25.835" v="326" actId="123"/>
        <pc:sldMkLst>
          <pc:docMk/>
          <pc:sldMk cId="2493432232" sldId="1049"/>
        </pc:sldMkLst>
        <pc:spChg chg="mod">
          <ac:chgData name="İpek Pınar Uzun" userId="2c9db54d9e7b041f" providerId="LiveId" clId="{4626131B-5796-46A1-A200-29134AF4A398}" dt="2022-01-17T11:34:25.835" v="326" actId="123"/>
          <ac:spMkLst>
            <pc:docMk/>
            <pc:sldMk cId="2493432232" sldId="1049"/>
            <ac:spMk id="3" creationId="{00000000-0000-0000-0000-000000000000}"/>
          </ac:spMkLst>
        </pc:spChg>
      </pc:sldChg>
      <pc:sldChg chg="modSp mod">
        <pc:chgData name="İpek Pınar Uzun" userId="2c9db54d9e7b041f" providerId="LiveId" clId="{4626131B-5796-46A1-A200-29134AF4A398}" dt="2022-01-17T11:33:57.534" v="320" actId="5793"/>
        <pc:sldMkLst>
          <pc:docMk/>
          <pc:sldMk cId="3318413418" sldId="1080"/>
        </pc:sldMkLst>
        <pc:spChg chg="mod">
          <ac:chgData name="İpek Pınar Uzun" userId="2c9db54d9e7b041f" providerId="LiveId" clId="{4626131B-5796-46A1-A200-29134AF4A398}" dt="2022-01-17T11:33:57.534" v="320" actId="5793"/>
          <ac:spMkLst>
            <pc:docMk/>
            <pc:sldMk cId="3318413418" sldId="1080"/>
            <ac:spMk id="2" creationId="{00000000-0000-0000-0000-000000000000}"/>
          </ac:spMkLst>
        </pc:spChg>
      </pc:sldChg>
      <pc:sldChg chg="modSp mod">
        <pc:chgData name="İpek Pınar Uzun" userId="2c9db54d9e7b041f" providerId="LiveId" clId="{4626131B-5796-46A1-A200-29134AF4A398}" dt="2022-01-17T11:34:04.699" v="321" actId="113"/>
        <pc:sldMkLst>
          <pc:docMk/>
          <pc:sldMk cId="1967589205" sldId="1081"/>
        </pc:sldMkLst>
        <pc:spChg chg="mod">
          <ac:chgData name="İpek Pınar Uzun" userId="2c9db54d9e7b041f" providerId="LiveId" clId="{4626131B-5796-46A1-A200-29134AF4A398}" dt="2022-01-17T11:34:04.699" v="321" actId="113"/>
          <ac:spMkLst>
            <pc:docMk/>
            <pc:sldMk cId="1967589205" sldId="1081"/>
            <ac:spMk id="6" creationId="{00000000-0000-0000-0000-000000000000}"/>
          </ac:spMkLst>
        </pc:spChg>
      </pc:sldChg>
      <pc:sldChg chg="modSp mod">
        <pc:chgData name="İpek Pınar Uzun" userId="2c9db54d9e7b041f" providerId="LiveId" clId="{4626131B-5796-46A1-A200-29134AF4A398}" dt="2022-01-17T11:33:35.846" v="297" actId="27636"/>
        <pc:sldMkLst>
          <pc:docMk/>
          <pc:sldMk cId="35850199" sldId="1118"/>
        </pc:sldMkLst>
        <pc:spChg chg="mod">
          <ac:chgData name="İpek Pınar Uzun" userId="2c9db54d9e7b041f" providerId="LiveId" clId="{4626131B-5796-46A1-A200-29134AF4A398}" dt="2022-01-17T11:33:35.846" v="297" actId="27636"/>
          <ac:spMkLst>
            <pc:docMk/>
            <pc:sldMk cId="35850199" sldId="1118"/>
            <ac:spMk id="6" creationId="{00000000-0000-0000-0000-000000000000}"/>
          </ac:spMkLst>
        </pc:spChg>
      </pc:sldChg>
      <pc:sldChg chg="modSp add del mod">
        <pc:chgData name="İpek Pınar Uzun" userId="2c9db54d9e7b041f" providerId="LiveId" clId="{4626131B-5796-46A1-A200-29134AF4A398}" dt="2022-01-17T11:24:28.999" v="75" actId="47"/>
        <pc:sldMkLst>
          <pc:docMk/>
          <pc:sldMk cId="2340394379" sldId="1137"/>
        </pc:sldMkLst>
        <pc:spChg chg="mod">
          <ac:chgData name="İpek Pınar Uzun" userId="2c9db54d9e7b041f" providerId="LiveId" clId="{4626131B-5796-46A1-A200-29134AF4A398}" dt="2022-01-17T11:22:55.967" v="72" actId="207"/>
          <ac:spMkLst>
            <pc:docMk/>
            <pc:sldMk cId="2340394379" sldId="1137"/>
            <ac:spMk id="5" creationId="{00000000-0000-0000-0000-000000000000}"/>
          </ac:spMkLst>
        </pc:spChg>
        <pc:spChg chg="mod">
          <ac:chgData name="İpek Pınar Uzun" userId="2c9db54d9e7b041f" providerId="LiveId" clId="{4626131B-5796-46A1-A200-29134AF4A398}" dt="2022-01-17T11:22:57.546" v="74" actId="1076"/>
          <ac:spMkLst>
            <pc:docMk/>
            <pc:sldMk cId="2340394379" sldId="1137"/>
            <ac:spMk id="9" creationId="{00000000-0000-0000-0000-000000000000}"/>
          </ac:spMkLst>
        </pc:spChg>
      </pc:sldChg>
      <pc:sldChg chg="add del">
        <pc:chgData name="İpek Pınar Uzun" userId="2c9db54d9e7b041f" providerId="LiveId" clId="{4626131B-5796-46A1-A200-29134AF4A398}" dt="2022-01-17T11:24:38.913" v="82" actId="47"/>
        <pc:sldMkLst>
          <pc:docMk/>
          <pc:sldMk cId="2099635492" sldId="1138"/>
        </pc:sldMkLst>
      </pc:sldChg>
      <pc:sldChg chg="add del">
        <pc:chgData name="İpek Pınar Uzun" userId="2c9db54d9e7b041f" providerId="LiveId" clId="{4626131B-5796-46A1-A200-29134AF4A398}" dt="2022-01-17T11:24:41.462" v="83" actId="47"/>
        <pc:sldMkLst>
          <pc:docMk/>
          <pc:sldMk cId="4211644429" sldId="1139"/>
        </pc:sldMkLst>
      </pc:sldChg>
      <pc:sldChg chg="add del">
        <pc:chgData name="İpek Pınar Uzun" userId="2c9db54d9e7b041f" providerId="LiveId" clId="{4626131B-5796-46A1-A200-29134AF4A398}" dt="2022-01-17T11:24:31.312" v="76" actId="47"/>
        <pc:sldMkLst>
          <pc:docMk/>
          <pc:sldMk cId="962039087" sldId="1142"/>
        </pc:sldMkLst>
      </pc:sldChg>
      <pc:sldChg chg="add del">
        <pc:chgData name="İpek Pınar Uzun" userId="2c9db54d9e7b041f" providerId="LiveId" clId="{4626131B-5796-46A1-A200-29134AF4A398}" dt="2022-01-17T11:24:35.717" v="81" actId="47"/>
        <pc:sldMkLst>
          <pc:docMk/>
          <pc:sldMk cId="3011920327" sldId="1147"/>
        </pc:sldMkLst>
      </pc:sldChg>
      <pc:sldChg chg="add del">
        <pc:chgData name="İpek Pınar Uzun" userId="2c9db54d9e7b041f" providerId="LiveId" clId="{4626131B-5796-46A1-A200-29134AF4A398}" dt="2022-01-17T11:24:45.899" v="84" actId="47"/>
        <pc:sldMkLst>
          <pc:docMk/>
          <pc:sldMk cId="1228873678" sldId="1148"/>
        </pc:sldMkLst>
      </pc:sldChg>
    </pc:docChg>
  </pc:docChgLst>
  <pc:docChgLst>
    <pc:chgData name="İpek Pınar Uzun" userId="2c9db54d9e7b041f" providerId="LiveId" clId="{52AF81EC-2387-4B47-AF8C-07667EB4E9E0}"/>
    <pc:docChg chg="undo redo custSel addSld delSld modSld">
      <pc:chgData name="İpek Pınar Uzun" userId="2c9db54d9e7b041f" providerId="LiveId" clId="{52AF81EC-2387-4B47-AF8C-07667EB4E9E0}" dt="2021-01-31T18:40:31.702" v="278" actId="47"/>
      <pc:docMkLst>
        <pc:docMk/>
      </pc:docMkLst>
      <pc:sldChg chg="add del">
        <pc:chgData name="İpek Pınar Uzun" userId="2c9db54d9e7b041f" providerId="LiveId" clId="{52AF81EC-2387-4B47-AF8C-07667EB4E9E0}" dt="2021-01-31T18:39:30.539" v="240" actId="2696"/>
        <pc:sldMkLst>
          <pc:docMk/>
          <pc:sldMk cId="1079042764" sldId="935"/>
        </pc:sldMkLst>
      </pc:sldChg>
      <pc:sldChg chg="delSp modSp add mod setBg delDesignElem">
        <pc:chgData name="İpek Pınar Uzun" userId="2c9db54d9e7b041f" providerId="LiveId" clId="{52AF81EC-2387-4B47-AF8C-07667EB4E9E0}" dt="2021-01-31T18:39:57.215" v="247" actId="403"/>
        <pc:sldMkLst>
          <pc:docMk/>
          <pc:sldMk cId="2445909133" sldId="935"/>
        </pc:sldMkLst>
        <pc:spChg chg="mod">
          <ac:chgData name="İpek Pınar Uzun" userId="2c9db54d9e7b041f" providerId="LiveId" clId="{52AF81EC-2387-4B47-AF8C-07667EB4E9E0}" dt="2021-01-31T18:39:57.215" v="247" actId="403"/>
          <ac:spMkLst>
            <pc:docMk/>
            <pc:sldMk cId="2445909133" sldId="935"/>
            <ac:spMk id="105" creationId="{00000000-0000-0000-0000-000000000000}"/>
          </ac:spMkLst>
        </pc:spChg>
        <pc:spChg chg="del">
          <ac:chgData name="İpek Pınar Uzun" userId="2c9db54d9e7b041f" providerId="LiveId" clId="{52AF81EC-2387-4B47-AF8C-07667EB4E9E0}" dt="2021-01-31T18:39:48.845" v="242"/>
          <ac:spMkLst>
            <pc:docMk/>
            <pc:sldMk cId="2445909133" sldId="935"/>
            <ac:spMk id="110" creationId="{D4771268-CB57-404A-9271-370EB28F6090}"/>
          </ac:spMkLst>
        </pc:spChg>
      </pc:sldChg>
      <pc:sldChg chg="del">
        <pc:chgData name="İpek Pınar Uzun" userId="2c9db54d9e7b041f" providerId="LiveId" clId="{52AF81EC-2387-4B47-AF8C-07667EB4E9E0}" dt="2021-01-31T18:40:19.151" v="255" actId="47"/>
        <pc:sldMkLst>
          <pc:docMk/>
          <pc:sldMk cId="4153598220" sldId="943"/>
        </pc:sldMkLst>
      </pc:sldChg>
      <pc:sldChg chg="del">
        <pc:chgData name="İpek Pınar Uzun" userId="2c9db54d9e7b041f" providerId="LiveId" clId="{52AF81EC-2387-4B47-AF8C-07667EB4E9E0}" dt="2021-01-31T18:40:21.157" v="259" actId="47"/>
        <pc:sldMkLst>
          <pc:docMk/>
          <pc:sldMk cId="260868011" sldId="944"/>
        </pc:sldMkLst>
      </pc:sldChg>
      <pc:sldChg chg="del">
        <pc:chgData name="İpek Pınar Uzun" userId="2c9db54d9e7b041f" providerId="LiveId" clId="{52AF81EC-2387-4B47-AF8C-07667EB4E9E0}" dt="2021-01-31T18:40:23.555" v="264" actId="47"/>
        <pc:sldMkLst>
          <pc:docMk/>
          <pc:sldMk cId="2416485782" sldId="945"/>
        </pc:sldMkLst>
      </pc:sldChg>
      <pc:sldChg chg="del">
        <pc:chgData name="İpek Pınar Uzun" userId="2c9db54d9e7b041f" providerId="LiveId" clId="{52AF81EC-2387-4B47-AF8C-07667EB4E9E0}" dt="2021-01-31T18:40:27.854" v="272" actId="47"/>
        <pc:sldMkLst>
          <pc:docMk/>
          <pc:sldMk cId="3191984934" sldId="946"/>
        </pc:sldMkLst>
      </pc:sldChg>
      <pc:sldChg chg="add">
        <pc:chgData name="İpek Pınar Uzun" userId="2c9db54d9e7b041f" providerId="LiveId" clId="{52AF81EC-2387-4B47-AF8C-07667EB4E9E0}" dt="2021-01-31T18:39:48.845" v="242"/>
        <pc:sldMkLst>
          <pc:docMk/>
          <pc:sldMk cId="1815048733" sldId="950"/>
        </pc:sldMkLst>
      </pc:sldChg>
      <pc:sldChg chg="add del">
        <pc:chgData name="İpek Pınar Uzun" userId="2c9db54d9e7b041f" providerId="LiveId" clId="{52AF81EC-2387-4B47-AF8C-07667EB4E9E0}" dt="2021-01-31T18:39:30.539" v="240" actId="2696"/>
        <pc:sldMkLst>
          <pc:docMk/>
          <pc:sldMk cId="2479373366" sldId="950"/>
        </pc:sldMkLst>
      </pc:sldChg>
      <pc:sldChg chg="del">
        <pc:chgData name="İpek Pınar Uzun" userId="2c9db54d9e7b041f" providerId="LiveId" clId="{52AF81EC-2387-4B47-AF8C-07667EB4E9E0}" dt="2021-01-31T18:31:17.553" v="1" actId="2696"/>
        <pc:sldMkLst>
          <pc:docMk/>
          <pc:sldMk cId="1424931076" sldId="997"/>
        </pc:sldMkLst>
      </pc:sldChg>
      <pc:sldChg chg="delSp add setBg delDesignElem">
        <pc:chgData name="İpek Pınar Uzun" userId="2c9db54d9e7b041f" providerId="LiveId" clId="{52AF81EC-2387-4B47-AF8C-07667EB4E9E0}" dt="2021-01-31T18:31:21.773" v="5"/>
        <pc:sldMkLst>
          <pc:docMk/>
          <pc:sldMk cId="2098778605" sldId="997"/>
        </pc:sldMkLst>
        <pc:spChg chg="del">
          <ac:chgData name="İpek Pınar Uzun" userId="2c9db54d9e7b041f" providerId="LiveId" clId="{52AF81EC-2387-4B47-AF8C-07667EB4E9E0}" dt="2021-01-31T18:31:21.773" v="5"/>
          <ac:spMkLst>
            <pc:docMk/>
            <pc:sldMk cId="2098778605" sldId="997"/>
            <ac:spMk id="20" creationId="{46F7435D-E3DB-47B1-BA61-B00ACC83A9DE}"/>
          </ac:spMkLst>
        </pc:spChg>
        <pc:spChg chg="del">
          <ac:chgData name="İpek Pınar Uzun" userId="2c9db54d9e7b041f" providerId="LiveId" clId="{52AF81EC-2387-4B47-AF8C-07667EB4E9E0}" dt="2021-01-31T18:31:21.773" v="5"/>
          <ac:spMkLst>
            <pc:docMk/>
            <pc:sldMk cId="2098778605" sldId="997"/>
            <ac:spMk id="21" creationId="{F263A0B5-F8C4-4116-809F-78A768EA79A6}"/>
          </ac:spMkLst>
        </pc:spChg>
      </pc:sldChg>
      <pc:sldChg chg="del">
        <pc:chgData name="İpek Pınar Uzun" userId="2c9db54d9e7b041f" providerId="LiveId" clId="{52AF81EC-2387-4B47-AF8C-07667EB4E9E0}" dt="2021-01-31T18:31:17.553" v="1" actId="2696"/>
        <pc:sldMkLst>
          <pc:docMk/>
          <pc:sldMk cId="3759930445" sldId="998"/>
        </pc:sldMkLst>
      </pc:sldChg>
      <pc:sldChg chg="delSp modSp add mod setBg delDesignElem">
        <pc:chgData name="İpek Pınar Uzun" userId="2c9db54d9e7b041f" providerId="LiveId" clId="{52AF81EC-2387-4B47-AF8C-07667EB4E9E0}" dt="2021-01-31T18:33:35.309" v="79" actId="207"/>
        <pc:sldMkLst>
          <pc:docMk/>
          <pc:sldMk cId="4151046174" sldId="998"/>
        </pc:sldMkLst>
        <pc:spChg chg="mod">
          <ac:chgData name="İpek Pınar Uzun" userId="2c9db54d9e7b041f" providerId="LiveId" clId="{52AF81EC-2387-4B47-AF8C-07667EB4E9E0}" dt="2021-01-31T18:33:35.309" v="79" actId="207"/>
          <ac:spMkLst>
            <pc:docMk/>
            <pc:sldMk cId="4151046174" sldId="998"/>
            <ac:spMk id="8" creationId="{00000000-0000-0000-0000-000000000000}"/>
          </ac:spMkLst>
        </pc:spChg>
        <pc:spChg chg="del">
          <ac:chgData name="İpek Pınar Uzun" userId="2c9db54d9e7b041f" providerId="LiveId" clId="{52AF81EC-2387-4B47-AF8C-07667EB4E9E0}" dt="2021-01-31T18:31:21.773" v="5"/>
          <ac:spMkLst>
            <pc:docMk/>
            <pc:sldMk cId="4151046174" sldId="998"/>
            <ac:spMk id="13" creationId="{16C5FA50-8D52-4617-AF91-5C7B1C8352F1}"/>
          </ac:spMkLst>
        </pc:spChg>
        <pc:spChg chg="del">
          <ac:chgData name="İpek Pınar Uzun" userId="2c9db54d9e7b041f" providerId="LiveId" clId="{52AF81EC-2387-4B47-AF8C-07667EB4E9E0}" dt="2021-01-31T18:31:21.773" v="5"/>
          <ac:spMkLst>
            <pc:docMk/>
            <pc:sldMk cId="4151046174" sldId="998"/>
            <ac:spMk id="15" creationId="{E223798C-12AD-4B0C-A50C-D676347D67CF}"/>
          </ac:spMkLst>
        </pc:spChg>
      </pc:sldChg>
      <pc:sldChg chg="del">
        <pc:chgData name="İpek Pınar Uzun" userId="2c9db54d9e7b041f" providerId="LiveId" clId="{52AF81EC-2387-4B47-AF8C-07667EB4E9E0}" dt="2021-01-31T18:31:17.553" v="1" actId="2696"/>
        <pc:sldMkLst>
          <pc:docMk/>
          <pc:sldMk cId="403505065" sldId="999"/>
        </pc:sldMkLst>
      </pc:sldChg>
      <pc:sldChg chg="delSp modSp add mod setBg delDesignElem">
        <pc:chgData name="İpek Pınar Uzun" userId="2c9db54d9e7b041f" providerId="LiveId" clId="{52AF81EC-2387-4B47-AF8C-07667EB4E9E0}" dt="2021-01-31T18:33:33.849" v="78" actId="207"/>
        <pc:sldMkLst>
          <pc:docMk/>
          <pc:sldMk cId="2346383186" sldId="999"/>
        </pc:sldMkLst>
        <pc:spChg chg="mod">
          <ac:chgData name="İpek Pınar Uzun" userId="2c9db54d9e7b041f" providerId="LiveId" clId="{52AF81EC-2387-4B47-AF8C-07667EB4E9E0}" dt="2021-01-31T18:33:33.849" v="78" actId="207"/>
          <ac:spMkLst>
            <pc:docMk/>
            <pc:sldMk cId="2346383186" sldId="999"/>
            <ac:spMk id="8" creationId="{00000000-0000-0000-0000-000000000000}"/>
          </ac:spMkLst>
        </pc:spChg>
        <pc:spChg chg="del">
          <ac:chgData name="İpek Pınar Uzun" userId="2c9db54d9e7b041f" providerId="LiveId" clId="{52AF81EC-2387-4B47-AF8C-07667EB4E9E0}" dt="2021-01-31T18:31:21.773" v="5"/>
          <ac:spMkLst>
            <pc:docMk/>
            <pc:sldMk cId="2346383186" sldId="999"/>
            <ac:spMk id="16" creationId="{16C5FA50-8D52-4617-AF91-5C7B1C8352F1}"/>
          </ac:spMkLst>
        </pc:spChg>
        <pc:spChg chg="del">
          <ac:chgData name="İpek Pınar Uzun" userId="2c9db54d9e7b041f" providerId="LiveId" clId="{52AF81EC-2387-4B47-AF8C-07667EB4E9E0}" dt="2021-01-31T18:31:21.773" v="5"/>
          <ac:spMkLst>
            <pc:docMk/>
            <pc:sldMk cId="2346383186" sldId="999"/>
            <ac:spMk id="17" creationId="{E223798C-12AD-4B0C-A50C-D676347D67CF}"/>
          </ac:spMkLst>
        </pc:spChg>
      </pc:sldChg>
      <pc:sldChg chg="del">
        <pc:chgData name="İpek Pınar Uzun" userId="2c9db54d9e7b041f" providerId="LiveId" clId="{52AF81EC-2387-4B47-AF8C-07667EB4E9E0}" dt="2021-01-31T18:40:29.559" v="275" actId="47"/>
        <pc:sldMkLst>
          <pc:docMk/>
          <pc:sldMk cId="597256037" sldId="1001"/>
        </pc:sldMkLst>
      </pc:sldChg>
      <pc:sldChg chg="add del">
        <pc:chgData name="İpek Pınar Uzun" userId="2c9db54d9e7b041f" providerId="LiveId" clId="{52AF81EC-2387-4B47-AF8C-07667EB4E9E0}" dt="2021-01-31T18:38:34.079" v="235" actId="47"/>
        <pc:sldMkLst>
          <pc:docMk/>
          <pc:sldMk cId="1441681191" sldId="1003"/>
        </pc:sldMkLst>
      </pc:sldChg>
      <pc:sldChg chg="del">
        <pc:chgData name="İpek Pınar Uzun" userId="2c9db54d9e7b041f" providerId="LiveId" clId="{52AF81EC-2387-4B47-AF8C-07667EB4E9E0}" dt="2021-01-31T18:40:28.434" v="273" actId="47"/>
        <pc:sldMkLst>
          <pc:docMk/>
          <pc:sldMk cId="1790445783" sldId="1004"/>
        </pc:sldMkLst>
      </pc:sldChg>
      <pc:sldChg chg="addSp delSp modSp del mod">
        <pc:chgData name="İpek Pınar Uzun" userId="2c9db54d9e7b041f" providerId="LiveId" clId="{52AF81EC-2387-4B47-AF8C-07667EB4E9E0}" dt="2021-01-31T18:40:21.672" v="260" actId="47"/>
        <pc:sldMkLst>
          <pc:docMk/>
          <pc:sldMk cId="3103797019" sldId="1028"/>
        </pc:sldMkLst>
        <pc:spChg chg="mod">
          <ac:chgData name="İpek Pınar Uzun" userId="2c9db54d9e7b041f" providerId="LiveId" clId="{52AF81EC-2387-4B47-AF8C-07667EB4E9E0}" dt="2021-01-31T18:36:51.242" v="214" actId="14100"/>
          <ac:spMkLst>
            <pc:docMk/>
            <pc:sldMk cId="3103797019" sldId="1028"/>
            <ac:spMk id="2" creationId="{00000000-0000-0000-0000-000000000000}"/>
          </ac:spMkLst>
        </pc:spChg>
        <pc:spChg chg="del">
          <ac:chgData name="İpek Pınar Uzun" userId="2c9db54d9e7b041f" providerId="LiveId" clId="{52AF81EC-2387-4B47-AF8C-07667EB4E9E0}" dt="2021-01-31T18:36:12.508" v="171" actId="478"/>
          <ac:spMkLst>
            <pc:docMk/>
            <pc:sldMk cId="3103797019" sldId="1028"/>
            <ac:spMk id="3" creationId="{00000000-0000-0000-0000-000000000000}"/>
          </ac:spMkLst>
        </pc:spChg>
        <pc:spChg chg="add mod">
          <ac:chgData name="İpek Pınar Uzun" userId="2c9db54d9e7b041f" providerId="LiveId" clId="{52AF81EC-2387-4B47-AF8C-07667EB4E9E0}" dt="2021-01-31T18:36:35.511" v="204" actId="207"/>
          <ac:spMkLst>
            <pc:docMk/>
            <pc:sldMk cId="3103797019" sldId="1028"/>
            <ac:spMk id="4" creationId="{254AB41F-3AB8-4F03-ABFA-7B2A38B9E12A}"/>
          </ac:spMkLst>
        </pc:spChg>
      </pc:sldChg>
      <pc:sldChg chg="del">
        <pc:chgData name="İpek Pınar Uzun" userId="2c9db54d9e7b041f" providerId="LiveId" clId="{52AF81EC-2387-4B47-AF8C-07667EB4E9E0}" dt="2021-01-31T18:37:37.911" v="226" actId="2696"/>
        <pc:sldMkLst>
          <pc:docMk/>
          <pc:sldMk cId="2325506460" sldId="1034"/>
        </pc:sldMkLst>
      </pc:sldChg>
      <pc:sldChg chg="add del">
        <pc:chgData name="İpek Pınar Uzun" userId="2c9db54d9e7b041f" providerId="LiveId" clId="{52AF81EC-2387-4B47-AF8C-07667EB4E9E0}" dt="2021-01-31T18:40:22.160" v="261" actId="47"/>
        <pc:sldMkLst>
          <pc:docMk/>
          <pc:sldMk cId="2992452867" sldId="1034"/>
        </pc:sldMkLst>
      </pc:sldChg>
      <pc:sldChg chg="add del">
        <pc:chgData name="İpek Pınar Uzun" userId="2c9db54d9e7b041f" providerId="LiveId" clId="{52AF81EC-2387-4B47-AF8C-07667EB4E9E0}" dt="2021-01-31T18:40:22.535" v="262" actId="47"/>
        <pc:sldMkLst>
          <pc:docMk/>
          <pc:sldMk cId="375189315" sldId="1035"/>
        </pc:sldMkLst>
      </pc:sldChg>
      <pc:sldChg chg="del">
        <pc:chgData name="İpek Pınar Uzun" userId="2c9db54d9e7b041f" providerId="LiveId" clId="{52AF81EC-2387-4B47-AF8C-07667EB4E9E0}" dt="2021-01-31T18:37:37.911" v="226" actId="2696"/>
        <pc:sldMkLst>
          <pc:docMk/>
          <pc:sldMk cId="3444928733" sldId="1035"/>
        </pc:sldMkLst>
      </pc:sldChg>
      <pc:sldChg chg="add del">
        <pc:chgData name="İpek Pınar Uzun" userId="2c9db54d9e7b041f" providerId="LiveId" clId="{52AF81EC-2387-4B47-AF8C-07667EB4E9E0}" dt="2021-01-31T18:40:23.039" v="263" actId="47"/>
        <pc:sldMkLst>
          <pc:docMk/>
          <pc:sldMk cId="2493432232" sldId="1049"/>
        </pc:sldMkLst>
      </pc:sldChg>
      <pc:sldChg chg="del">
        <pc:chgData name="İpek Pınar Uzun" userId="2c9db54d9e7b041f" providerId="LiveId" clId="{52AF81EC-2387-4B47-AF8C-07667EB4E9E0}" dt="2021-01-31T18:37:37.911" v="226" actId="2696"/>
        <pc:sldMkLst>
          <pc:docMk/>
          <pc:sldMk cId="3506301898" sldId="1049"/>
        </pc:sldMkLst>
      </pc:sldChg>
      <pc:sldChg chg="del">
        <pc:chgData name="İpek Pınar Uzun" userId="2c9db54d9e7b041f" providerId="LiveId" clId="{52AF81EC-2387-4B47-AF8C-07667EB4E9E0}" dt="2021-01-31T18:40:25.525" v="268" actId="47"/>
        <pc:sldMkLst>
          <pc:docMk/>
          <pc:sldMk cId="805518813" sldId="1066"/>
        </pc:sldMkLst>
      </pc:sldChg>
      <pc:sldChg chg="del">
        <pc:chgData name="İpek Pınar Uzun" userId="2c9db54d9e7b041f" providerId="LiveId" clId="{52AF81EC-2387-4B47-AF8C-07667EB4E9E0}" dt="2021-01-31T18:40:26.482" v="270" actId="47"/>
        <pc:sldMkLst>
          <pc:docMk/>
          <pc:sldMk cId="498750626" sldId="1073"/>
        </pc:sldMkLst>
      </pc:sldChg>
      <pc:sldChg chg="del">
        <pc:chgData name="İpek Pınar Uzun" userId="2c9db54d9e7b041f" providerId="LiveId" clId="{52AF81EC-2387-4B47-AF8C-07667EB4E9E0}" dt="2021-01-31T18:40:14.276" v="248" actId="47"/>
        <pc:sldMkLst>
          <pc:docMk/>
          <pc:sldMk cId="3318413418" sldId="1080"/>
        </pc:sldMkLst>
      </pc:sldChg>
      <pc:sldChg chg="del">
        <pc:chgData name="İpek Pınar Uzun" userId="2c9db54d9e7b041f" providerId="LiveId" clId="{52AF81EC-2387-4B47-AF8C-07667EB4E9E0}" dt="2021-01-31T18:40:15.573" v="249" actId="47"/>
        <pc:sldMkLst>
          <pc:docMk/>
          <pc:sldMk cId="1967589205" sldId="1081"/>
        </pc:sldMkLst>
      </pc:sldChg>
      <pc:sldChg chg="del">
        <pc:chgData name="İpek Pınar Uzun" userId="2c9db54d9e7b041f" providerId="LiveId" clId="{52AF81EC-2387-4B47-AF8C-07667EB4E9E0}" dt="2021-01-31T18:40:16.233" v="250" actId="47"/>
        <pc:sldMkLst>
          <pc:docMk/>
          <pc:sldMk cId="2404192830" sldId="1082"/>
        </pc:sldMkLst>
      </pc:sldChg>
      <pc:sldChg chg="del">
        <pc:chgData name="İpek Pınar Uzun" userId="2c9db54d9e7b041f" providerId="LiveId" clId="{52AF81EC-2387-4B47-AF8C-07667EB4E9E0}" dt="2021-01-31T18:40:16.960" v="251" actId="47"/>
        <pc:sldMkLst>
          <pc:docMk/>
          <pc:sldMk cId="476228514" sldId="1083"/>
        </pc:sldMkLst>
      </pc:sldChg>
      <pc:sldChg chg="del">
        <pc:chgData name="İpek Pınar Uzun" userId="2c9db54d9e7b041f" providerId="LiveId" clId="{52AF81EC-2387-4B47-AF8C-07667EB4E9E0}" dt="2021-01-31T18:40:17.445" v="252" actId="47"/>
        <pc:sldMkLst>
          <pc:docMk/>
          <pc:sldMk cId="537341189" sldId="1084"/>
        </pc:sldMkLst>
      </pc:sldChg>
      <pc:sldChg chg="del">
        <pc:chgData name="İpek Pınar Uzun" userId="2c9db54d9e7b041f" providerId="LiveId" clId="{52AF81EC-2387-4B47-AF8C-07667EB4E9E0}" dt="2021-01-31T18:40:17.928" v="253" actId="47"/>
        <pc:sldMkLst>
          <pc:docMk/>
          <pc:sldMk cId="993382752" sldId="1085"/>
        </pc:sldMkLst>
      </pc:sldChg>
      <pc:sldChg chg="del">
        <pc:chgData name="İpek Pınar Uzun" userId="2c9db54d9e7b041f" providerId="LiveId" clId="{52AF81EC-2387-4B47-AF8C-07667EB4E9E0}" dt="2021-01-31T18:40:18.476" v="254" actId="47"/>
        <pc:sldMkLst>
          <pc:docMk/>
          <pc:sldMk cId="2325930697" sldId="1086"/>
        </pc:sldMkLst>
      </pc:sldChg>
      <pc:sldChg chg="addSp delSp modSp del mod">
        <pc:chgData name="İpek Pınar Uzun" userId="2c9db54d9e7b041f" providerId="LiveId" clId="{52AF81EC-2387-4B47-AF8C-07667EB4E9E0}" dt="2021-01-31T18:40:26.072" v="269" actId="47"/>
        <pc:sldMkLst>
          <pc:docMk/>
          <pc:sldMk cId="4076434636" sldId="1087"/>
        </pc:sldMkLst>
        <pc:spChg chg="del mod">
          <ac:chgData name="İpek Pınar Uzun" userId="2c9db54d9e7b041f" providerId="LiveId" clId="{52AF81EC-2387-4B47-AF8C-07667EB4E9E0}" dt="2021-01-31T18:38:02.380" v="231" actId="478"/>
          <ac:spMkLst>
            <pc:docMk/>
            <pc:sldMk cId="4076434636" sldId="1087"/>
            <ac:spMk id="3" creationId="{00000000-0000-0000-0000-000000000000}"/>
          </ac:spMkLst>
        </pc:spChg>
        <pc:spChg chg="del">
          <ac:chgData name="İpek Pınar Uzun" userId="2c9db54d9e7b041f" providerId="LiveId" clId="{52AF81EC-2387-4B47-AF8C-07667EB4E9E0}" dt="2021-01-31T18:37:54.278" v="228" actId="478"/>
          <ac:spMkLst>
            <pc:docMk/>
            <pc:sldMk cId="4076434636" sldId="1087"/>
            <ac:spMk id="5" creationId="{00000000-0000-0000-0000-000000000000}"/>
          </ac:spMkLst>
        </pc:spChg>
        <pc:spChg chg="add mod">
          <ac:chgData name="İpek Pınar Uzun" userId="2c9db54d9e7b041f" providerId="LiveId" clId="{52AF81EC-2387-4B47-AF8C-07667EB4E9E0}" dt="2021-01-31T18:38:05.677" v="232"/>
          <ac:spMkLst>
            <pc:docMk/>
            <pc:sldMk cId="4076434636" sldId="1087"/>
            <ac:spMk id="7" creationId="{1EE51C82-FBE3-42BB-B7A0-1FAB627AB08C}"/>
          </ac:spMkLst>
        </pc:spChg>
        <pc:picChg chg="del">
          <ac:chgData name="İpek Pınar Uzun" userId="2c9db54d9e7b041f" providerId="LiveId" clId="{52AF81EC-2387-4B47-AF8C-07667EB4E9E0}" dt="2021-01-31T18:37:56.897" v="229" actId="478"/>
          <ac:picMkLst>
            <pc:docMk/>
            <pc:sldMk cId="4076434636" sldId="1087"/>
            <ac:picMk id="6" creationId="{67561163-11CC-4B2E-B57C-9E8BC90997EC}"/>
          </ac:picMkLst>
        </pc:picChg>
      </pc:sldChg>
      <pc:sldChg chg="modSp del mod">
        <pc:chgData name="İpek Pınar Uzun" userId="2c9db54d9e7b041f" providerId="LiveId" clId="{52AF81EC-2387-4B47-AF8C-07667EB4E9E0}" dt="2021-01-31T18:40:24.179" v="265" actId="47"/>
        <pc:sldMkLst>
          <pc:docMk/>
          <pc:sldMk cId="2500684523" sldId="1116"/>
        </pc:sldMkLst>
        <pc:spChg chg="mod">
          <ac:chgData name="İpek Pınar Uzun" userId="2c9db54d9e7b041f" providerId="LiveId" clId="{52AF81EC-2387-4B47-AF8C-07667EB4E9E0}" dt="2021-01-31T18:37:08.628" v="221" actId="404"/>
          <ac:spMkLst>
            <pc:docMk/>
            <pc:sldMk cId="2500684523" sldId="1116"/>
            <ac:spMk id="3" creationId="{00000000-0000-0000-0000-000000000000}"/>
          </ac:spMkLst>
        </pc:spChg>
      </pc:sldChg>
      <pc:sldChg chg="addSp delSp modSp del mod">
        <pc:chgData name="İpek Pınar Uzun" userId="2c9db54d9e7b041f" providerId="LiveId" clId="{52AF81EC-2387-4B47-AF8C-07667EB4E9E0}" dt="2021-01-31T18:40:24.682" v="266" actId="47"/>
        <pc:sldMkLst>
          <pc:docMk/>
          <pc:sldMk cId="2867103594" sldId="1117"/>
        </pc:sldMkLst>
        <pc:spChg chg="del">
          <ac:chgData name="İpek Pınar Uzun" userId="2c9db54d9e7b041f" providerId="LiveId" clId="{52AF81EC-2387-4B47-AF8C-07667EB4E9E0}" dt="2021-01-31T18:37:11.406" v="222" actId="478"/>
          <ac:spMkLst>
            <pc:docMk/>
            <pc:sldMk cId="2867103594" sldId="1117"/>
            <ac:spMk id="3" creationId="{00000000-0000-0000-0000-000000000000}"/>
          </ac:spMkLst>
        </pc:spChg>
        <pc:spChg chg="add mod">
          <ac:chgData name="İpek Pınar Uzun" userId="2c9db54d9e7b041f" providerId="LiveId" clId="{52AF81EC-2387-4B47-AF8C-07667EB4E9E0}" dt="2021-01-31T18:37:11.703" v="223"/>
          <ac:spMkLst>
            <pc:docMk/>
            <pc:sldMk cId="2867103594" sldId="1117"/>
            <ac:spMk id="7" creationId="{68480880-E3AB-4C6D-B9C3-62D971B16E29}"/>
          </ac:spMkLst>
        </pc:spChg>
      </pc:sldChg>
      <pc:sldChg chg="addSp delSp modSp del mod">
        <pc:chgData name="İpek Pınar Uzun" userId="2c9db54d9e7b041f" providerId="LiveId" clId="{52AF81EC-2387-4B47-AF8C-07667EB4E9E0}" dt="2021-01-31T18:40:25.104" v="267" actId="47"/>
        <pc:sldMkLst>
          <pc:docMk/>
          <pc:sldMk cId="401825379" sldId="1118"/>
        </pc:sldMkLst>
        <pc:spChg chg="del">
          <ac:chgData name="İpek Pınar Uzun" userId="2c9db54d9e7b041f" providerId="LiveId" clId="{52AF81EC-2387-4B47-AF8C-07667EB4E9E0}" dt="2021-01-31T18:37:13.515" v="224" actId="478"/>
          <ac:spMkLst>
            <pc:docMk/>
            <pc:sldMk cId="401825379" sldId="1118"/>
            <ac:spMk id="3" creationId="{00000000-0000-0000-0000-000000000000}"/>
          </ac:spMkLst>
        </pc:spChg>
        <pc:spChg chg="add mod">
          <ac:chgData name="İpek Pınar Uzun" userId="2c9db54d9e7b041f" providerId="LiveId" clId="{52AF81EC-2387-4B47-AF8C-07667EB4E9E0}" dt="2021-01-31T18:37:13.858" v="225"/>
          <ac:spMkLst>
            <pc:docMk/>
            <pc:sldMk cId="401825379" sldId="1118"/>
            <ac:spMk id="7" creationId="{EC6E34CB-E706-4A99-9EC9-4A2E589BD8FC}"/>
          </ac:spMkLst>
        </pc:spChg>
      </pc:sldChg>
      <pc:sldChg chg="modSp del mod">
        <pc:chgData name="İpek Pınar Uzun" userId="2c9db54d9e7b041f" providerId="LiveId" clId="{52AF81EC-2387-4B47-AF8C-07667EB4E9E0}" dt="2021-01-31T18:40:19.668" v="256" actId="47"/>
        <pc:sldMkLst>
          <pc:docMk/>
          <pc:sldMk cId="4128895981" sldId="1120"/>
        </pc:sldMkLst>
        <pc:spChg chg="mod">
          <ac:chgData name="İpek Pınar Uzun" userId="2c9db54d9e7b041f" providerId="LiveId" clId="{52AF81EC-2387-4B47-AF8C-07667EB4E9E0}" dt="2021-01-31T18:35:37.597" v="166" actId="404"/>
          <ac:spMkLst>
            <pc:docMk/>
            <pc:sldMk cId="4128895981" sldId="1120"/>
            <ac:spMk id="3" creationId="{00000000-0000-0000-0000-000000000000}"/>
          </ac:spMkLst>
        </pc:spChg>
      </pc:sldChg>
      <pc:sldChg chg="addSp delSp modSp del mod">
        <pc:chgData name="İpek Pınar Uzun" userId="2c9db54d9e7b041f" providerId="LiveId" clId="{52AF81EC-2387-4B47-AF8C-07667EB4E9E0}" dt="2021-01-31T18:40:20.121" v="257" actId="47"/>
        <pc:sldMkLst>
          <pc:docMk/>
          <pc:sldMk cId="3894279820" sldId="1121"/>
        </pc:sldMkLst>
        <pc:spChg chg="del">
          <ac:chgData name="İpek Pınar Uzun" userId="2c9db54d9e7b041f" providerId="LiveId" clId="{52AF81EC-2387-4B47-AF8C-07667EB4E9E0}" dt="2021-01-31T18:35:44.115" v="167" actId="478"/>
          <ac:spMkLst>
            <pc:docMk/>
            <pc:sldMk cId="3894279820" sldId="1121"/>
            <ac:spMk id="3" creationId="{00000000-0000-0000-0000-000000000000}"/>
          </ac:spMkLst>
        </pc:spChg>
        <pc:spChg chg="add mod">
          <ac:chgData name="İpek Pınar Uzun" userId="2c9db54d9e7b041f" providerId="LiveId" clId="{52AF81EC-2387-4B47-AF8C-07667EB4E9E0}" dt="2021-01-31T18:35:44.489" v="168"/>
          <ac:spMkLst>
            <pc:docMk/>
            <pc:sldMk cId="3894279820" sldId="1121"/>
            <ac:spMk id="7" creationId="{F566CA00-5D6E-4694-B54B-857917C941BB}"/>
          </ac:spMkLst>
        </pc:spChg>
      </pc:sldChg>
      <pc:sldChg chg="addSp delSp modSp del mod">
        <pc:chgData name="İpek Pınar Uzun" userId="2c9db54d9e7b041f" providerId="LiveId" clId="{52AF81EC-2387-4B47-AF8C-07667EB4E9E0}" dt="2021-01-31T18:40:20.546" v="258" actId="47"/>
        <pc:sldMkLst>
          <pc:docMk/>
          <pc:sldMk cId="4157999318" sldId="1122"/>
        </pc:sldMkLst>
        <pc:spChg chg="del">
          <ac:chgData name="İpek Pınar Uzun" userId="2c9db54d9e7b041f" providerId="LiveId" clId="{52AF81EC-2387-4B47-AF8C-07667EB4E9E0}" dt="2021-01-31T18:35:46.176" v="169" actId="478"/>
          <ac:spMkLst>
            <pc:docMk/>
            <pc:sldMk cId="4157999318" sldId="1122"/>
            <ac:spMk id="3" creationId="{00000000-0000-0000-0000-000000000000}"/>
          </ac:spMkLst>
        </pc:spChg>
        <pc:spChg chg="add mod">
          <ac:chgData name="İpek Pınar Uzun" userId="2c9db54d9e7b041f" providerId="LiveId" clId="{52AF81EC-2387-4B47-AF8C-07667EB4E9E0}" dt="2021-01-31T18:35:46.570" v="170"/>
          <ac:spMkLst>
            <pc:docMk/>
            <pc:sldMk cId="4157999318" sldId="1122"/>
            <ac:spMk id="7" creationId="{974FBBA9-8FE1-434C-B813-308A4A2F2A13}"/>
          </ac:spMkLst>
        </pc:spChg>
      </pc:sldChg>
      <pc:sldChg chg="del">
        <pc:chgData name="İpek Pınar Uzun" userId="2c9db54d9e7b041f" providerId="LiveId" clId="{52AF81EC-2387-4B47-AF8C-07667EB4E9E0}" dt="2021-01-31T18:40:27.060" v="271" actId="47"/>
        <pc:sldMkLst>
          <pc:docMk/>
          <pc:sldMk cId="3228272789" sldId="1123"/>
        </pc:sldMkLst>
      </pc:sldChg>
      <pc:sldChg chg="del">
        <pc:chgData name="İpek Pınar Uzun" userId="2c9db54d9e7b041f" providerId="LiveId" clId="{52AF81EC-2387-4B47-AF8C-07667EB4E9E0}" dt="2021-01-31T18:40:29.028" v="274" actId="47"/>
        <pc:sldMkLst>
          <pc:docMk/>
          <pc:sldMk cId="410170920" sldId="1124"/>
        </pc:sldMkLst>
      </pc:sldChg>
      <pc:sldChg chg="del">
        <pc:chgData name="İpek Pınar Uzun" userId="2c9db54d9e7b041f" providerId="LiveId" clId="{52AF81EC-2387-4B47-AF8C-07667EB4E9E0}" dt="2021-01-31T18:40:30.027" v="276" actId="47"/>
        <pc:sldMkLst>
          <pc:docMk/>
          <pc:sldMk cId="3482016701" sldId="1125"/>
        </pc:sldMkLst>
      </pc:sldChg>
      <pc:sldChg chg="del">
        <pc:chgData name="İpek Pınar Uzun" userId="2c9db54d9e7b041f" providerId="LiveId" clId="{52AF81EC-2387-4B47-AF8C-07667EB4E9E0}" dt="2021-01-31T18:40:30.686" v="277" actId="47"/>
        <pc:sldMkLst>
          <pc:docMk/>
          <pc:sldMk cId="877103724" sldId="1126"/>
        </pc:sldMkLst>
      </pc:sldChg>
      <pc:sldChg chg="del">
        <pc:chgData name="İpek Pınar Uzun" userId="2c9db54d9e7b041f" providerId="LiveId" clId="{52AF81EC-2387-4B47-AF8C-07667EB4E9E0}" dt="2021-01-31T18:40:31.702" v="278" actId="47"/>
        <pc:sldMkLst>
          <pc:docMk/>
          <pc:sldMk cId="210939721" sldId="1139"/>
        </pc:sldMkLst>
      </pc:sldChg>
      <pc:sldChg chg="addSp delSp modSp add mod">
        <pc:chgData name="İpek Pınar Uzun" userId="2c9db54d9e7b041f" providerId="LiveId" clId="{52AF81EC-2387-4B47-AF8C-07667EB4E9E0}" dt="2021-01-31T18:34:45.128" v="161" actId="403"/>
        <pc:sldMkLst>
          <pc:docMk/>
          <pc:sldMk cId="3018908355" sldId="1140"/>
        </pc:sldMkLst>
        <pc:spChg chg="mod">
          <ac:chgData name="İpek Pınar Uzun" userId="2c9db54d9e7b041f" providerId="LiveId" clId="{52AF81EC-2387-4B47-AF8C-07667EB4E9E0}" dt="2021-01-31T18:34:16.871" v="93" actId="1076"/>
          <ac:spMkLst>
            <pc:docMk/>
            <pc:sldMk cId="3018908355" sldId="1140"/>
            <ac:spMk id="2" creationId="{00000000-0000-0000-0000-000000000000}"/>
          </ac:spMkLst>
        </pc:spChg>
        <pc:spChg chg="mod">
          <ac:chgData name="İpek Pınar Uzun" userId="2c9db54d9e7b041f" providerId="LiveId" clId="{52AF81EC-2387-4B47-AF8C-07667EB4E9E0}" dt="2021-01-31T18:33:39.200" v="81" actId="21"/>
          <ac:spMkLst>
            <pc:docMk/>
            <pc:sldMk cId="3018908355" sldId="1140"/>
            <ac:spMk id="3" creationId="{00000000-0000-0000-0000-000000000000}"/>
          </ac:spMkLst>
        </pc:spChg>
        <pc:spChg chg="add del mod">
          <ac:chgData name="İpek Pınar Uzun" userId="2c9db54d9e7b041f" providerId="LiveId" clId="{52AF81EC-2387-4B47-AF8C-07667EB4E9E0}" dt="2021-01-31T18:34:45.128" v="161" actId="403"/>
          <ac:spMkLst>
            <pc:docMk/>
            <pc:sldMk cId="3018908355" sldId="1140"/>
            <ac:spMk id="4" creationId="{681F054A-22EE-4569-A188-D31422F52949}"/>
          </ac:spMkLst>
        </pc:spChg>
      </pc:sldChg>
    </pc:docChg>
  </pc:docChgLst>
  <pc:docChgLst>
    <pc:chgData name="İpek Pınar Uzun" userId="2c9db54d9e7b041f" providerId="LiveId" clId="{C2BA84FE-A307-4AE3-9F24-FAE7F8486951}"/>
    <pc:docChg chg="undo custSel addSld delSld modSld sldOrd">
      <pc:chgData name="İpek Pınar Uzun" userId="2c9db54d9e7b041f" providerId="LiveId" clId="{C2BA84FE-A307-4AE3-9F24-FAE7F8486951}" dt="2021-01-31T18:29:24.796" v="32"/>
      <pc:docMkLst>
        <pc:docMk/>
      </pc:docMkLst>
      <pc:sldChg chg="add del">
        <pc:chgData name="İpek Pınar Uzun" userId="2c9db54d9e7b041f" providerId="LiveId" clId="{C2BA84FE-A307-4AE3-9F24-FAE7F8486951}" dt="2021-01-31T18:29:10.033" v="28" actId="2696"/>
        <pc:sldMkLst>
          <pc:docMk/>
          <pc:sldMk cId="1079042764" sldId="935"/>
        </pc:sldMkLst>
      </pc:sldChg>
      <pc:sldChg chg="addSp delSp modSp add del mod setBg delDesignElem">
        <pc:chgData name="İpek Pınar Uzun" userId="2c9db54d9e7b041f" providerId="LiveId" clId="{C2BA84FE-A307-4AE3-9F24-FAE7F8486951}" dt="2021-01-31T18:29:08.230" v="27"/>
        <pc:sldMkLst>
          <pc:docMk/>
          <pc:sldMk cId="1349127014" sldId="935"/>
        </pc:sldMkLst>
        <pc:spChg chg="mod">
          <ac:chgData name="İpek Pınar Uzun" userId="2c9db54d9e7b041f" providerId="LiveId" clId="{C2BA84FE-A307-4AE3-9F24-FAE7F8486951}" dt="2021-01-31T18:29:07.913" v="26" actId="207"/>
          <ac:spMkLst>
            <pc:docMk/>
            <pc:sldMk cId="1349127014" sldId="935"/>
            <ac:spMk id="105" creationId="{00000000-0000-0000-0000-000000000000}"/>
          </ac:spMkLst>
        </pc:spChg>
        <pc:spChg chg="add del">
          <ac:chgData name="İpek Pınar Uzun" userId="2c9db54d9e7b041f" providerId="LiveId" clId="{C2BA84FE-A307-4AE3-9F24-FAE7F8486951}" dt="2021-01-31T18:29:08.230" v="27"/>
          <ac:spMkLst>
            <pc:docMk/>
            <pc:sldMk cId="1349127014" sldId="935"/>
            <ac:spMk id="110" creationId="{D4771268-CB57-404A-9271-370EB28F6090}"/>
          </ac:spMkLst>
        </pc:spChg>
      </pc:sldChg>
      <pc:sldChg chg="del">
        <pc:chgData name="İpek Pınar Uzun" userId="2c9db54d9e7b041f" providerId="LiveId" clId="{C2BA84FE-A307-4AE3-9F24-FAE7F8486951}" dt="2021-01-31T18:22:56.279" v="9" actId="47"/>
        <pc:sldMkLst>
          <pc:docMk/>
          <pc:sldMk cId="965796614" sldId="942"/>
        </pc:sldMkLst>
      </pc:sldChg>
      <pc:sldChg chg="ord">
        <pc:chgData name="İpek Pınar Uzun" userId="2c9db54d9e7b041f" providerId="LiveId" clId="{C2BA84FE-A307-4AE3-9F24-FAE7F8486951}" dt="2021-01-31T18:29:24.796" v="32"/>
        <pc:sldMkLst>
          <pc:docMk/>
          <pc:sldMk cId="2479373366" sldId="950"/>
        </pc:sldMkLst>
      </pc:sldChg>
      <pc:sldChg chg="del">
        <pc:chgData name="İpek Pınar Uzun" userId="2c9db54d9e7b041f" providerId="LiveId" clId="{C2BA84FE-A307-4AE3-9F24-FAE7F8486951}" dt="2021-01-31T18:18:57.135" v="3" actId="47"/>
        <pc:sldMkLst>
          <pc:docMk/>
          <pc:sldMk cId="3694848177" sldId="1000"/>
        </pc:sldMkLst>
      </pc:sldChg>
      <pc:sldChg chg="ord">
        <pc:chgData name="İpek Pınar Uzun" userId="2c9db54d9e7b041f" providerId="LiveId" clId="{C2BA84FE-A307-4AE3-9F24-FAE7F8486951}" dt="2021-01-31T18:29:20.867" v="30"/>
        <pc:sldMkLst>
          <pc:docMk/>
          <pc:sldMk cId="1441681191" sldId="1003"/>
        </pc:sldMkLst>
      </pc:sldChg>
      <pc:sldChg chg="ord">
        <pc:chgData name="İpek Pınar Uzun" userId="2c9db54d9e7b041f" providerId="LiveId" clId="{C2BA84FE-A307-4AE3-9F24-FAE7F8486951}" dt="2021-01-31T18:26:36.574" v="18"/>
        <pc:sldMkLst>
          <pc:docMk/>
          <pc:sldMk cId="1790445783" sldId="1004"/>
        </pc:sldMkLst>
      </pc:sldChg>
      <pc:sldChg chg="delSp add setBg delDesignElem">
        <pc:chgData name="İpek Pınar Uzun" userId="2c9db54d9e7b041f" providerId="LiveId" clId="{C2BA84FE-A307-4AE3-9F24-FAE7F8486951}" dt="2021-01-31T18:21:01.511" v="7"/>
        <pc:sldMkLst>
          <pc:docMk/>
          <pc:sldMk cId="3103797019" sldId="1028"/>
        </pc:sldMkLst>
        <pc:spChg chg="del">
          <ac:chgData name="İpek Pınar Uzun" userId="2c9db54d9e7b041f" providerId="LiveId" clId="{C2BA84FE-A307-4AE3-9F24-FAE7F8486951}" dt="2021-01-31T18:21:01.511" v="7"/>
          <ac:spMkLst>
            <pc:docMk/>
            <pc:sldMk cId="3103797019" sldId="1028"/>
            <ac:spMk id="8" creationId="{7CB4857B-ED7C-444D-9F04-2F885114A1C2}"/>
          </ac:spMkLst>
        </pc:spChg>
        <pc:spChg chg="del">
          <ac:chgData name="İpek Pınar Uzun" userId="2c9db54d9e7b041f" providerId="LiveId" clId="{C2BA84FE-A307-4AE3-9F24-FAE7F8486951}" dt="2021-01-31T18:21:01.511" v="7"/>
          <ac:spMkLst>
            <pc:docMk/>
            <pc:sldMk cId="3103797019" sldId="1028"/>
            <ac:spMk id="10" creationId="{D18046FB-44EA-4FD8-A585-EA09A319B2D0}"/>
          </ac:spMkLst>
        </pc:spChg>
        <pc:spChg chg="del">
          <ac:chgData name="İpek Pınar Uzun" userId="2c9db54d9e7b041f" providerId="LiveId" clId="{C2BA84FE-A307-4AE3-9F24-FAE7F8486951}" dt="2021-01-31T18:21:01.511" v="7"/>
          <ac:spMkLst>
            <pc:docMk/>
            <pc:sldMk cId="3103797019" sldId="1028"/>
            <ac:spMk id="12" creationId="{479F5F2B-8B58-4140-AE6A-51F6C67B18D9}"/>
          </ac:spMkLst>
        </pc:spChg>
      </pc:sldChg>
      <pc:sldChg chg="delSp add setBg delDesignElem">
        <pc:chgData name="İpek Pınar Uzun" userId="2c9db54d9e7b041f" providerId="LiveId" clId="{C2BA84FE-A307-4AE3-9F24-FAE7F8486951}" dt="2021-01-31T18:18:40.417" v="2"/>
        <pc:sldMkLst>
          <pc:docMk/>
          <pc:sldMk cId="2325506460" sldId="1034"/>
        </pc:sldMkLst>
        <pc:spChg chg="del">
          <ac:chgData name="İpek Pınar Uzun" userId="2c9db54d9e7b041f" providerId="LiveId" clId="{C2BA84FE-A307-4AE3-9F24-FAE7F8486951}" dt="2021-01-31T18:18:40.417" v="2"/>
          <ac:spMkLst>
            <pc:docMk/>
            <pc:sldMk cId="2325506460" sldId="1034"/>
            <ac:spMk id="18" creationId="{9D80C9EF-3CC6-4ECC-9C2D-9D0396C96ED9}"/>
          </ac:spMkLst>
        </pc:spChg>
        <pc:spChg chg="del">
          <ac:chgData name="İpek Pınar Uzun" userId="2c9db54d9e7b041f" providerId="LiveId" clId="{C2BA84FE-A307-4AE3-9F24-FAE7F8486951}" dt="2021-01-31T18:18:40.417" v="2"/>
          <ac:spMkLst>
            <pc:docMk/>
            <pc:sldMk cId="2325506460" sldId="1034"/>
            <ac:spMk id="20" creationId="{5DA32751-37A2-45C0-BE94-63D375E27003}"/>
          </ac:spMkLst>
        </pc:spChg>
        <pc:spChg chg="del">
          <ac:chgData name="İpek Pınar Uzun" userId="2c9db54d9e7b041f" providerId="LiveId" clId="{C2BA84FE-A307-4AE3-9F24-FAE7F8486951}" dt="2021-01-31T18:18:40.417" v="2"/>
          <ac:spMkLst>
            <pc:docMk/>
            <pc:sldMk cId="2325506460" sldId="1034"/>
            <ac:spMk id="22" creationId="{E659831F-0D9A-4C63-9EBB-8435B85A440F}"/>
          </ac:spMkLst>
        </pc:spChg>
        <pc:spChg chg="del">
          <ac:chgData name="İpek Pınar Uzun" userId="2c9db54d9e7b041f" providerId="LiveId" clId="{C2BA84FE-A307-4AE3-9F24-FAE7F8486951}" dt="2021-01-31T18:18:40.417" v="2"/>
          <ac:spMkLst>
            <pc:docMk/>
            <pc:sldMk cId="2325506460" sldId="1034"/>
            <ac:spMk id="24" creationId="{5A55FBCD-CD42-40F5-8A1B-3203F9CAEEAA}"/>
          </ac:spMkLst>
        </pc:spChg>
      </pc:sldChg>
      <pc:sldChg chg="add">
        <pc:chgData name="İpek Pınar Uzun" userId="2c9db54d9e7b041f" providerId="LiveId" clId="{C2BA84FE-A307-4AE3-9F24-FAE7F8486951}" dt="2021-01-31T18:18:26.534" v="0"/>
        <pc:sldMkLst>
          <pc:docMk/>
          <pc:sldMk cId="3444928733" sldId="1035"/>
        </pc:sldMkLst>
      </pc:sldChg>
      <pc:sldChg chg="delSp add setBg delDesignElem">
        <pc:chgData name="İpek Pınar Uzun" userId="2c9db54d9e7b041f" providerId="LiveId" clId="{C2BA84FE-A307-4AE3-9F24-FAE7F8486951}" dt="2021-01-31T18:20:06.783" v="5"/>
        <pc:sldMkLst>
          <pc:docMk/>
          <pc:sldMk cId="3506301898" sldId="1049"/>
        </pc:sldMkLst>
        <pc:spChg chg="del">
          <ac:chgData name="İpek Pınar Uzun" userId="2c9db54d9e7b041f" providerId="LiveId" clId="{C2BA84FE-A307-4AE3-9F24-FAE7F8486951}" dt="2021-01-31T18:20:06.783" v="5"/>
          <ac:spMkLst>
            <pc:docMk/>
            <pc:sldMk cId="3506301898" sldId="1049"/>
            <ac:spMk id="16" creationId="{C95B82D5-A8BB-45BF-BED8-C7B206892100}"/>
          </ac:spMkLst>
        </pc:spChg>
        <pc:spChg chg="del">
          <ac:chgData name="İpek Pınar Uzun" userId="2c9db54d9e7b041f" providerId="LiveId" clId="{C2BA84FE-A307-4AE3-9F24-FAE7F8486951}" dt="2021-01-31T18:20:06.783" v="5"/>
          <ac:spMkLst>
            <pc:docMk/>
            <pc:sldMk cId="3506301898" sldId="1049"/>
            <ac:spMk id="18" creationId="{296C61EC-FBF4-4216-BE67-6C864D30A01C}"/>
          </ac:spMkLst>
        </pc:spChg>
      </pc:sldChg>
      <pc:sldChg chg="add">
        <pc:chgData name="İpek Pınar Uzun" userId="2c9db54d9e7b041f" providerId="LiveId" clId="{C2BA84FE-A307-4AE3-9F24-FAE7F8486951}" dt="2021-01-31T18:24:17.700" v="13"/>
        <pc:sldMkLst>
          <pc:docMk/>
          <pc:sldMk cId="805518813" sldId="1066"/>
        </pc:sldMkLst>
      </pc:sldChg>
      <pc:sldChg chg="add">
        <pc:chgData name="İpek Pınar Uzun" userId="2c9db54d9e7b041f" providerId="LiveId" clId="{C2BA84FE-A307-4AE3-9F24-FAE7F8486951}" dt="2021-01-31T18:24:01.735" v="12"/>
        <pc:sldMkLst>
          <pc:docMk/>
          <pc:sldMk cId="498750626" sldId="1073"/>
        </pc:sldMkLst>
      </pc:sldChg>
      <pc:sldChg chg="add del">
        <pc:chgData name="İpek Pınar Uzun" userId="2c9db54d9e7b041f" providerId="LiveId" clId="{C2BA84FE-A307-4AE3-9F24-FAE7F8486951}" dt="2021-01-31T18:23:53.092" v="11" actId="2696"/>
        <pc:sldMkLst>
          <pc:docMk/>
          <pc:sldMk cId="1788126157" sldId="1073"/>
        </pc:sldMkLst>
      </pc:sldChg>
      <pc:sldChg chg="add">
        <pc:chgData name="İpek Pınar Uzun" userId="2c9db54d9e7b041f" providerId="LiveId" clId="{C2BA84FE-A307-4AE3-9F24-FAE7F8486951}" dt="2021-01-31T18:22:39.020" v="8"/>
        <pc:sldMkLst>
          <pc:docMk/>
          <pc:sldMk cId="3318413418" sldId="1080"/>
        </pc:sldMkLst>
      </pc:sldChg>
      <pc:sldChg chg="add">
        <pc:chgData name="İpek Pınar Uzun" userId="2c9db54d9e7b041f" providerId="LiveId" clId="{C2BA84FE-A307-4AE3-9F24-FAE7F8486951}" dt="2021-01-31T18:22:39.020" v="8"/>
        <pc:sldMkLst>
          <pc:docMk/>
          <pc:sldMk cId="1967589205" sldId="1081"/>
        </pc:sldMkLst>
      </pc:sldChg>
      <pc:sldChg chg="add">
        <pc:chgData name="İpek Pınar Uzun" userId="2c9db54d9e7b041f" providerId="LiveId" clId="{C2BA84FE-A307-4AE3-9F24-FAE7F8486951}" dt="2021-01-31T18:22:39.020" v="8"/>
        <pc:sldMkLst>
          <pc:docMk/>
          <pc:sldMk cId="2404192830" sldId="1082"/>
        </pc:sldMkLst>
      </pc:sldChg>
      <pc:sldChg chg="add">
        <pc:chgData name="İpek Pınar Uzun" userId="2c9db54d9e7b041f" providerId="LiveId" clId="{C2BA84FE-A307-4AE3-9F24-FAE7F8486951}" dt="2021-01-31T18:22:39.020" v="8"/>
        <pc:sldMkLst>
          <pc:docMk/>
          <pc:sldMk cId="476228514" sldId="1083"/>
        </pc:sldMkLst>
      </pc:sldChg>
      <pc:sldChg chg="add">
        <pc:chgData name="İpek Pınar Uzun" userId="2c9db54d9e7b041f" providerId="LiveId" clId="{C2BA84FE-A307-4AE3-9F24-FAE7F8486951}" dt="2021-01-31T18:22:39.020" v="8"/>
        <pc:sldMkLst>
          <pc:docMk/>
          <pc:sldMk cId="537341189" sldId="1084"/>
        </pc:sldMkLst>
      </pc:sldChg>
      <pc:sldChg chg="add">
        <pc:chgData name="İpek Pınar Uzun" userId="2c9db54d9e7b041f" providerId="LiveId" clId="{C2BA84FE-A307-4AE3-9F24-FAE7F8486951}" dt="2021-01-31T18:22:39.020" v="8"/>
        <pc:sldMkLst>
          <pc:docMk/>
          <pc:sldMk cId="993382752" sldId="1085"/>
        </pc:sldMkLst>
      </pc:sldChg>
      <pc:sldChg chg="add">
        <pc:chgData name="İpek Pınar Uzun" userId="2c9db54d9e7b041f" providerId="LiveId" clId="{C2BA84FE-A307-4AE3-9F24-FAE7F8486951}" dt="2021-01-31T18:22:39.020" v="8"/>
        <pc:sldMkLst>
          <pc:docMk/>
          <pc:sldMk cId="2325930697" sldId="1086"/>
        </pc:sldMkLst>
      </pc:sldChg>
      <pc:sldChg chg="add del">
        <pc:chgData name="İpek Pınar Uzun" userId="2c9db54d9e7b041f" providerId="LiveId" clId="{C2BA84FE-A307-4AE3-9F24-FAE7F8486951}" dt="2021-01-31T18:23:53.092" v="11" actId="2696"/>
        <pc:sldMkLst>
          <pc:docMk/>
          <pc:sldMk cId="1329382104" sldId="1087"/>
        </pc:sldMkLst>
      </pc:sldChg>
      <pc:sldChg chg="add">
        <pc:chgData name="İpek Pınar Uzun" userId="2c9db54d9e7b041f" providerId="LiveId" clId="{C2BA84FE-A307-4AE3-9F24-FAE7F8486951}" dt="2021-01-31T18:24:01.735" v="12"/>
        <pc:sldMkLst>
          <pc:docMk/>
          <pc:sldMk cId="4076434636" sldId="1087"/>
        </pc:sldMkLst>
      </pc:sldChg>
      <pc:sldChg chg="add del">
        <pc:chgData name="İpek Pınar Uzun" userId="2c9db54d9e7b041f" providerId="LiveId" clId="{C2BA84FE-A307-4AE3-9F24-FAE7F8486951}" dt="2021-01-31T18:27:04.610" v="20" actId="47"/>
        <pc:sldMkLst>
          <pc:docMk/>
          <pc:sldMk cId="1047369225" sldId="1113"/>
        </pc:sldMkLst>
      </pc:sldChg>
      <pc:sldChg chg="add">
        <pc:chgData name="İpek Pınar Uzun" userId="2c9db54d9e7b041f" providerId="LiveId" clId="{C2BA84FE-A307-4AE3-9F24-FAE7F8486951}" dt="2021-01-31T18:25:06.003" v="14"/>
        <pc:sldMkLst>
          <pc:docMk/>
          <pc:sldMk cId="2500684523" sldId="1116"/>
        </pc:sldMkLst>
      </pc:sldChg>
      <pc:sldChg chg="add">
        <pc:chgData name="İpek Pınar Uzun" userId="2c9db54d9e7b041f" providerId="LiveId" clId="{C2BA84FE-A307-4AE3-9F24-FAE7F8486951}" dt="2021-01-31T18:25:06.003" v="14"/>
        <pc:sldMkLst>
          <pc:docMk/>
          <pc:sldMk cId="2867103594" sldId="1117"/>
        </pc:sldMkLst>
      </pc:sldChg>
      <pc:sldChg chg="add">
        <pc:chgData name="İpek Pınar Uzun" userId="2c9db54d9e7b041f" providerId="LiveId" clId="{C2BA84FE-A307-4AE3-9F24-FAE7F8486951}" dt="2021-01-31T18:25:06.003" v="14"/>
        <pc:sldMkLst>
          <pc:docMk/>
          <pc:sldMk cId="401825379" sldId="1118"/>
        </pc:sldMkLst>
      </pc:sldChg>
      <pc:sldChg chg="add">
        <pc:chgData name="İpek Pınar Uzun" userId="2c9db54d9e7b041f" providerId="LiveId" clId="{C2BA84FE-A307-4AE3-9F24-FAE7F8486951}" dt="2021-01-31T18:25:54.454" v="15"/>
        <pc:sldMkLst>
          <pc:docMk/>
          <pc:sldMk cId="4128895981" sldId="1120"/>
        </pc:sldMkLst>
      </pc:sldChg>
      <pc:sldChg chg="add">
        <pc:chgData name="İpek Pınar Uzun" userId="2c9db54d9e7b041f" providerId="LiveId" clId="{C2BA84FE-A307-4AE3-9F24-FAE7F8486951}" dt="2021-01-31T18:25:54.454" v="15"/>
        <pc:sldMkLst>
          <pc:docMk/>
          <pc:sldMk cId="3894279820" sldId="1121"/>
        </pc:sldMkLst>
      </pc:sldChg>
      <pc:sldChg chg="add">
        <pc:chgData name="İpek Pınar Uzun" userId="2c9db54d9e7b041f" providerId="LiveId" clId="{C2BA84FE-A307-4AE3-9F24-FAE7F8486951}" dt="2021-01-31T18:25:54.454" v="15"/>
        <pc:sldMkLst>
          <pc:docMk/>
          <pc:sldMk cId="4157999318" sldId="1122"/>
        </pc:sldMkLst>
      </pc:sldChg>
      <pc:sldChg chg="add">
        <pc:chgData name="İpek Pınar Uzun" userId="2c9db54d9e7b041f" providerId="LiveId" clId="{C2BA84FE-A307-4AE3-9F24-FAE7F8486951}" dt="2021-01-31T18:26:23.467" v="16"/>
        <pc:sldMkLst>
          <pc:docMk/>
          <pc:sldMk cId="3228272789" sldId="1123"/>
        </pc:sldMkLst>
      </pc:sldChg>
      <pc:sldChg chg="add">
        <pc:chgData name="İpek Pınar Uzun" userId="2c9db54d9e7b041f" providerId="LiveId" clId="{C2BA84FE-A307-4AE3-9F24-FAE7F8486951}" dt="2021-01-31T18:26:41.295" v="19"/>
        <pc:sldMkLst>
          <pc:docMk/>
          <pc:sldMk cId="410170920" sldId="1124"/>
        </pc:sldMkLst>
      </pc:sldChg>
      <pc:sldChg chg="add">
        <pc:chgData name="İpek Pınar Uzun" userId="2c9db54d9e7b041f" providerId="LiveId" clId="{C2BA84FE-A307-4AE3-9F24-FAE7F8486951}" dt="2021-01-31T18:28:02.753" v="21"/>
        <pc:sldMkLst>
          <pc:docMk/>
          <pc:sldMk cId="3482016701" sldId="1125"/>
        </pc:sldMkLst>
      </pc:sldChg>
      <pc:sldChg chg="add">
        <pc:chgData name="İpek Pınar Uzun" userId="2c9db54d9e7b041f" providerId="LiveId" clId="{C2BA84FE-A307-4AE3-9F24-FAE7F8486951}" dt="2021-01-31T18:28:02.753" v="21"/>
        <pc:sldMkLst>
          <pc:docMk/>
          <pc:sldMk cId="877103724" sldId="1126"/>
        </pc:sldMkLst>
      </pc:sldChg>
      <pc:sldChg chg="add">
        <pc:chgData name="İpek Pınar Uzun" userId="2c9db54d9e7b041f" providerId="LiveId" clId="{C2BA84FE-A307-4AE3-9F24-FAE7F8486951}" dt="2021-01-31T18:28:02.753" v="21"/>
        <pc:sldMkLst>
          <pc:docMk/>
          <pc:sldMk cId="210939721" sldId="113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0CF09-4430-4CD8-A1F2-E58042F31FEB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BB250-E466-4CB7-BEAA-33A8BA04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86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028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1244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8877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1266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0088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0100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4080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14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7492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5849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9570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6860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917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4678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9927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2309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12775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62705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96983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24971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4388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64458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0288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29783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187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1277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6756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7793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503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1565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647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4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4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30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5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12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16/04/2022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0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16/04/2022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66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16/04/2022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75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16/04/2022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1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16/04/2022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8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16/04/2022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/>
              <a:t>16/04/2022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1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emf"/><Relationship Id="rId7" Type="http://schemas.openxmlformats.org/officeDocument/2006/relationships/image" Target="../media/image39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40">
            <a:extLst>
              <a:ext uri="{FF2B5EF4-FFF2-40B4-BE49-F238E27FC236}">
                <a16:creationId xmlns:a16="http://schemas.microsoft.com/office/drawing/2014/main" id="{E87731F9-3350-40B1-A05B-A2FE9A3A46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6" name="Group 42">
            <a:extLst>
              <a:ext uri="{FF2B5EF4-FFF2-40B4-BE49-F238E27FC236}">
                <a16:creationId xmlns:a16="http://schemas.microsoft.com/office/drawing/2014/main" id="{DF127F1C-B0C6-41AE-9FC9-C3DE3B2559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7EA628E5-B496-45AC-A999-EF2525CAB3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4AF34326-283C-4EB0-97BD-A86DCB6D22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1F29DC9A-0A36-4AD4-BE35-10F8343616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68560C5A-AB9E-4775-B9F5-3EF3CA55E5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9">
              <a:extLst>
                <a:ext uri="{FF2B5EF4-FFF2-40B4-BE49-F238E27FC236}">
                  <a16:creationId xmlns:a16="http://schemas.microsoft.com/office/drawing/2014/main" id="{A8A6290C-7DE6-4995-A44F-A5D6EAB5E2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10">
              <a:extLst>
                <a:ext uri="{FF2B5EF4-FFF2-40B4-BE49-F238E27FC236}">
                  <a16:creationId xmlns:a16="http://schemas.microsoft.com/office/drawing/2014/main" id="{D466A845-83E8-47ED-A4B7-D8BBAB696A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11">
              <a:extLst>
                <a:ext uri="{FF2B5EF4-FFF2-40B4-BE49-F238E27FC236}">
                  <a16:creationId xmlns:a16="http://schemas.microsoft.com/office/drawing/2014/main" id="{DADE8072-A022-4880-A902-962402D73A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12">
              <a:extLst>
                <a:ext uri="{FF2B5EF4-FFF2-40B4-BE49-F238E27FC236}">
                  <a16:creationId xmlns:a16="http://schemas.microsoft.com/office/drawing/2014/main" id="{D3F03E3C-A5E2-4005-866D-55BF4C4028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id="{8B5479AE-6390-4F4E-9607-A43AC67EC5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14">
              <a:extLst>
                <a:ext uri="{FF2B5EF4-FFF2-40B4-BE49-F238E27FC236}">
                  <a16:creationId xmlns:a16="http://schemas.microsoft.com/office/drawing/2014/main" id="{4F462F2B-BDDC-43F1-855B-CB91DFC022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id="{2A1E725F-6277-4775-860E-C45AAEE4F3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16">
              <a:extLst>
                <a:ext uri="{FF2B5EF4-FFF2-40B4-BE49-F238E27FC236}">
                  <a16:creationId xmlns:a16="http://schemas.microsoft.com/office/drawing/2014/main" id="{21CDF76F-99E8-4FEB-B9EC-6DB56C17A4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25C71B09-6E4A-45EE-B4F6-DA026B72DC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6CD8D6BE-730B-4DAB-86AC-0D67B11656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9F98E6E4-FE85-465F-BCCA-9662CBED15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49102124-08BE-4630-986E-C7F2E564C3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03658EB0-FAD7-4D95-A353-9D821661B4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1F0CA4E2-7BDF-4290-AE59-323FE33932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id="{90FED95E-1C15-45B6-91ED-4C4DF191FF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24">
              <a:extLst>
                <a:ext uri="{FF2B5EF4-FFF2-40B4-BE49-F238E27FC236}">
                  <a16:creationId xmlns:a16="http://schemas.microsoft.com/office/drawing/2014/main" id="{30309FBB-5727-4096-A735-419477EEFC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25">
              <a:extLst>
                <a:ext uri="{FF2B5EF4-FFF2-40B4-BE49-F238E27FC236}">
                  <a16:creationId xmlns:a16="http://schemas.microsoft.com/office/drawing/2014/main" id="{1758442D-6E00-4612-91BE-08A64C964A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" name="Picture 5" descr="süreç-iç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12" y="513822"/>
            <a:ext cx="10654404" cy="606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701800" y="2290763"/>
            <a:ext cx="8839200" cy="286861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tr-TR" alt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556281" y="1788053"/>
            <a:ext cx="51318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r-TR" altLang="tr-TR" sz="2200" dirty="0"/>
              <a:t>Bürünsel (</a:t>
            </a:r>
            <a:r>
              <a:rPr lang="tr-TR" altLang="tr-TR" sz="2200" dirty="0" err="1"/>
              <a:t>Prozodik</a:t>
            </a:r>
            <a:r>
              <a:rPr lang="tr-TR" altLang="tr-TR" sz="2200" dirty="0"/>
              <a:t>) düzgün koşullar</a:t>
            </a:r>
            <a:endParaRPr lang="en-US" altLang="tr-TR" sz="2200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962150" y="2582864"/>
            <a:ext cx="8049768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568325" indent="-568325" defTabSz="762000">
              <a:tabLst>
                <a:tab pos="568325" algn="l"/>
                <a:tab pos="1147763" algn="l"/>
                <a:tab pos="66738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62000">
              <a:tabLst>
                <a:tab pos="568325" algn="l"/>
                <a:tab pos="1147763" algn="l"/>
                <a:tab pos="66738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62000">
              <a:tabLst>
                <a:tab pos="568325" algn="l"/>
                <a:tab pos="1147763" algn="l"/>
                <a:tab pos="66738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62000">
              <a:tabLst>
                <a:tab pos="568325" algn="l"/>
                <a:tab pos="1147763" algn="l"/>
                <a:tab pos="66738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62000">
              <a:tabLst>
                <a:tab pos="568325" algn="l"/>
                <a:tab pos="1147763" algn="l"/>
                <a:tab pos="66738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l"/>
                <a:tab pos="1147763" algn="l"/>
                <a:tab pos="66738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l"/>
                <a:tab pos="1147763" algn="l"/>
                <a:tab pos="66738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l"/>
                <a:tab pos="1147763" algn="l"/>
                <a:tab pos="66738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l"/>
                <a:tab pos="1147763" algn="l"/>
                <a:tab pos="66738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tr-TR" sz="1800" dirty="0">
                <a:solidFill>
                  <a:srgbClr val="00B41D"/>
                </a:solidFill>
              </a:rPr>
              <a:t>(A)	</a:t>
            </a:r>
            <a:r>
              <a:rPr lang="tr-TR" altLang="tr-TR" sz="1800" dirty="0">
                <a:solidFill>
                  <a:srgbClr val="00B41D"/>
                </a:solidFill>
              </a:rPr>
              <a:t>Düzgün</a:t>
            </a:r>
            <a:r>
              <a:rPr lang="en-US" altLang="tr-TR" sz="1800" dirty="0">
                <a:solidFill>
                  <a:srgbClr val="00B41D"/>
                </a:solidFill>
              </a:rPr>
              <a:t>: </a:t>
            </a:r>
            <a:r>
              <a:rPr lang="tr-TR" altLang="tr-TR" sz="1800" dirty="0">
                <a:solidFill>
                  <a:srgbClr val="00B41D"/>
                </a:solidFill>
              </a:rPr>
              <a:t>Geç Kapanma</a:t>
            </a:r>
            <a:endParaRPr lang="en-US" altLang="tr-TR" sz="1800" dirty="0">
              <a:solidFill>
                <a:srgbClr val="00B41D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tr-TR" sz="1800" dirty="0">
                <a:solidFill>
                  <a:srgbClr val="00B41D"/>
                </a:solidFill>
              </a:rPr>
              <a:t>	[IP1 Peter </a:t>
            </a:r>
            <a:r>
              <a:rPr lang="en-US" altLang="tr-TR" sz="1800" dirty="0" err="1">
                <a:solidFill>
                  <a:srgbClr val="00B41D"/>
                </a:solidFill>
              </a:rPr>
              <a:t>verspricht</a:t>
            </a:r>
            <a:r>
              <a:rPr lang="en-US" altLang="tr-TR" sz="1800" dirty="0">
                <a:solidFill>
                  <a:srgbClr val="00B41D"/>
                </a:solidFill>
              </a:rPr>
              <a:t> Anna  </a:t>
            </a:r>
            <a:r>
              <a:rPr lang="en-US" altLang="tr-TR" sz="1800" u="sng" dirty="0" err="1">
                <a:solidFill>
                  <a:srgbClr val="00B41D"/>
                </a:solidFill>
              </a:rPr>
              <a:t>zu</a:t>
            </a:r>
            <a:r>
              <a:rPr lang="en-US" altLang="tr-TR" sz="1800" u="sng" dirty="0">
                <a:solidFill>
                  <a:srgbClr val="00B41D"/>
                </a:solidFill>
              </a:rPr>
              <a:t> ARBEITEN</a:t>
            </a:r>
            <a:r>
              <a:rPr lang="en-US" altLang="tr-TR" sz="1800" dirty="0">
                <a:solidFill>
                  <a:srgbClr val="00B41D"/>
                </a:solidFill>
              </a:rPr>
              <a:t> ]  #  [IP2	und ...   </a:t>
            </a:r>
          </a:p>
          <a:p>
            <a:pPr>
              <a:lnSpc>
                <a:spcPct val="110000"/>
              </a:lnSpc>
            </a:pPr>
            <a:r>
              <a:rPr lang="en-US" altLang="tr-TR" sz="1800" dirty="0">
                <a:solidFill>
                  <a:srgbClr val="00B41D"/>
                </a:solidFill>
              </a:rPr>
              <a:t> 		('Peter promises Anna </a:t>
            </a:r>
            <a:r>
              <a:rPr lang="en-US" altLang="tr-TR" sz="1800" u="sng" dirty="0">
                <a:solidFill>
                  <a:srgbClr val="00B41D"/>
                </a:solidFill>
              </a:rPr>
              <a:t>to work</a:t>
            </a:r>
            <a:r>
              <a:rPr lang="en-US" altLang="tr-TR" sz="1800" dirty="0">
                <a:solidFill>
                  <a:srgbClr val="00B41D"/>
                </a:solidFill>
              </a:rPr>
              <a:t> 	and ...</a:t>
            </a:r>
          </a:p>
          <a:p>
            <a:pPr>
              <a:lnSpc>
                <a:spcPct val="110000"/>
              </a:lnSpc>
            </a:pPr>
            <a:endParaRPr lang="en-US" altLang="tr-TR" sz="1800" dirty="0">
              <a:solidFill>
                <a:srgbClr val="0099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tr-TR" sz="1800" dirty="0">
                <a:solidFill>
                  <a:srgbClr val="0000FF"/>
                </a:solidFill>
              </a:rPr>
              <a:t>(B)	</a:t>
            </a:r>
            <a:r>
              <a:rPr lang="tr-TR" altLang="tr-TR" sz="1800" dirty="0">
                <a:solidFill>
                  <a:srgbClr val="0000FF"/>
                </a:solidFill>
              </a:rPr>
              <a:t>Düzgün</a:t>
            </a:r>
            <a:r>
              <a:rPr lang="en-US" altLang="tr-TR" sz="1800" dirty="0">
                <a:solidFill>
                  <a:srgbClr val="0000FF"/>
                </a:solidFill>
              </a:rPr>
              <a:t>: </a:t>
            </a:r>
            <a:r>
              <a:rPr lang="tr-TR" altLang="tr-TR" sz="1800" dirty="0">
                <a:solidFill>
                  <a:srgbClr val="0000FF"/>
                </a:solidFill>
              </a:rPr>
              <a:t>Erken Kapanma</a:t>
            </a:r>
            <a:endParaRPr lang="en-US" altLang="tr-TR" sz="1800" dirty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tr-TR" sz="1800" dirty="0">
                <a:solidFill>
                  <a:srgbClr val="000000"/>
                </a:solidFill>
              </a:rPr>
              <a:t>	[IP1 </a:t>
            </a:r>
            <a:r>
              <a:rPr lang="en-US" altLang="tr-TR" sz="1800" dirty="0">
                <a:solidFill>
                  <a:srgbClr val="0000FF"/>
                </a:solidFill>
              </a:rPr>
              <a:t>Peter </a:t>
            </a:r>
            <a:r>
              <a:rPr lang="en-US" altLang="tr-TR" sz="1800" dirty="0" err="1">
                <a:solidFill>
                  <a:srgbClr val="0000FF"/>
                </a:solidFill>
              </a:rPr>
              <a:t>verspricht</a:t>
            </a:r>
            <a:r>
              <a:rPr lang="en-US" altLang="tr-TR" sz="1800" dirty="0">
                <a:solidFill>
                  <a:srgbClr val="0000FF"/>
                </a:solidFill>
              </a:rPr>
              <a:t> </a:t>
            </a:r>
            <a:r>
              <a:rPr lang="en-US" altLang="tr-TR" sz="1800" dirty="0">
                <a:solidFill>
                  <a:srgbClr val="000000"/>
                </a:solidFill>
              </a:rPr>
              <a:t>] # [IP2 </a:t>
            </a:r>
            <a:r>
              <a:rPr lang="en-US" altLang="tr-TR" sz="1800" dirty="0">
                <a:solidFill>
                  <a:srgbClr val="0000FF"/>
                </a:solidFill>
              </a:rPr>
              <a:t>ANNA  </a:t>
            </a:r>
            <a:r>
              <a:rPr lang="en-US" altLang="tr-TR" sz="1800" u="sng" dirty="0" err="1">
                <a:solidFill>
                  <a:srgbClr val="0000FF"/>
                </a:solidFill>
              </a:rPr>
              <a:t>zu</a:t>
            </a:r>
            <a:r>
              <a:rPr lang="en-US" altLang="tr-TR" sz="1800" u="sng" dirty="0">
                <a:solidFill>
                  <a:srgbClr val="0000FF"/>
                </a:solidFill>
              </a:rPr>
              <a:t> </a:t>
            </a:r>
            <a:r>
              <a:rPr lang="en-US" altLang="tr-TR" sz="1800" u="sng" dirty="0" err="1">
                <a:solidFill>
                  <a:srgbClr val="0000FF"/>
                </a:solidFill>
              </a:rPr>
              <a:t>entlasten</a:t>
            </a:r>
            <a:r>
              <a:rPr lang="en-US" altLang="tr-TR" sz="1800" dirty="0">
                <a:solidFill>
                  <a:srgbClr val="0000FF"/>
                </a:solidFill>
              </a:rPr>
              <a:t> </a:t>
            </a:r>
            <a:r>
              <a:rPr lang="en-US" altLang="tr-TR" sz="1800" dirty="0">
                <a:solidFill>
                  <a:srgbClr val="000000"/>
                </a:solidFill>
              </a:rPr>
              <a:t>]</a:t>
            </a:r>
            <a:r>
              <a:rPr lang="en-US" altLang="tr-TR" sz="1800" dirty="0">
                <a:solidFill>
                  <a:srgbClr val="0000FF"/>
                </a:solidFill>
              </a:rPr>
              <a:t> </a:t>
            </a:r>
            <a:r>
              <a:rPr lang="en-US" altLang="tr-TR" sz="1800" dirty="0">
                <a:solidFill>
                  <a:srgbClr val="000000"/>
                </a:solidFill>
              </a:rPr>
              <a:t>[IP3 </a:t>
            </a:r>
            <a:r>
              <a:rPr lang="en-US" altLang="tr-TR" sz="1800" dirty="0">
                <a:solidFill>
                  <a:srgbClr val="0000FF"/>
                </a:solidFill>
              </a:rPr>
              <a:t>und ... </a:t>
            </a:r>
          </a:p>
          <a:p>
            <a:pPr>
              <a:lnSpc>
                <a:spcPct val="110000"/>
              </a:lnSpc>
            </a:pPr>
            <a:r>
              <a:rPr lang="en-US" altLang="tr-TR" sz="1800" dirty="0">
                <a:solidFill>
                  <a:srgbClr val="0000FF"/>
                </a:solidFill>
              </a:rPr>
              <a:t> 		('Peter promises             </a:t>
            </a:r>
            <a:r>
              <a:rPr lang="en-US" altLang="tr-TR" sz="1800" u="sng" dirty="0">
                <a:solidFill>
                  <a:srgbClr val="0000FF"/>
                </a:solidFill>
              </a:rPr>
              <a:t>to support </a:t>
            </a:r>
            <a:r>
              <a:rPr lang="en-US" altLang="tr-TR" sz="1800" dirty="0">
                <a:solidFill>
                  <a:srgbClr val="0000FF"/>
                </a:solidFill>
              </a:rPr>
              <a:t>Anna               and ... </a:t>
            </a:r>
          </a:p>
          <a:p>
            <a:pPr>
              <a:lnSpc>
                <a:spcPct val="110000"/>
              </a:lnSpc>
            </a:pPr>
            <a:endParaRPr lang="en-US" altLang="tr-TR" dirty="0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0000"/>
              </a:clrFrom>
              <a:clrTo>
                <a:srgbClr val="FE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1" y="2976564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0000"/>
              </a:clrFrom>
              <a:clrTo>
                <a:srgbClr val="FE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1" y="4164014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09" name="Picture 9">
            <a:hlinkClick r:id="" action="ppaction://noaction">
              <a:snd r:embed="rId2" name="a1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0000"/>
              </a:clrFrom>
              <a:clrTo>
                <a:srgbClr val="FE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1" y="2976564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10" name="Picture 10">
            <a:hlinkClick r:id="" action="ppaction://noaction">
              <a:snd r:embed="rId3" name="b1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0000"/>
              </a:clrFrom>
              <a:clrTo>
                <a:srgbClr val="FE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1" y="4164014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Line 12"/>
          <p:cNvSpPr>
            <a:spLocks noChangeShapeType="1"/>
          </p:cNvSpPr>
          <p:nvPr/>
        </p:nvSpPr>
        <p:spPr bwMode="auto">
          <a:xfrm>
            <a:off x="4552950" y="3527426"/>
            <a:ext cx="0" cy="1571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>
            <a:off x="4562476" y="3694113"/>
            <a:ext cx="7667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 flipV="1">
            <a:off x="5340350" y="3527425"/>
            <a:ext cx="0" cy="1666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14" name="Group 18"/>
          <p:cNvGrpSpPr>
            <a:grpSpLocks/>
          </p:cNvGrpSpPr>
          <p:nvPr/>
        </p:nvGrpSpPr>
        <p:grpSpPr bwMode="auto">
          <a:xfrm>
            <a:off x="4395789" y="3475038"/>
            <a:ext cx="954087" cy="209550"/>
            <a:chOff x="2169" y="2215"/>
            <a:chExt cx="601" cy="165"/>
          </a:xfrm>
        </p:grpSpPr>
        <p:sp>
          <p:nvSpPr>
            <p:cNvPr id="25619" name="Line 15"/>
            <p:cNvSpPr>
              <a:spLocks noChangeShapeType="1"/>
            </p:cNvSpPr>
            <p:nvPr/>
          </p:nvSpPr>
          <p:spPr bwMode="auto">
            <a:xfrm>
              <a:off x="2169" y="2247"/>
              <a:ext cx="0" cy="12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Line 16"/>
            <p:cNvSpPr>
              <a:spLocks noChangeShapeType="1"/>
            </p:cNvSpPr>
            <p:nvPr/>
          </p:nvSpPr>
          <p:spPr bwMode="auto">
            <a:xfrm>
              <a:off x="2169" y="2380"/>
              <a:ext cx="60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Line 17"/>
            <p:cNvSpPr>
              <a:spLocks noChangeShapeType="1"/>
            </p:cNvSpPr>
            <p:nvPr/>
          </p:nvSpPr>
          <p:spPr bwMode="auto">
            <a:xfrm flipV="1">
              <a:off x="2770" y="2215"/>
              <a:ext cx="0" cy="16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15" name="Group 19"/>
          <p:cNvGrpSpPr>
            <a:grpSpLocks/>
          </p:cNvGrpSpPr>
          <p:nvPr/>
        </p:nvGrpSpPr>
        <p:grpSpPr bwMode="auto">
          <a:xfrm>
            <a:off x="6605589" y="4729163"/>
            <a:ext cx="954087" cy="209550"/>
            <a:chOff x="2169" y="2215"/>
            <a:chExt cx="601" cy="165"/>
          </a:xfrm>
        </p:grpSpPr>
        <p:sp>
          <p:nvSpPr>
            <p:cNvPr id="25616" name="Line 20"/>
            <p:cNvSpPr>
              <a:spLocks noChangeShapeType="1"/>
            </p:cNvSpPr>
            <p:nvPr/>
          </p:nvSpPr>
          <p:spPr bwMode="auto">
            <a:xfrm>
              <a:off x="2169" y="2247"/>
              <a:ext cx="0" cy="12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Line 21"/>
            <p:cNvSpPr>
              <a:spLocks noChangeShapeType="1"/>
            </p:cNvSpPr>
            <p:nvPr/>
          </p:nvSpPr>
          <p:spPr bwMode="auto">
            <a:xfrm>
              <a:off x="2169" y="2380"/>
              <a:ext cx="60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8" name="Line 22"/>
            <p:cNvSpPr>
              <a:spLocks noChangeShapeType="1"/>
            </p:cNvSpPr>
            <p:nvPr/>
          </p:nvSpPr>
          <p:spPr bwMode="auto">
            <a:xfrm flipV="1">
              <a:off x="2770" y="2215"/>
              <a:ext cx="0" cy="16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501650" y="472015"/>
            <a:ext cx="1003935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tr-TR" b="1" dirty="0">
                <a:solidFill>
                  <a:schemeClr val="bg1"/>
                </a:solidFill>
                <a:latin typeface="Book Antiqua" panose="02040602050305030304" pitchFamily="18" charset="0"/>
              </a:rPr>
              <a:t>Steinhauer, Alter &amp; Friederici</a:t>
            </a:r>
            <a:r>
              <a:rPr lang="tr-TR" altLang="tr-TR" b="1" dirty="0">
                <a:solidFill>
                  <a:schemeClr val="bg1"/>
                </a:solidFill>
                <a:latin typeface="Book Antiqua" panose="02040602050305030304" pitchFamily="18" charset="0"/>
              </a:rPr>
              <a:t>, (1999): Son Pozitif Sapma</a:t>
            </a:r>
            <a:endParaRPr lang="en-US" altLang="tr-TR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92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968501" y="1509713"/>
            <a:ext cx="7923213" cy="46418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tr-T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91050" y="1073380"/>
            <a:ext cx="23868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r-TR" altLang="tr-TR" sz="2600" dirty="0">
                <a:solidFill>
                  <a:schemeClr val="tx2"/>
                </a:solidFill>
                <a:latin typeface="Book Antiqua" panose="02040602050305030304" pitchFamily="18" charset="0"/>
              </a:rPr>
              <a:t>Ezgi öbeği sınırı</a:t>
            </a:r>
            <a:endParaRPr lang="en-US" altLang="tr-TR" sz="26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2663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6" y="1649413"/>
            <a:ext cx="6240463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01650" y="472015"/>
            <a:ext cx="1003935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tr-TR" b="1" dirty="0">
                <a:solidFill>
                  <a:schemeClr val="bg1"/>
                </a:solidFill>
                <a:latin typeface="Book Antiqua" panose="02040602050305030304" pitchFamily="18" charset="0"/>
              </a:rPr>
              <a:t>Steinhauer, Alter &amp; Friederici</a:t>
            </a:r>
            <a:r>
              <a:rPr lang="tr-TR" altLang="tr-TR" b="1" dirty="0">
                <a:solidFill>
                  <a:schemeClr val="bg1"/>
                </a:solidFill>
                <a:latin typeface="Book Antiqua" panose="02040602050305030304" pitchFamily="18" charset="0"/>
              </a:rPr>
              <a:t>, (1999): Son Pozitif Sapma</a:t>
            </a:r>
            <a:endParaRPr lang="en-US" altLang="tr-TR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68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8"/>
          <p:cNvSpPr>
            <a:spLocks noChangeArrowheads="1"/>
          </p:cNvSpPr>
          <p:nvPr/>
        </p:nvSpPr>
        <p:spPr bwMode="auto">
          <a:xfrm>
            <a:off x="1549400" y="1168400"/>
            <a:ext cx="9194800" cy="3632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anchor="ctr"/>
          <a:lstStyle>
            <a:lvl1pPr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endParaRPr lang="en-US" altLang="tr-TR"/>
          </a:p>
        </p:txBody>
      </p:sp>
      <p:sp>
        <p:nvSpPr>
          <p:cNvPr id="29699" name="Rectangle 49"/>
          <p:cNvSpPr>
            <a:spLocks noChangeArrowheads="1"/>
          </p:cNvSpPr>
          <p:nvPr/>
        </p:nvSpPr>
        <p:spPr bwMode="auto">
          <a:xfrm>
            <a:off x="1549400" y="4800600"/>
            <a:ext cx="9196388" cy="12461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dist="74020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tr-TR" altLang="en-US"/>
          </a:p>
        </p:txBody>
      </p:sp>
      <p:sp>
        <p:nvSpPr>
          <p:cNvPr id="29700" name="Rectangle 52"/>
          <p:cNvSpPr>
            <a:spLocks noChangeArrowheads="1"/>
          </p:cNvSpPr>
          <p:nvPr/>
        </p:nvSpPr>
        <p:spPr bwMode="auto">
          <a:xfrm>
            <a:off x="4819650" y="2700338"/>
            <a:ext cx="1739900" cy="10604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tr-TR" altLang="en-US"/>
          </a:p>
        </p:txBody>
      </p:sp>
      <p:sp>
        <p:nvSpPr>
          <p:cNvPr id="29701" name="Rectangle 53"/>
          <p:cNvSpPr>
            <a:spLocks noChangeArrowheads="1"/>
          </p:cNvSpPr>
          <p:nvPr/>
        </p:nvSpPr>
        <p:spPr bwMode="auto">
          <a:xfrm>
            <a:off x="2476500" y="2700338"/>
            <a:ext cx="2197100" cy="10604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tr-TR" altLang="en-US"/>
          </a:p>
        </p:txBody>
      </p:sp>
      <p:sp>
        <p:nvSpPr>
          <p:cNvPr id="29702" name="Rectangle 54"/>
          <p:cNvSpPr>
            <a:spLocks noChangeArrowheads="1"/>
          </p:cNvSpPr>
          <p:nvPr/>
        </p:nvSpPr>
        <p:spPr bwMode="auto">
          <a:xfrm>
            <a:off x="2476500" y="1323976"/>
            <a:ext cx="4044950" cy="117792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tr-TR" altLang="en-US"/>
          </a:p>
        </p:txBody>
      </p:sp>
      <p:sp>
        <p:nvSpPr>
          <p:cNvPr id="29703" name="Line 55"/>
          <p:cNvSpPr>
            <a:spLocks noChangeShapeType="1"/>
          </p:cNvSpPr>
          <p:nvPr/>
        </p:nvSpPr>
        <p:spPr bwMode="auto">
          <a:xfrm>
            <a:off x="2405064" y="4794250"/>
            <a:ext cx="8301037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56"/>
          <p:cNvSpPr>
            <a:spLocks noChangeShapeType="1"/>
          </p:cNvSpPr>
          <p:nvPr/>
        </p:nvSpPr>
        <p:spPr bwMode="auto">
          <a:xfrm>
            <a:off x="2405063" y="4702175"/>
            <a:ext cx="0" cy="1968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57"/>
          <p:cNvSpPr>
            <a:spLocks noChangeShapeType="1"/>
          </p:cNvSpPr>
          <p:nvPr/>
        </p:nvSpPr>
        <p:spPr bwMode="auto">
          <a:xfrm>
            <a:off x="3144838" y="4751389"/>
            <a:ext cx="0" cy="984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Line 58"/>
          <p:cNvSpPr>
            <a:spLocks noChangeShapeType="1"/>
          </p:cNvSpPr>
          <p:nvPr/>
        </p:nvSpPr>
        <p:spPr bwMode="auto">
          <a:xfrm>
            <a:off x="3886200" y="4751389"/>
            <a:ext cx="0" cy="984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59"/>
          <p:cNvSpPr>
            <a:spLocks noChangeShapeType="1"/>
          </p:cNvSpPr>
          <p:nvPr/>
        </p:nvSpPr>
        <p:spPr bwMode="auto">
          <a:xfrm>
            <a:off x="4625975" y="4751389"/>
            <a:ext cx="0" cy="984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60"/>
          <p:cNvSpPr>
            <a:spLocks noChangeShapeType="1"/>
          </p:cNvSpPr>
          <p:nvPr/>
        </p:nvSpPr>
        <p:spPr bwMode="auto">
          <a:xfrm>
            <a:off x="5367338" y="4751389"/>
            <a:ext cx="0" cy="984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Line 61"/>
          <p:cNvSpPr>
            <a:spLocks noChangeShapeType="1"/>
          </p:cNvSpPr>
          <p:nvPr/>
        </p:nvSpPr>
        <p:spPr bwMode="auto">
          <a:xfrm>
            <a:off x="6107113" y="4751389"/>
            <a:ext cx="0" cy="984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62"/>
          <p:cNvSpPr>
            <a:spLocks noChangeShapeType="1"/>
          </p:cNvSpPr>
          <p:nvPr/>
        </p:nvSpPr>
        <p:spPr bwMode="auto">
          <a:xfrm>
            <a:off x="6848475" y="4751389"/>
            <a:ext cx="0" cy="984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Line 63"/>
          <p:cNvSpPr>
            <a:spLocks noChangeShapeType="1"/>
          </p:cNvSpPr>
          <p:nvPr/>
        </p:nvSpPr>
        <p:spPr bwMode="auto">
          <a:xfrm>
            <a:off x="7588250" y="4751389"/>
            <a:ext cx="0" cy="984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Line 64"/>
          <p:cNvSpPr>
            <a:spLocks noChangeShapeType="1"/>
          </p:cNvSpPr>
          <p:nvPr/>
        </p:nvSpPr>
        <p:spPr bwMode="auto">
          <a:xfrm>
            <a:off x="8329613" y="4751389"/>
            <a:ext cx="0" cy="984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Text Box 65"/>
          <p:cNvSpPr txBox="1">
            <a:spLocks noChangeArrowheads="1"/>
          </p:cNvSpPr>
          <p:nvPr/>
        </p:nvSpPr>
        <p:spPr bwMode="auto">
          <a:xfrm>
            <a:off x="3724276" y="4860925"/>
            <a:ext cx="3079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de-DE" altLang="tr-TR" sz="1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714" name="Text Box 66"/>
          <p:cNvSpPr txBox="1">
            <a:spLocks noChangeArrowheads="1"/>
          </p:cNvSpPr>
          <p:nvPr/>
        </p:nvSpPr>
        <p:spPr bwMode="auto">
          <a:xfrm>
            <a:off x="8186739" y="4860925"/>
            <a:ext cx="3079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de-DE" altLang="tr-TR" sz="180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29715" name="Line 67"/>
          <p:cNvSpPr>
            <a:spLocks noChangeShapeType="1"/>
          </p:cNvSpPr>
          <p:nvPr/>
        </p:nvSpPr>
        <p:spPr bwMode="auto">
          <a:xfrm>
            <a:off x="9069388" y="4751389"/>
            <a:ext cx="0" cy="984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Line 68"/>
          <p:cNvSpPr>
            <a:spLocks noChangeShapeType="1"/>
          </p:cNvSpPr>
          <p:nvPr/>
        </p:nvSpPr>
        <p:spPr bwMode="auto">
          <a:xfrm>
            <a:off x="3900488" y="3906839"/>
            <a:ext cx="0" cy="71913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69"/>
          <p:cNvSpPr>
            <a:spLocks noChangeShapeType="1"/>
          </p:cNvSpPr>
          <p:nvPr/>
        </p:nvSpPr>
        <p:spPr bwMode="auto">
          <a:xfrm>
            <a:off x="6092825" y="3906839"/>
            <a:ext cx="0" cy="71913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Text Box 71"/>
          <p:cNvSpPr txBox="1">
            <a:spLocks noChangeArrowheads="1"/>
          </p:cNvSpPr>
          <p:nvPr/>
        </p:nvSpPr>
        <p:spPr bwMode="auto">
          <a:xfrm>
            <a:off x="3444875" y="5508625"/>
            <a:ext cx="10096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de-DE" altLang="tr-TR" sz="1800">
                <a:solidFill>
                  <a:schemeClr val="bg2"/>
                </a:solidFill>
              </a:rPr>
              <a:t>MMN</a:t>
            </a:r>
          </a:p>
        </p:txBody>
      </p:sp>
      <p:sp>
        <p:nvSpPr>
          <p:cNvPr id="29719" name="Line 73"/>
          <p:cNvSpPr>
            <a:spLocks noChangeShapeType="1"/>
          </p:cNvSpPr>
          <p:nvPr/>
        </p:nvSpPr>
        <p:spPr bwMode="auto">
          <a:xfrm>
            <a:off x="2373313" y="5453064"/>
            <a:ext cx="0" cy="984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Rectangle 74"/>
          <p:cNvSpPr>
            <a:spLocks noChangeArrowheads="1"/>
          </p:cNvSpPr>
          <p:nvPr/>
        </p:nvSpPr>
        <p:spPr bwMode="auto">
          <a:xfrm>
            <a:off x="10344150" y="5462588"/>
            <a:ext cx="50800" cy="139700"/>
          </a:xfrm>
          <a:prstGeom prst="rect">
            <a:avLst/>
          </a:prstGeom>
          <a:solidFill>
            <a:srgbClr val="F1E8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endParaRPr lang="en-US" altLang="tr-TR"/>
          </a:p>
        </p:txBody>
      </p:sp>
      <p:sp>
        <p:nvSpPr>
          <p:cNvPr id="29721" name="Rectangle 75"/>
          <p:cNvSpPr>
            <a:spLocks noChangeArrowheads="1"/>
          </p:cNvSpPr>
          <p:nvPr/>
        </p:nvSpPr>
        <p:spPr bwMode="auto">
          <a:xfrm>
            <a:off x="10514013" y="5461000"/>
            <a:ext cx="63500" cy="139700"/>
          </a:xfrm>
          <a:prstGeom prst="rect">
            <a:avLst/>
          </a:prstGeom>
          <a:solidFill>
            <a:srgbClr val="F1E8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endParaRPr lang="en-US" altLang="tr-TR"/>
          </a:p>
        </p:txBody>
      </p:sp>
      <p:sp>
        <p:nvSpPr>
          <p:cNvPr id="29722" name="Line 76"/>
          <p:cNvSpPr>
            <a:spLocks noChangeShapeType="1"/>
          </p:cNvSpPr>
          <p:nvPr/>
        </p:nvSpPr>
        <p:spPr bwMode="auto">
          <a:xfrm flipH="1">
            <a:off x="2368550" y="5562600"/>
            <a:ext cx="83185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Rectangle 77"/>
          <p:cNvSpPr>
            <a:spLocks noChangeArrowheads="1"/>
          </p:cNvSpPr>
          <p:nvPr/>
        </p:nvSpPr>
        <p:spPr bwMode="auto">
          <a:xfrm>
            <a:off x="10344150" y="5500688"/>
            <a:ext cx="50800" cy="139700"/>
          </a:xfrm>
          <a:prstGeom prst="rect">
            <a:avLst/>
          </a:prstGeom>
          <a:solidFill>
            <a:srgbClr val="F1E8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endParaRPr lang="en-US" altLang="tr-TR"/>
          </a:p>
        </p:txBody>
      </p:sp>
      <p:sp>
        <p:nvSpPr>
          <p:cNvPr id="29724" name="Rectangle 78"/>
          <p:cNvSpPr>
            <a:spLocks noChangeArrowheads="1"/>
          </p:cNvSpPr>
          <p:nvPr/>
        </p:nvSpPr>
        <p:spPr bwMode="auto">
          <a:xfrm>
            <a:off x="10514013" y="5499100"/>
            <a:ext cx="63500" cy="139700"/>
          </a:xfrm>
          <a:prstGeom prst="rect">
            <a:avLst/>
          </a:prstGeom>
          <a:solidFill>
            <a:srgbClr val="F1E8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endParaRPr lang="en-US" altLang="tr-TR"/>
          </a:p>
        </p:txBody>
      </p:sp>
      <p:sp>
        <p:nvSpPr>
          <p:cNvPr id="29725" name="Line 79"/>
          <p:cNvSpPr>
            <a:spLocks noChangeShapeType="1"/>
          </p:cNvSpPr>
          <p:nvPr/>
        </p:nvSpPr>
        <p:spPr bwMode="auto">
          <a:xfrm>
            <a:off x="9810750" y="4751389"/>
            <a:ext cx="0" cy="984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Text Box 80"/>
          <p:cNvSpPr txBox="1">
            <a:spLocks noChangeArrowheads="1"/>
          </p:cNvSpPr>
          <p:nvPr/>
        </p:nvSpPr>
        <p:spPr bwMode="auto">
          <a:xfrm>
            <a:off x="5922964" y="4860925"/>
            <a:ext cx="3079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de-DE" altLang="tr-TR" sz="18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9727" name="Rectangle 9"/>
          <p:cNvSpPr>
            <a:spLocks noChangeArrowheads="1"/>
          </p:cNvSpPr>
          <p:nvPr/>
        </p:nvSpPr>
        <p:spPr bwMode="auto">
          <a:xfrm>
            <a:off x="1511301" y="231688"/>
            <a:ext cx="9194800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r-TR" altLang="tr-TR" sz="2600" b="1" dirty="0">
                <a:solidFill>
                  <a:schemeClr val="tx2"/>
                </a:solidFill>
                <a:latin typeface="Book Antiqua" panose="02040602050305030304" pitchFamily="18" charset="0"/>
              </a:rPr>
              <a:t>Bürünsel Algının Gelişimi: </a:t>
            </a:r>
          </a:p>
          <a:p>
            <a:r>
              <a:rPr lang="tr-TR" altLang="tr-TR" sz="2600" dirty="0">
                <a:solidFill>
                  <a:schemeClr val="tx2"/>
                </a:solidFill>
                <a:latin typeface="Book Antiqua" panose="02040602050305030304" pitchFamily="18" charset="0"/>
              </a:rPr>
              <a:t>Friederici, </a:t>
            </a:r>
            <a:r>
              <a:rPr lang="de-DE" altLang="tr-TR" sz="2600" i="1" dirty="0">
                <a:solidFill>
                  <a:schemeClr val="tx2"/>
                </a:solidFill>
                <a:latin typeface="Book Antiqua" panose="02040602050305030304" pitchFamily="18" charset="0"/>
              </a:rPr>
              <a:t>Trends in </a:t>
            </a:r>
            <a:r>
              <a:rPr lang="de-DE" altLang="tr-TR" sz="2600" i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Cognitive</a:t>
            </a:r>
            <a:r>
              <a:rPr lang="de-DE" altLang="tr-TR" sz="2600" i="1" dirty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de-DE" altLang="tr-TR" sz="2600" i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Sciences</a:t>
            </a:r>
            <a:r>
              <a:rPr lang="tr-TR" altLang="tr-TR" sz="2600" dirty="0">
                <a:solidFill>
                  <a:schemeClr val="tx2"/>
                </a:solidFill>
                <a:latin typeface="Book Antiqua" panose="02040602050305030304" pitchFamily="18" charset="0"/>
              </a:rPr>
              <a:t>,</a:t>
            </a:r>
            <a:r>
              <a:rPr lang="de-DE" altLang="tr-TR" sz="2600" dirty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tr-TR" altLang="tr-TR" sz="2600" dirty="0">
                <a:solidFill>
                  <a:schemeClr val="tx2"/>
                </a:solidFill>
                <a:latin typeface="Book Antiqua" panose="02040602050305030304" pitchFamily="18" charset="0"/>
              </a:rPr>
              <a:t>2005</a:t>
            </a:r>
            <a:endParaRPr lang="en-US" altLang="tr-TR" sz="26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29728" name="Rectangle 41"/>
          <p:cNvSpPr>
            <a:spLocks noChangeArrowheads="1"/>
          </p:cNvSpPr>
          <p:nvPr/>
        </p:nvSpPr>
        <p:spPr bwMode="auto">
          <a:xfrm>
            <a:off x="1435100" y="8001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tr-TR" altLang="en-US"/>
          </a:p>
        </p:txBody>
      </p:sp>
      <p:sp>
        <p:nvSpPr>
          <p:cNvPr id="29729" name="Text Box 10"/>
          <p:cNvSpPr txBox="1">
            <a:spLocks noChangeArrowheads="1"/>
          </p:cNvSpPr>
          <p:nvPr/>
        </p:nvSpPr>
        <p:spPr bwMode="auto">
          <a:xfrm>
            <a:off x="2549525" y="1575829"/>
            <a:ext cx="3830638" cy="66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tr-TR" altLang="tr-TR" sz="1700" dirty="0">
                <a:solidFill>
                  <a:schemeClr val="bg2"/>
                </a:solidFill>
              </a:rPr>
              <a:t>Sözcük sınırlarını belirlemede temel mekanizma</a:t>
            </a:r>
            <a:endParaRPr lang="en-US" altLang="tr-TR" sz="1700" dirty="0">
              <a:solidFill>
                <a:schemeClr val="bg2"/>
              </a:solidFill>
            </a:endParaRPr>
          </a:p>
        </p:txBody>
      </p:sp>
      <p:sp>
        <p:nvSpPr>
          <p:cNvPr id="29730" name="Text Box 12"/>
          <p:cNvSpPr txBox="1">
            <a:spLocks noChangeArrowheads="1"/>
          </p:cNvSpPr>
          <p:nvPr/>
        </p:nvSpPr>
        <p:spPr bwMode="auto">
          <a:xfrm>
            <a:off x="2725738" y="2907999"/>
            <a:ext cx="1651000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tr-TR" altLang="tr-TR" sz="1600" dirty="0">
                <a:solidFill>
                  <a:schemeClr val="bg2"/>
                </a:solidFill>
              </a:rPr>
              <a:t>Seslem süresi ayrımı</a:t>
            </a:r>
            <a:endParaRPr lang="en-US" altLang="tr-TR" sz="1600" dirty="0">
              <a:solidFill>
                <a:schemeClr val="bg2"/>
              </a:solidFill>
            </a:endParaRPr>
          </a:p>
        </p:txBody>
      </p:sp>
      <p:grpSp>
        <p:nvGrpSpPr>
          <p:cNvPr id="671825" name="Group 81"/>
          <p:cNvGrpSpPr>
            <a:grpSpLocks/>
          </p:cNvGrpSpPr>
          <p:nvPr/>
        </p:nvGrpSpPr>
        <p:grpSpPr bwMode="auto">
          <a:xfrm>
            <a:off x="6834188" y="1330325"/>
            <a:ext cx="3810000" cy="4597400"/>
            <a:chOff x="3705" y="838"/>
            <a:chExt cx="2400" cy="2896"/>
          </a:xfrm>
          <a:solidFill>
            <a:schemeClr val="accent4"/>
          </a:solidFill>
        </p:grpSpPr>
        <p:sp>
          <p:nvSpPr>
            <p:cNvPr id="29737" name="Rectangle 50"/>
            <p:cNvSpPr>
              <a:spLocks noChangeArrowheads="1"/>
            </p:cNvSpPr>
            <p:nvPr/>
          </p:nvSpPr>
          <p:spPr bwMode="auto">
            <a:xfrm>
              <a:off x="3715" y="1690"/>
              <a:ext cx="2371" cy="668"/>
            </a:xfrm>
            <a:prstGeom prst="rect">
              <a:avLst/>
            </a:prstGeom>
            <a:grpFill/>
            <a:ln>
              <a:noFill/>
            </a:ln>
            <a:effectLst>
              <a:outerShdw dist="8980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tr-TR" altLang="en-US"/>
            </a:p>
          </p:txBody>
        </p:sp>
        <p:sp>
          <p:nvSpPr>
            <p:cNvPr id="29738" name="Rectangle 51"/>
            <p:cNvSpPr>
              <a:spLocks noChangeArrowheads="1"/>
            </p:cNvSpPr>
            <p:nvPr/>
          </p:nvSpPr>
          <p:spPr bwMode="auto">
            <a:xfrm>
              <a:off x="3715" y="838"/>
              <a:ext cx="2374" cy="742"/>
            </a:xfrm>
            <a:prstGeom prst="rect">
              <a:avLst/>
            </a:prstGeom>
            <a:grpFill/>
            <a:ln>
              <a:noFill/>
            </a:ln>
            <a:effectLst>
              <a:outerShdw dist="8980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tr-TR" altLang="en-US"/>
            </a:p>
          </p:txBody>
        </p:sp>
        <p:sp>
          <p:nvSpPr>
            <p:cNvPr id="29739" name="Line 70"/>
            <p:cNvSpPr>
              <a:spLocks noChangeShapeType="1"/>
            </p:cNvSpPr>
            <p:nvPr/>
          </p:nvSpPr>
          <p:spPr bwMode="auto">
            <a:xfrm>
              <a:off x="4629" y="2461"/>
              <a:ext cx="0" cy="453"/>
            </a:xfrm>
            <a:prstGeom prst="line">
              <a:avLst/>
            </a:prstGeom>
            <a:grp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" name="Text Box 72"/>
            <p:cNvSpPr txBox="1">
              <a:spLocks noChangeArrowheads="1"/>
            </p:cNvSpPr>
            <p:nvPr/>
          </p:nvSpPr>
          <p:spPr bwMode="auto">
            <a:xfrm>
              <a:off x="3992" y="3486"/>
              <a:ext cx="636" cy="24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de-DE" altLang="tr-TR" sz="1800">
                  <a:solidFill>
                    <a:schemeClr val="bg2"/>
                  </a:solidFill>
                </a:rPr>
                <a:t>CPS</a:t>
              </a:r>
            </a:p>
          </p:txBody>
        </p:sp>
        <p:sp>
          <p:nvSpPr>
            <p:cNvPr id="29741" name="Text Box 11"/>
            <p:cNvSpPr txBox="1">
              <a:spLocks noChangeArrowheads="1"/>
            </p:cNvSpPr>
            <p:nvPr/>
          </p:nvSpPr>
          <p:spPr bwMode="auto">
            <a:xfrm>
              <a:off x="3705" y="985"/>
              <a:ext cx="2400" cy="40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tr-TR" altLang="tr-TR" sz="1700" dirty="0">
                  <a:solidFill>
                    <a:schemeClr val="bg2"/>
                  </a:solidFill>
                </a:rPr>
                <a:t>Ezgi sınırlarını (sözdizimsel) belirlemede temel mekanizma</a:t>
              </a:r>
              <a:endParaRPr lang="en-US" altLang="tr-TR" sz="1700" dirty="0">
                <a:solidFill>
                  <a:schemeClr val="bg2"/>
                </a:solidFill>
              </a:endParaRPr>
            </a:p>
          </p:txBody>
        </p:sp>
        <p:sp>
          <p:nvSpPr>
            <p:cNvPr id="29742" name="Text Box 13"/>
            <p:cNvSpPr txBox="1">
              <a:spLocks noChangeArrowheads="1"/>
            </p:cNvSpPr>
            <p:nvPr/>
          </p:nvSpPr>
          <p:spPr bwMode="auto">
            <a:xfrm>
              <a:off x="4027" y="1807"/>
              <a:ext cx="1758" cy="42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tr-TR" altLang="tr-TR" sz="1700" dirty="0">
                  <a:solidFill>
                    <a:schemeClr val="bg2"/>
                  </a:solidFill>
                </a:rPr>
                <a:t>Ezgi öbeği sınırı duyarlığı</a:t>
              </a:r>
              <a:endParaRPr lang="en-US" altLang="tr-TR" sz="1700" dirty="0">
                <a:solidFill>
                  <a:schemeClr val="bg2"/>
                </a:solidFill>
              </a:endParaRPr>
            </a:p>
          </p:txBody>
        </p:sp>
      </p:grpSp>
      <p:sp>
        <p:nvSpPr>
          <p:cNvPr id="29732" name="Text Box 14"/>
          <p:cNvSpPr txBox="1">
            <a:spLocks noChangeArrowheads="1"/>
          </p:cNvSpPr>
          <p:nvPr/>
        </p:nvSpPr>
        <p:spPr bwMode="auto">
          <a:xfrm>
            <a:off x="4892675" y="2772576"/>
            <a:ext cx="1651000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tr-TR" altLang="tr-TR" sz="1600" dirty="0">
                <a:solidFill>
                  <a:schemeClr val="bg2"/>
                </a:solidFill>
              </a:rPr>
              <a:t>Sözcük vurgusu ayrımı</a:t>
            </a:r>
            <a:endParaRPr lang="en-US" altLang="tr-TR" sz="1600" dirty="0">
              <a:solidFill>
                <a:schemeClr val="bg2"/>
              </a:solidFill>
            </a:endParaRPr>
          </a:p>
        </p:txBody>
      </p:sp>
      <p:sp>
        <p:nvSpPr>
          <p:cNvPr id="29733" name="Text Box 15"/>
          <p:cNvSpPr txBox="1">
            <a:spLocks noChangeArrowheads="1"/>
          </p:cNvSpPr>
          <p:nvPr/>
        </p:nvSpPr>
        <p:spPr bwMode="auto">
          <a:xfrm>
            <a:off x="8956675" y="4922887"/>
            <a:ext cx="1957388" cy="33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tr-TR" altLang="tr-TR" sz="1600" dirty="0">
                <a:solidFill>
                  <a:schemeClr val="bg1"/>
                </a:solidFill>
              </a:rPr>
              <a:t>Yaş ayları</a:t>
            </a:r>
            <a:endParaRPr lang="en-US" altLang="tr-TR" sz="1600" dirty="0">
              <a:solidFill>
                <a:schemeClr val="bg1"/>
              </a:solidFill>
            </a:endParaRPr>
          </a:p>
        </p:txBody>
      </p:sp>
      <p:sp>
        <p:nvSpPr>
          <p:cNvPr id="29734" name="Text Box 16"/>
          <p:cNvSpPr txBox="1">
            <a:spLocks noChangeArrowheads="1"/>
          </p:cNvSpPr>
          <p:nvPr/>
        </p:nvSpPr>
        <p:spPr bwMode="auto">
          <a:xfrm>
            <a:off x="2058988" y="4880023"/>
            <a:ext cx="1009650" cy="33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tr-TR" altLang="tr-TR" sz="1600" dirty="0">
                <a:solidFill>
                  <a:schemeClr val="bg1"/>
                </a:solidFill>
              </a:rPr>
              <a:t>Doğum</a:t>
            </a:r>
            <a:endParaRPr lang="en-US" altLang="tr-TR" sz="1600" dirty="0">
              <a:solidFill>
                <a:schemeClr val="bg1"/>
              </a:solidFill>
            </a:endParaRPr>
          </a:p>
        </p:txBody>
      </p:sp>
      <p:sp>
        <p:nvSpPr>
          <p:cNvPr id="29735" name="Text Box 45"/>
          <p:cNvSpPr txBox="1">
            <a:spLocks noChangeArrowheads="1"/>
          </p:cNvSpPr>
          <p:nvPr/>
        </p:nvSpPr>
        <p:spPr bwMode="auto">
          <a:xfrm rot="16200000">
            <a:off x="1104900" y="5317933"/>
            <a:ext cx="1428750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r-TR" altLang="tr-TR" sz="1600" dirty="0" err="1">
                <a:solidFill>
                  <a:schemeClr val="bg2"/>
                </a:solidFill>
              </a:rPr>
              <a:t>ERPs</a:t>
            </a:r>
            <a:endParaRPr lang="de-DE" altLang="tr-TR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50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609600" y="712084"/>
            <a:ext cx="4927601" cy="4393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</a:tabLst>
            </a:pPr>
            <a:r>
              <a:rPr lang="tr-TR" sz="2400" b="1" dirty="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rPr>
              <a:t>Son Pozitif Sapma (CPS)</a:t>
            </a:r>
            <a:endParaRPr lang="en-US" sz="2000" kern="1200" dirty="0">
              <a:solidFill>
                <a:schemeClr val="bg1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09600" y="1415619"/>
            <a:ext cx="49276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>
                <a:latin typeface="Book Antiqua" panose="02040602050305030304" pitchFamily="18" charset="0"/>
              </a:rPr>
              <a:t>Son Pozitif Sapma (</a:t>
            </a:r>
            <a:r>
              <a:rPr lang="tr-TR" sz="1600" i="1" dirty="0">
                <a:latin typeface="Book Antiqua" panose="02040602050305030304" pitchFamily="18" charset="0"/>
              </a:rPr>
              <a:t>CPS/Closure Positive Shift</a:t>
            </a:r>
            <a:r>
              <a:rPr lang="tr-TR" sz="1600" dirty="0">
                <a:latin typeface="Book Antiqua" panose="02040602050305030304" pitchFamily="18" charset="0"/>
              </a:rPr>
              <a:t>), ezgi öbekleri arasında verilen kısa aralar sonucu genellikle yetişkinlerin dil üretiminde oluştuğu varsayılan olaya ilişkin beyin potansiyelleridir.</a:t>
            </a:r>
          </a:p>
          <a:p>
            <a:pPr algn="just"/>
            <a:endParaRPr lang="tr-TR" sz="1600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>
                <a:latin typeface="Book Antiqua" panose="02040602050305030304" pitchFamily="18" charset="0"/>
              </a:rPr>
              <a:t>CPS, pek çok dilde bulgulanmıştır: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b="1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b="1" dirty="0">
                <a:latin typeface="Book Antiqua" panose="02040602050305030304" pitchFamily="18" charset="0"/>
              </a:rPr>
              <a:t>Almanca</a:t>
            </a:r>
            <a:r>
              <a:rPr lang="tr-TR" sz="1600" dirty="0">
                <a:latin typeface="Book Antiqua" panose="02040602050305030304" pitchFamily="18" charset="0"/>
              </a:rPr>
              <a:t> (</a:t>
            </a:r>
            <a:r>
              <a:rPr lang="tr-TR" sz="1600" i="1" dirty="0">
                <a:latin typeface="Book Antiqua" panose="02040602050305030304" pitchFamily="18" charset="0"/>
              </a:rPr>
              <a:t>Steinhauer, Alter ve Friederici, 1999</a:t>
            </a:r>
            <a:r>
              <a:rPr lang="tr-TR" sz="1600" dirty="0">
                <a:latin typeface="Book Antiqua" panose="02040602050305030304" pitchFamily="18" charset="0"/>
              </a:rPr>
              <a:t>), </a:t>
            </a:r>
            <a:r>
              <a:rPr lang="tr-TR" sz="1600" b="1" dirty="0">
                <a:latin typeface="Book Antiqua" panose="02040602050305030304" pitchFamily="18" charset="0"/>
              </a:rPr>
              <a:t>Flemenkçe</a:t>
            </a:r>
            <a:r>
              <a:rPr lang="en-US" sz="1600" dirty="0">
                <a:latin typeface="Book Antiqua" panose="02040602050305030304" pitchFamily="18" charset="0"/>
              </a:rPr>
              <a:t> (</a:t>
            </a:r>
            <a:r>
              <a:rPr lang="en-US" sz="1600" i="1" dirty="0">
                <a:latin typeface="Book Antiqua" panose="02040602050305030304" pitchFamily="18" charset="0"/>
              </a:rPr>
              <a:t>Kerkhofs, Vonk, Schriefers</a:t>
            </a:r>
            <a:r>
              <a:rPr lang="tr-TR" sz="1600" i="1" dirty="0">
                <a:latin typeface="Book Antiqua" panose="02040602050305030304" pitchFamily="18" charset="0"/>
              </a:rPr>
              <a:t> ve</a:t>
            </a:r>
            <a:r>
              <a:rPr lang="en-US" sz="1600" i="1" dirty="0">
                <a:latin typeface="Book Antiqua" panose="02040602050305030304" pitchFamily="18" charset="0"/>
              </a:rPr>
              <a:t> Chwilla, 2007; Bögels, Schriefers, Vonk,</a:t>
            </a:r>
            <a:r>
              <a:rPr lang="tr-TR" sz="1600" i="1" dirty="0">
                <a:latin typeface="Book Antiqua" panose="02040602050305030304" pitchFamily="18" charset="0"/>
              </a:rPr>
              <a:t> </a:t>
            </a:r>
            <a:r>
              <a:rPr lang="en-US" sz="1600" i="1" dirty="0">
                <a:latin typeface="Book Antiqua" panose="02040602050305030304" pitchFamily="18" charset="0"/>
              </a:rPr>
              <a:t>Chwilla</a:t>
            </a:r>
            <a:r>
              <a:rPr lang="tr-TR" sz="1600" i="1" dirty="0">
                <a:latin typeface="Book Antiqua" panose="02040602050305030304" pitchFamily="18" charset="0"/>
              </a:rPr>
              <a:t> ve</a:t>
            </a:r>
            <a:r>
              <a:rPr lang="en-US" sz="1600" i="1" dirty="0">
                <a:latin typeface="Book Antiqua" panose="02040602050305030304" pitchFamily="18" charset="0"/>
              </a:rPr>
              <a:t> Kerkhofs, 2010</a:t>
            </a:r>
            <a:r>
              <a:rPr lang="en-US" sz="1600" dirty="0">
                <a:latin typeface="Book Antiqua" panose="02040602050305030304" pitchFamily="18" charset="0"/>
              </a:rPr>
              <a:t>), </a:t>
            </a:r>
            <a:r>
              <a:rPr lang="tr-TR" sz="1600" b="1" dirty="0">
                <a:latin typeface="Book Antiqua" panose="02040602050305030304" pitchFamily="18" charset="0"/>
              </a:rPr>
              <a:t>Japonca</a:t>
            </a:r>
            <a:r>
              <a:rPr lang="tr-TR" sz="1600" dirty="0">
                <a:latin typeface="Book Antiqua" panose="02040602050305030304" pitchFamily="18" charset="0"/>
              </a:rPr>
              <a:t> </a:t>
            </a:r>
            <a:r>
              <a:rPr lang="en-US" sz="1600" dirty="0">
                <a:latin typeface="Book Antiqua" panose="02040602050305030304" pitchFamily="18" charset="0"/>
              </a:rPr>
              <a:t>(</a:t>
            </a:r>
            <a:r>
              <a:rPr lang="en-US" sz="1600" i="1" dirty="0">
                <a:latin typeface="Book Antiqua" panose="02040602050305030304" pitchFamily="18" charset="0"/>
              </a:rPr>
              <a:t>Wolff, Schlesewsky, Hirotani</a:t>
            </a:r>
            <a:r>
              <a:rPr lang="tr-TR" sz="1600" i="1" dirty="0">
                <a:latin typeface="Book Antiqua" panose="02040602050305030304" pitchFamily="18" charset="0"/>
              </a:rPr>
              <a:t> ve</a:t>
            </a:r>
            <a:r>
              <a:rPr lang="en-US" sz="1600" i="1" dirty="0">
                <a:latin typeface="Book Antiqua" panose="02040602050305030304" pitchFamily="18" charset="0"/>
              </a:rPr>
              <a:t> Bornkessel-Schlesewsky, 2008</a:t>
            </a:r>
            <a:r>
              <a:rPr lang="en-US" sz="1600" dirty="0">
                <a:latin typeface="Book Antiqua" panose="02040602050305030304" pitchFamily="18" charset="0"/>
              </a:rPr>
              <a:t>), </a:t>
            </a:r>
            <a:r>
              <a:rPr lang="tr-TR" sz="1600" b="1" dirty="0">
                <a:latin typeface="Book Antiqua" panose="02040602050305030304" pitchFamily="18" charset="0"/>
              </a:rPr>
              <a:t>Çince</a:t>
            </a:r>
            <a:r>
              <a:rPr lang="tr-TR" sz="1600" dirty="0">
                <a:latin typeface="Book Antiqua" panose="02040602050305030304" pitchFamily="18" charset="0"/>
              </a:rPr>
              <a:t> </a:t>
            </a:r>
            <a:r>
              <a:rPr lang="en-US" sz="1600" dirty="0">
                <a:latin typeface="Book Antiqua" panose="02040602050305030304" pitchFamily="18" charset="0"/>
              </a:rPr>
              <a:t>(</a:t>
            </a:r>
            <a:r>
              <a:rPr lang="en-US" sz="1600" i="1" dirty="0">
                <a:latin typeface="Book Antiqua" panose="02040602050305030304" pitchFamily="18" charset="0"/>
              </a:rPr>
              <a:t>Li </a:t>
            </a:r>
            <a:r>
              <a:rPr lang="tr-TR" sz="1600" i="1" dirty="0">
                <a:latin typeface="Book Antiqua" panose="02040602050305030304" pitchFamily="18" charset="0"/>
              </a:rPr>
              <a:t>ve</a:t>
            </a:r>
            <a:r>
              <a:rPr lang="en-US" sz="1600" i="1" dirty="0">
                <a:latin typeface="Book Antiqua" panose="02040602050305030304" pitchFamily="18" charset="0"/>
              </a:rPr>
              <a:t> Yang, 2009</a:t>
            </a:r>
            <a:r>
              <a:rPr lang="en-US" sz="1600" dirty="0">
                <a:latin typeface="Book Antiqua" panose="02040602050305030304" pitchFamily="18" charset="0"/>
              </a:rPr>
              <a:t>),</a:t>
            </a:r>
            <a:r>
              <a:rPr lang="tr-TR" sz="1600" dirty="0">
                <a:latin typeface="Book Antiqua" panose="02040602050305030304" pitchFamily="18" charset="0"/>
              </a:rPr>
              <a:t> </a:t>
            </a:r>
            <a:r>
              <a:rPr lang="tr-TR" sz="1600" b="1" dirty="0">
                <a:latin typeface="Book Antiqua" panose="02040602050305030304" pitchFamily="18" charset="0"/>
              </a:rPr>
              <a:t>İngilizce</a:t>
            </a:r>
            <a:r>
              <a:rPr lang="en-US" sz="1600" dirty="0">
                <a:latin typeface="Book Antiqua" panose="02040602050305030304" pitchFamily="18" charset="0"/>
              </a:rPr>
              <a:t> (</a:t>
            </a:r>
            <a:r>
              <a:rPr lang="en-US" sz="1600" i="1" dirty="0">
                <a:latin typeface="Book Antiqua" panose="02040602050305030304" pitchFamily="18" charset="0"/>
              </a:rPr>
              <a:t>Itzhak, Pauker, Drury,</a:t>
            </a:r>
            <a:r>
              <a:rPr lang="tr-TR" sz="1600" i="1" dirty="0">
                <a:latin typeface="Book Antiqua" panose="02040602050305030304" pitchFamily="18" charset="0"/>
              </a:rPr>
              <a:t> </a:t>
            </a:r>
            <a:r>
              <a:rPr lang="en-US" sz="1600" i="1" dirty="0">
                <a:latin typeface="Book Antiqua" panose="02040602050305030304" pitchFamily="18" charset="0"/>
              </a:rPr>
              <a:t>Baum</a:t>
            </a:r>
            <a:r>
              <a:rPr lang="tr-TR" sz="1600" i="1" dirty="0">
                <a:latin typeface="Book Antiqua" panose="02040602050305030304" pitchFamily="18" charset="0"/>
              </a:rPr>
              <a:t> ve</a:t>
            </a:r>
            <a:r>
              <a:rPr lang="en-US" sz="1600" i="1" dirty="0">
                <a:latin typeface="Book Antiqua" panose="02040602050305030304" pitchFamily="18" charset="0"/>
              </a:rPr>
              <a:t> Steinhauer, 2010</a:t>
            </a:r>
            <a:r>
              <a:rPr lang="en-US" sz="1600" dirty="0">
                <a:latin typeface="Book Antiqua" panose="02040602050305030304" pitchFamily="18" charset="0"/>
              </a:rPr>
              <a:t>)</a:t>
            </a:r>
            <a:r>
              <a:rPr lang="tr-TR" sz="1600" dirty="0">
                <a:latin typeface="Book Antiqua" panose="02040602050305030304" pitchFamily="18" charset="0"/>
              </a:rPr>
              <a:t>, </a:t>
            </a:r>
            <a:r>
              <a:rPr lang="tr-TR" sz="1600" b="1" dirty="0">
                <a:latin typeface="Book Antiqua" panose="02040602050305030304" pitchFamily="18" charset="0"/>
              </a:rPr>
              <a:t>Türkçe</a:t>
            </a:r>
            <a:r>
              <a:rPr lang="tr-TR" sz="1600" dirty="0">
                <a:latin typeface="Book Antiqua" panose="02040602050305030304" pitchFamily="18" charset="0"/>
              </a:rPr>
              <a:t> (</a:t>
            </a:r>
            <a:r>
              <a:rPr lang="tr-TR" sz="1600" i="1" dirty="0">
                <a:latin typeface="Book Antiqua" panose="02040602050305030304" pitchFamily="18" charset="0"/>
              </a:rPr>
              <a:t>Uzun, Aydın, Kalaycıoğlu, Ergenç, 2021</a:t>
            </a:r>
            <a:r>
              <a:rPr lang="tr-TR" sz="1600" dirty="0">
                <a:latin typeface="Book Antiqua" panose="02040602050305030304" pitchFamily="18" charset="0"/>
              </a:rPr>
              <a:t>).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5816563" y="5363513"/>
            <a:ext cx="6060015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Book Antiqua" panose="02040602050305030304" pitchFamily="18" charset="0"/>
              </a:rPr>
              <a:t>Steinhauer, K., Alter, K., &amp; Friederici, A. D. (1999). Brain potentials indicate immediate use of prosodic cues in natural speech processing. </a:t>
            </a:r>
            <a:r>
              <a:rPr lang="en-US" sz="1200" i="1" dirty="0">
                <a:latin typeface="Book Antiqua" panose="02040602050305030304" pitchFamily="18" charset="0"/>
              </a:rPr>
              <a:t>Nature </a:t>
            </a:r>
            <a:r>
              <a:rPr lang="tr-TR" sz="1200" i="1" dirty="0">
                <a:latin typeface="Book Antiqua" panose="02040602050305030304" pitchFamily="18" charset="0"/>
              </a:rPr>
              <a:t>N</a:t>
            </a:r>
            <a:r>
              <a:rPr lang="en-US" sz="1200" i="1" dirty="0" err="1">
                <a:latin typeface="Book Antiqua" panose="02040602050305030304" pitchFamily="18" charset="0"/>
              </a:rPr>
              <a:t>euroscience</a:t>
            </a:r>
            <a:r>
              <a:rPr lang="en-US" sz="1200" dirty="0">
                <a:latin typeface="Book Antiqua" panose="02040602050305030304" pitchFamily="18" charset="0"/>
              </a:rPr>
              <a:t>, </a:t>
            </a:r>
            <a:r>
              <a:rPr lang="en-US" sz="1200" i="1" dirty="0">
                <a:latin typeface="Book Antiqua" panose="02040602050305030304" pitchFamily="18" charset="0"/>
              </a:rPr>
              <a:t>2</a:t>
            </a:r>
            <a:r>
              <a:rPr lang="en-US" sz="1200" dirty="0">
                <a:latin typeface="Book Antiqua" panose="02040602050305030304" pitchFamily="18" charset="0"/>
              </a:rPr>
              <a:t>(2), 191-196.</a:t>
            </a:r>
            <a:endParaRPr lang="en-US" sz="1200" dirty="0">
              <a:latin typeface="Book Antiqua" panose="02040602050305030304" pitchFamily="18" charset="0"/>
              <a:sym typeface="Roboto Slab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169" y="1354049"/>
            <a:ext cx="4746801" cy="368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845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648929" y="629266"/>
            <a:ext cx="4944152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P800 </a:t>
            </a: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44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Positive 800</a:t>
            </a: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2" name="Dikdörtgen 1"/>
          <p:cNvSpPr/>
          <p:nvPr/>
        </p:nvSpPr>
        <p:spPr>
          <a:xfrm>
            <a:off x="648930" y="2438400"/>
            <a:ext cx="4944151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latin typeface="Book Antiqua" panose="02040602050305030304" pitchFamily="18" charset="0"/>
              </a:rPr>
              <a:t>Yaklaşık</a:t>
            </a:r>
            <a:r>
              <a:rPr lang="en-US" sz="1700" dirty="0">
                <a:latin typeface="Book Antiqua" panose="02040602050305030304" pitchFamily="18" charset="0"/>
              </a:rPr>
              <a:t> 800-1100 ms aralığında </a:t>
            </a:r>
            <a:r>
              <a:rPr lang="en-US" sz="1700" dirty="0" err="1">
                <a:latin typeface="Book Antiqua" panose="02040602050305030304" pitchFamily="18" charset="0"/>
              </a:rPr>
              <a:t>geç</a:t>
            </a:r>
            <a:r>
              <a:rPr lang="en-US" sz="1700" dirty="0">
                <a:latin typeface="Book Antiqua" panose="02040602050305030304" pitchFamily="18" charset="0"/>
              </a:rPr>
              <a:t> </a:t>
            </a:r>
            <a:r>
              <a:rPr lang="en-US" sz="1700" dirty="0" err="1">
                <a:latin typeface="Book Antiqua" panose="02040602050305030304" pitchFamily="18" charset="0"/>
              </a:rPr>
              <a:t>dönemde</a:t>
            </a:r>
            <a:r>
              <a:rPr lang="en-US" sz="1700" dirty="0">
                <a:latin typeface="Book Antiqua" panose="02040602050305030304" pitchFamily="18" charset="0"/>
              </a:rPr>
              <a:t> </a:t>
            </a:r>
            <a:r>
              <a:rPr lang="en-US" sz="1700" dirty="0" err="1">
                <a:latin typeface="Book Antiqua" panose="02040602050305030304" pitchFamily="18" charset="0"/>
              </a:rPr>
              <a:t>ortaya</a:t>
            </a:r>
            <a:r>
              <a:rPr lang="en-US" sz="1700" dirty="0">
                <a:latin typeface="Book Antiqua" panose="02040602050305030304" pitchFamily="18" charset="0"/>
              </a:rPr>
              <a:t> </a:t>
            </a:r>
            <a:r>
              <a:rPr lang="en-US" sz="1700" dirty="0" err="1">
                <a:latin typeface="Book Antiqua" panose="02040602050305030304" pitchFamily="18" charset="0"/>
              </a:rPr>
              <a:t>çıkan</a:t>
            </a:r>
            <a:r>
              <a:rPr lang="en-US" sz="1700" dirty="0">
                <a:latin typeface="Book Antiqua" panose="02040602050305030304" pitchFamily="18" charset="0"/>
              </a:rPr>
              <a:t> </a:t>
            </a:r>
            <a:r>
              <a:rPr lang="en-US" sz="1700" dirty="0" err="1">
                <a:latin typeface="Book Antiqua" panose="02040602050305030304" pitchFamily="18" charset="0"/>
              </a:rPr>
              <a:t>pozitif</a:t>
            </a:r>
            <a:r>
              <a:rPr lang="en-US" sz="1700" dirty="0">
                <a:latin typeface="Book Antiqua" panose="02040602050305030304" pitchFamily="18" charset="0"/>
              </a:rPr>
              <a:t> bir </a:t>
            </a:r>
            <a:r>
              <a:rPr lang="en-US" sz="1700" dirty="0" err="1">
                <a:latin typeface="Book Antiqua" panose="02040602050305030304" pitchFamily="18" charset="0"/>
              </a:rPr>
              <a:t>potansiyeldir</a:t>
            </a:r>
            <a:r>
              <a:rPr lang="en-US" sz="1700" dirty="0">
                <a:latin typeface="Book Antiqua" panose="02040602050305030304" pitchFamily="18" charset="0"/>
              </a:rPr>
              <a:t>. P600'ün bir </a:t>
            </a:r>
            <a:r>
              <a:rPr lang="en-US" sz="1700" dirty="0" err="1">
                <a:latin typeface="Book Antiqua" panose="02040602050305030304" pitchFamily="18" charset="0"/>
              </a:rPr>
              <a:t>uzantısı</a:t>
            </a:r>
            <a:r>
              <a:rPr lang="en-US" sz="1700" dirty="0">
                <a:latin typeface="Book Antiqua" panose="02040602050305030304" pitchFamily="18" charset="0"/>
              </a:rPr>
              <a:t> </a:t>
            </a:r>
            <a:r>
              <a:rPr lang="en-US" sz="1700" dirty="0" err="1">
                <a:latin typeface="Book Antiqua" panose="02040602050305030304" pitchFamily="18" charset="0"/>
              </a:rPr>
              <a:t>olduğu</a:t>
            </a:r>
            <a:r>
              <a:rPr lang="en-US" sz="1700" dirty="0">
                <a:latin typeface="Book Antiqua" panose="02040602050305030304" pitchFamily="18" charset="0"/>
              </a:rPr>
              <a:t> da </a:t>
            </a:r>
            <a:r>
              <a:rPr lang="en-US" sz="1700" dirty="0" err="1">
                <a:latin typeface="Book Antiqua" panose="02040602050305030304" pitchFamily="18" charset="0"/>
              </a:rPr>
              <a:t>düşünülmektedir</a:t>
            </a:r>
            <a:r>
              <a:rPr lang="en-US" sz="1700" dirty="0">
                <a:latin typeface="Book Antiqua" panose="02040602050305030304" pitchFamily="18" charset="0"/>
              </a:rPr>
              <a:t>. </a:t>
            </a:r>
          </a:p>
          <a:p>
            <a:pPr marL="285750" lvl="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latin typeface="Book Antiqua" panose="02040602050305030304" pitchFamily="18" charset="0"/>
            </a:endParaRPr>
          </a:p>
          <a:p>
            <a:pPr marL="285750" lvl="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Book Antiqua" panose="02040602050305030304" pitchFamily="18" charset="0"/>
              </a:rPr>
              <a:t>Bürünsel (</a:t>
            </a:r>
            <a:r>
              <a:rPr lang="en-US" sz="1700" dirty="0" err="1">
                <a:latin typeface="Book Antiqua" panose="02040602050305030304" pitchFamily="18" charset="0"/>
              </a:rPr>
              <a:t>prozodik</a:t>
            </a:r>
            <a:r>
              <a:rPr lang="en-US" sz="1700" dirty="0">
                <a:latin typeface="Book Antiqua" panose="02040602050305030304" pitchFamily="18" charset="0"/>
              </a:rPr>
              <a:t>) </a:t>
            </a:r>
            <a:r>
              <a:rPr lang="en-US" sz="1700" dirty="0" err="1">
                <a:latin typeface="Book Antiqua" panose="02040602050305030304" pitchFamily="18" charset="0"/>
              </a:rPr>
              <a:t>bilginin</a:t>
            </a:r>
            <a:r>
              <a:rPr lang="en-US" sz="1700" dirty="0">
                <a:latin typeface="Book Antiqua" panose="02040602050305030304" pitchFamily="18" charset="0"/>
              </a:rPr>
              <a:t> işlemlenmesi </a:t>
            </a:r>
            <a:r>
              <a:rPr lang="en-US" sz="1700" dirty="0" err="1">
                <a:latin typeface="Book Antiqua" panose="02040602050305030304" pitchFamily="18" charset="0"/>
              </a:rPr>
              <a:t>sürecinde</a:t>
            </a:r>
            <a:r>
              <a:rPr lang="en-US" sz="1700" dirty="0">
                <a:latin typeface="Book Antiqua" panose="02040602050305030304" pitchFamily="18" charset="0"/>
              </a:rPr>
              <a:t> </a:t>
            </a:r>
            <a:r>
              <a:rPr lang="en-US" sz="1700" dirty="0" err="1">
                <a:latin typeface="Book Antiqua" panose="02040602050305030304" pitchFamily="18" charset="0"/>
              </a:rPr>
              <a:t>anlamsal</a:t>
            </a:r>
            <a:r>
              <a:rPr lang="en-US" sz="1700" dirty="0">
                <a:latin typeface="Book Antiqua" panose="02040602050305030304" pitchFamily="18" charset="0"/>
              </a:rPr>
              <a:t> ve bürünsel </a:t>
            </a:r>
            <a:r>
              <a:rPr lang="en-US" sz="1700" dirty="0" err="1">
                <a:latin typeface="Book Antiqua" panose="02040602050305030304" pitchFamily="18" charset="0"/>
              </a:rPr>
              <a:t>olarak</a:t>
            </a:r>
            <a:r>
              <a:rPr lang="en-US" sz="1700" dirty="0">
                <a:latin typeface="Book Antiqua" panose="02040602050305030304" pitchFamily="18" charset="0"/>
              </a:rPr>
              <a:t> </a:t>
            </a:r>
            <a:r>
              <a:rPr lang="en-US" sz="1700" dirty="0" err="1">
                <a:latin typeface="Book Antiqua" panose="02040602050305030304" pitchFamily="18" charset="0"/>
              </a:rPr>
              <a:t>bozuk</a:t>
            </a:r>
            <a:r>
              <a:rPr lang="en-US" sz="1700" dirty="0">
                <a:latin typeface="Book Antiqua" panose="02040602050305030304" pitchFamily="18" charset="0"/>
              </a:rPr>
              <a:t> </a:t>
            </a:r>
            <a:r>
              <a:rPr lang="en-US" sz="1700" dirty="0" err="1">
                <a:latin typeface="Book Antiqua" panose="02040602050305030304" pitchFamily="18" charset="0"/>
              </a:rPr>
              <a:t>yapılarda</a:t>
            </a:r>
            <a:r>
              <a:rPr lang="en-US" sz="1700" dirty="0">
                <a:latin typeface="Book Antiqua" panose="02040602050305030304" pitchFamily="18" charset="0"/>
              </a:rPr>
              <a:t> </a:t>
            </a:r>
            <a:r>
              <a:rPr lang="en-US" sz="1700" dirty="0" err="1">
                <a:latin typeface="Book Antiqua" panose="02040602050305030304" pitchFamily="18" charset="0"/>
              </a:rPr>
              <a:t>görülmektedir</a:t>
            </a:r>
            <a:r>
              <a:rPr lang="en-US" sz="1700" dirty="0">
                <a:latin typeface="Book Antiqua" panose="02040602050305030304" pitchFamily="18" charset="0"/>
              </a:rPr>
              <a:t> (</a:t>
            </a:r>
            <a:r>
              <a:rPr lang="en-US" sz="1700" dirty="0" err="1">
                <a:latin typeface="Book Antiqua" panose="02040602050305030304" pitchFamily="18" charset="0"/>
              </a:rPr>
              <a:t>Astésano</a:t>
            </a:r>
            <a:r>
              <a:rPr lang="en-US" sz="1700" dirty="0">
                <a:latin typeface="Book Antiqua" panose="02040602050305030304" pitchFamily="18" charset="0"/>
              </a:rPr>
              <a:t>, Besson &amp; Alter, 2004; Magne ve </a:t>
            </a:r>
            <a:r>
              <a:rPr lang="en-US" sz="1700" dirty="0" err="1">
                <a:latin typeface="Book Antiqua" panose="02040602050305030304" pitchFamily="18" charset="0"/>
              </a:rPr>
              <a:t>diğerleri</a:t>
            </a:r>
            <a:r>
              <a:rPr lang="en-US" sz="1700" dirty="0">
                <a:latin typeface="Book Antiqua" panose="02040602050305030304" pitchFamily="18" charset="0"/>
              </a:rPr>
              <a:t>, 2007). </a:t>
            </a:r>
          </a:p>
          <a:p>
            <a:pPr marL="285750" lvl="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latin typeface="Book Antiqua" panose="02040602050305030304" pitchFamily="18" charset="0"/>
            </a:endParaRPr>
          </a:p>
          <a:p>
            <a:pPr marL="285750" lvl="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latin typeface="Book Antiqua" panose="02040602050305030304" pitchFamily="18" charset="0"/>
              </a:rPr>
              <a:t>Ayrıca</a:t>
            </a:r>
            <a:r>
              <a:rPr lang="en-US" sz="1700" dirty="0">
                <a:latin typeface="Book Antiqua" panose="02040602050305030304" pitchFamily="18" charset="0"/>
              </a:rPr>
              <a:t> bürünsel </a:t>
            </a:r>
            <a:r>
              <a:rPr lang="en-US" sz="1700" dirty="0" err="1">
                <a:latin typeface="Book Antiqua" panose="02040602050305030304" pitchFamily="18" charset="0"/>
              </a:rPr>
              <a:t>olarak</a:t>
            </a:r>
            <a:r>
              <a:rPr lang="en-US" sz="1700" dirty="0">
                <a:latin typeface="Book Antiqua" panose="02040602050305030304" pitchFamily="18" charset="0"/>
              </a:rPr>
              <a:t> </a:t>
            </a:r>
            <a:r>
              <a:rPr lang="en-US" sz="1700" dirty="0" err="1">
                <a:latin typeface="Book Antiqua" panose="02040602050305030304" pitchFamily="18" charset="0"/>
              </a:rPr>
              <a:t>bozuk</a:t>
            </a:r>
            <a:r>
              <a:rPr lang="en-US" sz="1700" dirty="0">
                <a:latin typeface="Book Antiqua" panose="02040602050305030304" pitchFamily="18" charset="0"/>
              </a:rPr>
              <a:t> </a:t>
            </a:r>
            <a:r>
              <a:rPr lang="en-US" sz="1700" dirty="0" err="1">
                <a:latin typeface="Book Antiqua" panose="02040602050305030304" pitchFamily="18" charset="0"/>
              </a:rPr>
              <a:t>tümcelerin</a:t>
            </a:r>
            <a:r>
              <a:rPr lang="en-US" sz="1700" dirty="0">
                <a:latin typeface="Book Antiqua" panose="02040602050305030304" pitchFamily="18" charset="0"/>
              </a:rPr>
              <a:t> </a:t>
            </a:r>
            <a:r>
              <a:rPr lang="en-US" sz="1700" dirty="0" err="1">
                <a:latin typeface="Book Antiqua" panose="02040602050305030304" pitchFamily="18" charset="0"/>
              </a:rPr>
              <a:t>yeniden</a:t>
            </a:r>
            <a:r>
              <a:rPr lang="en-US" sz="1700" dirty="0">
                <a:latin typeface="Book Antiqua" panose="02040602050305030304" pitchFamily="18" charset="0"/>
              </a:rPr>
              <a:t> </a:t>
            </a:r>
            <a:r>
              <a:rPr lang="en-US" sz="1700" dirty="0" err="1">
                <a:latin typeface="Book Antiqua" panose="02040602050305030304" pitchFamily="18" charset="0"/>
              </a:rPr>
              <a:t>çözümlenmesi</a:t>
            </a:r>
            <a:r>
              <a:rPr lang="en-US" sz="1700" dirty="0">
                <a:latin typeface="Book Antiqua" panose="02040602050305030304" pitchFamily="18" charset="0"/>
              </a:rPr>
              <a:t> ve </a:t>
            </a:r>
            <a:r>
              <a:rPr lang="en-US" sz="1700" dirty="0" err="1">
                <a:latin typeface="Book Antiqua" panose="02040602050305030304" pitchFamily="18" charset="0"/>
              </a:rPr>
              <a:t>düzeltilmesi</a:t>
            </a:r>
            <a:r>
              <a:rPr lang="en-US" sz="1700" dirty="0">
                <a:latin typeface="Book Antiqua" panose="02040602050305030304" pitchFamily="18" charset="0"/>
              </a:rPr>
              <a:t> </a:t>
            </a:r>
            <a:r>
              <a:rPr lang="en-US" sz="1700" dirty="0" err="1">
                <a:latin typeface="Book Antiqua" panose="02040602050305030304" pitchFamily="18" charset="0"/>
              </a:rPr>
              <a:t>aşamalarında</a:t>
            </a:r>
            <a:r>
              <a:rPr lang="en-US" sz="1700" dirty="0">
                <a:latin typeface="Book Antiqua" panose="02040602050305030304" pitchFamily="18" charset="0"/>
              </a:rPr>
              <a:t> da </a:t>
            </a:r>
            <a:r>
              <a:rPr lang="en-US" sz="1700" dirty="0" err="1">
                <a:latin typeface="Book Antiqua" panose="02040602050305030304" pitchFamily="18" charset="0"/>
              </a:rPr>
              <a:t>ortaya</a:t>
            </a:r>
            <a:r>
              <a:rPr lang="en-US" sz="1700" dirty="0">
                <a:latin typeface="Book Antiqua" panose="02040602050305030304" pitchFamily="18" charset="0"/>
              </a:rPr>
              <a:t> </a:t>
            </a:r>
            <a:r>
              <a:rPr lang="en-US" sz="1700" dirty="0" err="1">
                <a:latin typeface="Book Antiqua" panose="02040602050305030304" pitchFamily="18" charset="0"/>
              </a:rPr>
              <a:t>çıkmaktadır</a:t>
            </a:r>
            <a:r>
              <a:rPr lang="en-US" sz="1700" dirty="0">
                <a:latin typeface="Book Antiqua" panose="02040602050305030304" pitchFamily="18" charset="0"/>
              </a:rPr>
              <a:t>. P600’ün bürünsel </a:t>
            </a:r>
            <a:r>
              <a:rPr lang="en-US" sz="1700" dirty="0" err="1">
                <a:latin typeface="Book Antiqua" panose="02040602050305030304" pitchFamily="18" charset="0"/>
              </a:rPr>
              <a:t>bilgide</a:t>
            </a:r>
            <a:r>
              <a:rPr lang="en-US" sz="1700" dirty="0">
                <a:latin typeface="Book Antiqua" panose="02040602050305030304" pitchFamily="18" charset="0"/>
              </a:rPr>
              <a:t> </a:t>
            </a:r>
            <a:r>
              <a:rPr lang="en-US" sz="1700" dirty="0" err="1">
                <a:latin typeface="Book Antiqua" panose="02040602050305030304" pitchFamily="18" charset="0"/>
              </a:rPr>
              <a:t>ortaya</a:t>
            </a:r>
            <a:r>
              <a:rPr lang="en-US" sz="1700" dirty="0">
                <a:latin typeface="Book Antiqua" panose="02040602050305030304" pitchFamily="18" charset="0"/>
              </a:rPr>
              <a:t> </a:t>
            </a:r>
            <a:r>
              <a:rPr lang="en-US" sz="1700" dirty="0" err="1">
                <a:latin typeface="Book Antiqua" panose="02040602050305030304" pitchFamily="18" charset="0"/>
              </a:rPr>
              <a:t>çıkan</a:t>
            </a:r>
            <a:r>
              <a:rPr lang="en-US" sz="1700" dirty="0">
                <a:latin typeface="Book Antiqua" panose="02040602050305030304" pitchFamily="18" charset="0"/>
              </a:rPr>
              <a:t> </a:t>
            </a:r>
            <a:r>
              <a:rPr lang="en-US" sz="1700" dirty="0" err="1">
                <a:latin typeface="Book Antiqua" panose="02040602050305030304" pitchFamily="18" charset="0"/>
              </a:rPr>
              <a:t>potansiyelidir</a:t>
            </a:r>
            <a:r>
              <a:rPr lang="en-US" sz="1700" dirty="0"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dsız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04709" y="1967235"/>
            <a:ext cx="4475531" cy="292028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08680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hape 105"/>
          <p:cNvSpPr txBox="1">
            <a:spLocks/>
          </p:cNvSpPr>
          <p:nvPr/>
        </p:nvSpPr>
        <p:spPr>
          <a:xfrm>
            <a:off x="793662" y="386930"/>
            <a:ext cx="10066122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1EA"/>
              </a:buClr>
              <a:buSzPct val="100000"/>
              <a:defRPr/>
            </a:pPr>
            <a:r>
              <a:rPr lang="en-US" sz="4100" b="1" dirty="0" err="1">
                <a:latin typeface="+mj-lt"/>
                <a:ea typeface="+mj-ea"/>
                <a:cs typeface="+mj-cs"/>
                <a:sym typeface="Roboto Slab"/>
              </a:rPr>
              <a:t>Sağ</a:t>
            </a:r>
            <a:r>
              <a:rPr lang="en-US" sz="4100" b="1" dirty="0">
                <a:latin typeface="+mj-lt"/>
                <a:ea typeface="+mj-ea"/>
                <a:cs typeface="+mj-cs"/>
                <a:sym typeface="Roboto Slab"/>
              </a:rPr>
              <a:t> Ön Negativite (RAN)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1EA"/>
              </a:buClr>
              <a:buSzPct val="100000"/>
              <a:defRPr/>
            </a:pPr>
            <a:r>
              <a:rPr lang="en-US" sz="3600" dirty="0">
                <a:latin typeface="+mj-lt"/>
                <a:ea typeface="+mj-ea"/>
                <a:cs typeface="+mj-cs"/>
                <a:sym typeface="Roboto Slab"/>
              </a:rPr>
              <a:t>(Right Anterior Negativity)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kdörtgen 1"/>
          <p:cNvSpPr/>
          <p:nvPr/>
        </p:nvSpPr>
        <p:spPr>
          <a:xfrm>
            <a:off x="793661" y="2599509"/>
            <a:ext cx="4530898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latin typeface="Book Antiqua" panose="02040602050305030304" pitchFamily="18" charset="0"/>
              </a:rPr>
              <a:t>Sağ</a:t>
            </a:r>
            <a:r>
              <a:rPr lang="en-US" sz="1400" dirty="0">
                <a:latin typeface="Book Antiqua" panose="02040602050305030304" pitchFamily="18" charset="0"/>
              </a:rPr>
              <a:t> Ön Negativite (RAN), uyaran sunumundan sonra, </a:t>
            </a:r>
            <a:r>
              <a:rPr lang="en-US" sz="1400" dirty="0" err="1">
                <a:latin typeface="Book Antiqua" panose="02040602050305030304" pitchFamily="18" charset="0"/>
              </a:rPr>
              <a:t>yaklaşık</a:t>
            </a:r>
            <a:r>
              <a:rPr lang="en-US" sz="1400" dirty="0">
                <a:latin typeface="Book Antiqua" panose="02040602050305030304" pitchFamily="18" charset="0"/>
              </a:rPr>
              <a:t> 400-600 ms </a:t>
            </a:r>
            <a:r>
              <a:rPr lang="en-US" sz="1400" dirty="0" err="1">
                <a:latin typeface="Book Antiqua" panose="02040602050305030304" pitchFamily="18" charset="0"/>
              </a:rPr>
              <a:t>arasında</a:t>
            </a:r>
            <a:r>
              <a:rPr lang="en-US" sz="1400" dirty="0">
                <a:latin typeface="Book Antiqua" panose="02040602050305030304" pitchFamily="18" charset="0"/>
              </a:rPr>
              <a:t> </a:t>
            </a:r>
            <a:r>
              <a:rPr lang="en-US" sz="1400" dirty="0" err="1">
                <a:latin typeface="Book Antiqua" panose="02040602050305030304" pitchFamily="18" charset="0"/>
              </a:rPr>
              <a:t>görülmektedir</a:t>
            </a:r>
            <a:r>
              <a:rPr lang="en-US" sz="1400" dirty="0">
                <a:latin typeface="Book Antiqua" panose="02040602050305030304" pitchFamily="18" charset="0"/>
              </a:rPr>
              <a:t>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Book Antiqua" panose="02040602050305030304" pitchFamily="18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Book Antiqua" panose="02040602050305030304" pitchFamily="18" charset="0"/>
              </a:rPr>
              <a:t>Bu </a:t>
            </a:r>
            <a:r>
              <a:rPr lang="en-US" sz="1400" dirty="0" err="1">
                <a:latin typeface="Book Antiqua" panose="02040602050305030304" pitchFamily="18" charset="0"/>
              </a:rPr>
              <a:t>etki</a:t>
            </a:r>
            <a:r>
              <a:rPr lang="en-US" sz="1400" dirty="0">
                <a:latin typeface="Book Antiqua" panose="02040602050305030304" pitchFamily="18" charset="0"/>
              </a:rPr>
              <a:t>, bürünsel </a:t>
            </a:r>
            <a:r>
              <a:rPr lang="en-US" sz="1400" dirty="0" err="1">
                <a:latin typeface="Book Antiqua" panose="02040602050305030304" pitchFamily="18" charset="0"/>
              </a:rPr>
              <a:t>olarak</a:t>
            </a:r>
            <a:r>
              <a:rPr lang="en-US" sz="1400" dirty="0">
                <a:latin typeface="Book Antiqua" panose="02040602050305030304" pitchFamily="18" charset="0"/>
              </a:rPr>
              <a:t> </a:t>
            </a:r>
            <a:r>
              <a:rPr lang="en-US" sz="1400" dirty="0" err="1">
                <a:latin typeface="Book Antiqua" panose="02040602050305030304" pitchFamily="18" charset="0"/>
              </a:rPr>
              <a:t>bozuk</a:t>
            </a:r>
            <a:r>
              <a:rPr lang="en-US" sz="1400" dirty="0">
                <a:latin typeface="Book Antiqua" panose="02040602050305030304" pitchFamily="18" charset="0"/>
              </a:rPr>
              <a:t> </a:t>
            </a:r>
            <a:r>
              <a:rPr lang="en-US" sz="1400" dirty="0" err="1">
                <a:latin typeface="Book Antiqua" panose="02040602050305030304" pitchFamily="18" charset="0"/>
              </a:rPr>
              <a:t>yapıda</a:t>
            </a:r>
            <a:r>
              <a:rPr lang="en-US" sz="1400" dirty="0">
                <a:latin typeface="Book Antiqua" panose="02040602050305030304" pitchFamily="18" charset="0"/>
              </a:rPr>
              <a:t> </a:t>
            </a:r>
            <a:r>
              <a:rPr lang="en-US" sz="1400" dirty="0" err="1">
                <a:latin typeface="Book Antiqua" panose="02040602050305030304" pitchFamily="18" charset="0"/>
              </a:rPr>
              <a:t>oluşturulmuş</a:t>
            </a:r>
            <a:r>
              <a:rPr lang="en-US" sz="1400" dirty="0">
                <a:latin typeface="Book Antiqua" panose="02040602050305030304" pitchFamily="18" charset="0"/>
              </a:rPr>
              <a:t> </a:t>
            </a:r>
            <a:r>
              <a:rPr lang="en-US" sz="1400" dirty="0" err="1">
                <a:latin typeface="Book Antiqua" panose="02040602050305030304" pitchFamily="18" charset="0"/>
              </a:rPr>
              <a:t>tümcelerde</a:t>
            </a:r>
            <a:r>
              <a:rPr lang="en-US" sz="1400" dirty="0">
                <a:latin typeface="Book Antiqua" panose="02040602050305030304" pitchFamily="18" charset="0"/>
              </a:rPr>
              <a:t> </a:t>
            </a:r>
            <a:r>
              <a:rPr lang="en-US" sz="1400" dirty="0" err="1">
                <a:latin typeface="Book Antiqua" panose="02040602050305030304" pitchFamily="18" charset="0"/>
              </a:rPr>
              <a:t>ortaya</a:t>
            </a:r>
            <a:r>
              <a:rPr lang="en-US" sz="1400" dirty="0">
                <a:latin typeface="Book Antiqua" panose="02040602050305030304" pitchFamily="18" charset="0"/>
              </a:rPr>
              <a:t> </a:t>
            </a:r>
            <a:r>
              <a:rPr lang="en-US" sz="1400" dirty="0" err="1">
                <a:latin typeface="Book Antiqua" panose="02040602050305030304" pitchFamily="18" charset="0"/>
              </a:rPr>
              <a:t>çıkmaktadır</a:t>
            </a:r>
            <a:r>
              <a:rPr lang="en-US" sz="1400" dirty="0">
                <a:latin typeface="Book Antiqua" panose="02040602050305030304" pitchFamily="18" charset="0"/>
              </a:rPr>
              <a:t> (Eckstein ve Friederici, 2005).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Book Antiqua" panose="02040602050305030304" pitchFamily="18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Book Antiqua" panose="02040602050305030304" pitchFamily="18" charset="0"/>
              </a:rPr>
              <a:t>LAN </a:t>
            </a:r>
            <a:r>
              <a:rPr lang="en-US" sz="1400" dirty="0" err="1">
                <a:latin typeface="Book Antiqua" panose="02040602050305030304" pitchFamily="18" charset="0"/>
              </a:rPr>
              <a:t>Etkisi’yle</a:t>
            </a:r>
            <a:r>
              <a:rPr lang="en-US" sz="1400" dirty="0">
                <a:latin typeface="Book Antiqua" panose="02040602050305030304" pitchFamily="18" charset="0"/>
              </a:rPr>
              <a:t> </a:t>
            </a:r>
            <a:r>
              <a:rPr lang="en-US" sz="1400" dirty="0" err="1">
                <a:latin typeface="Book Antiqua" panose="02040602050305030304" pitchFamily="18" charset="0"/>
              </a:rPr>
              <a:t>karşılaştırılan</a:t>
            </a:r>
            <a:r>
              <a:rPr lang="en-US" sz="1400" dirty="0">
                <a:latin typeface="Book Antiqua" panose="02040602050305030304" pitchFamily="18" charset="0"/>
              </a:rPr>
              <a:t> RAN, sözdizimsel </a:t>
            </a:r>
            <a:r>
              <a:rPr lang="en-US" sz="1400" dirty="0" err="1">
                <a:latin typeface="Book Antiqua" panose="02040602050305030304" pitchFamily="18" charset="0"/>
              </a:rPr>
              <a:t>bileşenle</a:t>
            </a:r>
            <a:r>
              <a:rPr lang="en-US" sz="1400" dirty="0">
                <a:latin typeface="Book Antiqua" panose="02040602050305030304" pitchFamily="18" charset="0"/>
              </a:rPr>
              <a:t> </a:t>
            </a:r>
            <a:r>
              <a:rPr lang="en-US" sz="1400" dirty="0" err="1">
                <a:latin typeface="Book Antiqua" panose="02040602050305030304" pitchFamily="18" charset="0"/>
              </a:rPr>
              <a:t>ilişkilendirilerek</a:t>
            </a:r>
            <a:r>
              <a:rPr lang="en-US" sz="1400" dirty="0">
                <a:latin typeface="Book Antiqua" panose="02040602050305030304" pitchFamily="18" charset="0"/>
              </a:rPr>
              <a:t>, </a:t>
            </a:r>
            <a:r>
              <a:rPr lang="en-US" sz="1400" dirty="0" err="1">
                <a:latin typeface="Book Antiqua" panose="02040602050305030304" pitchFamily="18" charset="0"/>
              </a:rPr>
              <a:t>yardımcı</a:t>
            </a:r>
            <a:r>
              <a:rPr lang="en-US" sz="1400" dirty="0">
                <a:latin typeface="Book Antiqua" panose="02040602050305030304" pitchFamily="18" charset="0"/>
              </a:rPr>
              <a:t> </a:t>
            </a:r>
            <a:r>
              <a:rPr lang="en-US" sz="1400" dirty="0" err="1">
                <a:latin typeface="Book Antiqua" panose="02040602050305030304" pitchFamily="18" charset="0"/>
              </a:rPr>
              <a:t>eylemlerin</a:t>
            </a:r>
            <a:r>
              <a:rPr lang="en-US" sz="1400" dirty="0">
                <a:latin typeface="Book Antiqua" panose="02040602050305030304" pitchFamily="18" charset="0"/>
              </a:rPr>
              <a:t> </a:t>
            </a:r>
            <a:r>
              <a:rPr lang="en-US" sz="1400" dirty="0" err="1">
                <a:latin typeface="Book Antiqua" panose="02040602050305030304" pitchFamily="18" charset="0"/>
              </a:rPr>
              <a:t>kullanıldığı</a:t>
            </a:r>
            <a:r>
              <a:rPr lang="en-US" sz="1400" dirty="0">
                <a:latin typeface="Book Antiqua" panose="02040602050305030304" pitchFamily="18" charset="0"/>
              </a:rPr>
              <a:t> </a:t>
            </a:r>
            <a:r>
              <a:rPr lang="en-US" sz="1400" dirty="0" err="1">
                <a:latin typeface="Book Antiqua" panose="02040602050305030304" pitchFamily="18" charset="0"/>
              </a:rPr>
              <a:t>yapılarda</a:t>
            </a:r>
            <a:r>
              <a:rPr lang="en-US" sz="1400" dirty="0">
                <a:latin typeface="Book Antiqua" panose="02040602050305030304" pitchFamily="18" charset="0"/>
              </a:rPr>
              <a:t> da </a:t>
            </a:r>
            <a:r>
              <a:rPr lang="en-US" sz="1400" dirty="0" err="1">
                <a:latin typeface="Book Antiqua" panose="02040602050305030304" pitchFamily="18" charset="0"/>
              </a:rPr>
              <a:t>gözlemlenmektedir</a:t>
            </a:r>
            <a:r>
              <a:rPr lang="en-US" sz="1400" dirty="0">
                <a:latin typeface="Book Antiqua" panose="02040602050305030304" pitchFamily="18" charset="0"/>
              </a:rPr>
              <a:t> (Yamada &amp; Neville, 2007; Jiang &amp; Zhou, 2009). </a:t>
            </a:r>
            <a:r>
              <a:rPr lang="en-US" sz="1400" dirty="0" err="1">
                <a:latin typeface="Book Antiqua" panose="02040602050305030304" pitchFamily="18" charset="0"/>
              </a:rPr>
              <a:t>Dolayısıyla</a:t>
            </a:r>
            <a:r>
              <a:rPr lang="en-US" sz="1400" dirty="0">
                <a:latin typeface="Book Antiqua" panose="02040602050305030304" pitchFamily="18" charset="0"/>
              </a:rPr>
              <a:t>, RAN, hem bürünsel hem de sözdizimsel </a:t>
            </a:r>
            <a:r>
              <a:rPr lang="en-US" sz="1400" dirty="0" err="1">
                <a:latin typeface="Book Antiqua" panose="02040602050305030304" pitchFamily="18" charset="0"/>
              </a:rPr>
              <a:t>açıdan</a:t>
            </a:r>
            <a:r>
              <a:rPr lang="en-US" sz="1400" dirty="0">
                <a:latin typeface="Book Antiqua" panose="02040602050305030304" pitchFamily="18" charset="0"/>
              </a:rPr>
              <a:t> </a:t>
            </a:r>
            <a:r>
              <a:rPr lang="en-US" sz="1400" dirty="0" err="1">
                <a:latin typeface="Book Antiqua" panose="02040602050305030304" pitchFamily="18" charset="0"/>
              </a:rPr>
              <a:t>farklılık</a:t>
            </a:r>
            <a:r>
              <a:rPr lang="en-US" sz="1400" dirty="0">
                <a:latin typeface="Book Antiqua" panose="02040602050305030304" pitchFamily="18" charset="0"/>
              </a:rPr>
              <a:t> </a:t>
            </a:r>
            <a:r>
              <a:rPr lang="en-US" sz="1400" dirty="0" err="1">
                <a:latin typeface="Book Antiqua" panose="02040602050305030304" pitchFamily="18" charset="0"/>
              </a:rPr>
              <a:t>gösteren</a:t>
            </a:r>
            <a:r>
              <a:rPr lang="en-US" sz="1400" dirty="0">
                <a:latin typeface="Book Antiqua" panose="02040602050305030304" pitchFamily="18" charset="0"/>
              </a:rPr>
              <a:t> dilbilgisel </a:t>
            </a:r>
            <a:r>
              <a:rPr lang="en-US" sz="1400" dirty="0" err="1">
                <a:latin typeface="Book Antiqua" panose="02040602050305030304" pitchFamily="18" charset="0"/>
              </a:rPr>
              <a:t>yapılarda</a:t>
            </a:r>
            <a:r>
              <a:rPr lang="en-US" sz="1400" dirty="0">
                <a:latin typeface="Book Antiqua" panose="02040602050305030304" pitchFamily="18" charset="0"/>
              </a:rPr>
              <a:t> </a:t>
            </a:r>
            <a:r>
              <a:rPr lang="en-US" sz="1400" dirty="0" err="1">
                <a:latin typeface="Book Antiqua" panose="02040602050305030304" pitchFamily="18" charset="0"/>
              </a:rPr>
              <a:t>ortaya</a:t>
            </a:r>
            <a:r>
              <a:rPr lang="en-US" sz="1400" dirty="0">
                <a:latin typeface="Book Antiqua" panose="02040602050305030304" pitchFamily="18" charset="0"/>
              </a:rPr>
              <a:t> </a:t>
            </a:r>
            <a:r>
              <a:rPr lang="en-US" sz="1400" dirty="0" err="1">
                <a:latin typeface="Book Antiqua" panose="02040602050305030304" pitchFamily="18" charset="0"/>
              </a:rPr>
              <a:t>çıkmaktadır</a:t>
            </a:r>
            <a:r>
              <a:rPr lang="en-US" sz="1400" dirty="0">
                <a:latin typeface="Book Antiqua" panose="02040602050305030304" pitchFamily="18" charset="0"/>
              </a:rPr>
              <a:t>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Book Antiqua" panose="02040602050305030304" pitchFamily="18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latin typeface="Book Antiqua" panose="02040602050305030304" pitchFamily="18" charset="0"/>
              </a:rPr>
              <a:t>Türkçede</a:t>
            </a:r>
            <a:r>
              <a:rPr lang="en-US" sz="1400" dirty="0">
                <a:latin typeface="Book Antiqua" panose="02040602050305030304" pitchFamily="18" charset="0"/>
              </a:rPr>
              <a:t> </a:t>
            </a:r>
            <a:r>
              <a:rPr lang="en-US" sz="1400" dirty="0" err="1">
                <a:latin typeface="Book Antiqua" panose="02040602050305030304" pitchFamily="18" charset="0"/>
              </a:rPr>
              <a:t>ise</a:t>
            </a:r>
            <a:r>
              <a:rPr lang="en-US" sz="1400" dirty="0">
                <a:latin typeface="Book Antiqua" panose="02040602050305030304" pitchFamily="18" charset="0"/>
              </a:rPr>
              <a:t>, ilk </a:t>
            </a:r>
            <a:r>
              <a:rPr lang="en-US" sz="1400" dirty="0" err="1">
                <a:latin typeface="Book Antiqua" panose="02040602050305030304" pitchFamily="18" charset="0"/>
              </a:rPr>
              <a:t>kez</a:t>
            </a:r>
            <a:r>
              <a:rPr lang="en-US" sz="1400" dirty="0">
                <a:latin typeface="Book Antiqua" panose="02040602050305030304" pitchFamily="18" charset="0"/>
              </a:rPr>
              <a:t> Bekar (2016)’da bulgulanmıştır (Uzun ve diğ., 2020).</a:t>
            </a:r>
          </a:p>
        </p:txBody>
      </p:sp>
      <p:pic>
        <p:nvPicPr>
          <p:cNvPr id="9" name="Picture 11" descr="RAN.png"/>
          <p:cNvPicPr>
            <a:picLocks noChangeAspect="1"/>
          </p:cNvPicPr>
          <p:nvPr/>
        </p:nvPicPr>
        <p:blipFill rotWithShape="1">
          <a:blip r:embed="rId3"/>
          <a:srcRect l="4439" r="5739"/>
          <a:stretch/>
        </p:blipFill>
        <p:spPr>
          <a:xfrm>
            <a:off x="6953580" y="2984778"/>
            <a:ext cx="3222734" cy="232415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849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501650" y="472015"/>
            <a:ext cx="1003935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r-TR" altLang="tr-TR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Eckstein</a:t>
            </a:r>
            <a:r>
              <a:rPr lang="tr-TR" altLang="tr-TR" b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altLang="tr-TR" b="1" dirty="0">
                <a:solidFill>
                  <a:schemeClr val="bg1"/>
                </a:solidFill>
                <a:latin typeface="Book Antiqua" panose="02040602050305030304" pitchFamily="18" charset="0"/>
              </a:rPr>
              <a:t>&amp; Friederici</a:t>
            </a:r>
            <a:r>
              <a:rPr lang="tr-TR" altLang="tr-TR" b="1" dirty="0">
                <a:solidFill>
                  <a:schemeClr val="bg1"/>
                </a:solidFill>
                <a:latin typeface="Book Antiqua" panose="02040602050305030304" pitchFamily="18" charset="0"/>
              </a:rPr>
              <a:t>, (2005): RAN Etkisi</a:t>
            </a:r>
            <a:endParaRPr lang="en-US" altLang="tr-TR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9" y="1624908"/>
            <a:ext cx="5357605" cy="444543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45" y="1502848"/>
            <a:ext cx="5309231" cy="46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8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990600" y="338328"/>
            <a:ext cx="10210800" cy="1078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67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tr-TR" sz="2800" dirty="0">
                <a:latin typeface="+mj-lt"/>
                <a:ea typeface="+mj-ea"/>
                <a:cs typeface="+mj-cs"/>
              </a:rPr>
              <a:t>TÜRKÇE =&gt; </a:t>
            </a:r>
            <a:r>
              <a:rPr lang="tr-TR" altLang="tr-TR" sz="2800" dirty="0">
                <a:latin typeface="+mj-lt"/>
                <a:ea typeface="+mj-ea"/>
                <a:cs typeface="+mj-cs"/>
              </a:rPr>
              <a:t>Bekar, 2016; </a:t>
            </a:r>
            <a:r>
              <a:rPr lang="en-US" altLang="tr-TR" sz="2800" dirty="0">
                <a:latin typeface="+mj-lt"/>
                <a:ea typeface="+mj-ea"/>
                <a:cs typeface="+mj-cs"/>
              </a:rPr>
              <a:t>Uzun</a:t>
            </a:r>
            <a:r>
              <a:rPr lang="tr-TR" altLang="tr-TR" sz="2800" dirty="0">
                <a:latin typeface="+mj-lt"/>
                <a:ea typeface="+mj-ea"/>
                <a:cs typeface="+mj-cs"/>
              </a:rPr>
              <a:t>, Aydın, Kalaycıoğlu ve Ergenç, </a:t>
            </a:r>
            <a:r>
              <a:rPr lang="en-US" altLang="tr-TR" sz="2800" dirty="0">
                <a:latin typeface="+mj-lt"/>
                <a:ea typeface="+mj-ea"/>
                <a:cs typeface="+mj-cs"/>
              </a:rPr>
              <a:t>2021 </a:t>
            </a:r>
            <a:endParaRPr lang="tr-TR" altLang="tr-TR" sz="28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tr-TR" sz="3400" b="1" dirty="0">
                <a:latin typeface="+mj-lt"/>
                <a:ea typeface="+mj-ea"/>
                <a:cs typeface="+mj-cs"/>
              </a:rPr>
              <a:t>Son </a:t>
            </a:r>
            <a:r>
              <a:rPr lang="en-US" altLang="tr-TR" sz="3400" b="1" dirty="0" err="1">
                <a:latin typeface="+mj-lt"/>
                <a:ea typeface="+mj-ea"/>
                <a:cs typeface="+mj-cs"/>
              </a:rPr>
              <a:t>Pozitif</a:t>
            </a:r>
            <a:r>
              <a:rPr lang="en-US" altLang="tr-TR" sz="34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tr-TR" sz="3400" b="1" dirty="0" err="1">
                <a:latin typeface="+mj-lt"/>
                <a:ea typeface="+mj-ea"/>
                <a:cs typeface="+mj-cs"/>
              </a:rPr>
              <a:t>Sapma</a:t>
            </a:r>
            <a:r>
              <a:rPr lang="en-US" altLang="tr-TR" sz="3400" b="1" dirty="0">
                <a:latin typeface="+mj-lt"/>
                <a:ea typeface="+mj-ea"/>
                <a:cs typeface="+mj-cs"/>
              </a:rPr>
              <a:t>, P600, RAN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21" y="2742397"/>
            <a:ext cx="4618589" cy="3291840"/>
          </a:xfrm>
          <a:prstGeom prst="rect">
            <a:avLst/>
          </a:prstGeom>
        </p:spPr>
      </p:pic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516" y="2856897"/>
            <a:ext cx="4974336" cy="306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1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kdörtgen 5"/>
          <p:cNvSpPr/>
          <p:nvPr/>
        </p:nvSpPr>
        <p:spPr>
          <a:xfrm>
            <a:off x="554441" y="2231132"/>
            <a:ext cx="5278066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Book Antiqua" panose="02040602050305030304" pitchFamily="18" charset="0"/>
              </a:rPr>
              <a:t>Erken </a:t>
            </a:r>
            <a:r>
              <a:rPr lang="en-US" sz="1500" dirty="0" err="1">
                <a:latin typeface="Book Antiqua" panose="02040602050305030304" pitchFamily="18" charset="0"/>
              </a:rPr>
              <a:t>Sağ</a:t>
            </a:r>
            <a:r>
              <a:rPr lang="en-US" sz="1500" dirty="0">
                <a:latin typeface="Book Antiqua" panose="02040602050305030304" pitchFamily="18" charset="0"/>
              </a:rPr>
              <a:t> Ön Negativite (ERAN), MMN </a:t>
            </a:r>
            <a:r>
              <a:rPr lang="en-US" sz="1500" dirty="0" err="1">
                <a:latin typeface="Book Antiqua" panose="02040602050305030304" pitchFamily="18" charset="0"/>
              </a:rPr>
              <a:t>ile</a:t>
            </a:r>
            <a:r>
              <a:rPr lang="en-US" sz="1500" dirty="0">
                <a:latin typeface="Book Antiqua" panose="02040602050305030304" pitchFamily="18" charset="0"/>
              </a:rPr>
              <a:t> </a:t>
            </a:r>
            <a:r>
              <a:rPr lang="en-US" sz="1500" dirty="0" err="1">
                <a:latin typeface="Book Antiqua" panose="02040602050305030304" pitchFamily="18" charset="0"/>
              </a:rPr>
              <a:t>çok</a:t>
            </a:r>
            <a:r>
              <a:rPr lang="en-US" sz="1500" dirty="0">
                <a:latin typeface="Book Antiqua" panose="02040602050305030304" pitchFamily="18" charset="0"/>
              </a:rPr>
              <a:t> </a:t>
            </a:r>
            <a:r>
              <a:rPr lang="en-US" sz="1500" dirty="0" err="1">
                <a:latin typeface="Book Antiqua" panose="02040602050305030304" pitchFamily="18" charset="0"/>
              </a:rPr>
              <a:t>sık</a:t>
            </a:r>
            <a:r>
              <a:rPr lang="en-US" sz="1500" dirty="0">
                <a:latin typeface="Book Antiqua" panose="02040602050305030304" pitchFamily="18" charset="0"/>
              </a:rPr>
              <a:t> </a:t>
            </a:r>
            <a:r>
              <a:rPr lang="en-US" sz="1500" dirty="0" err="1">
                <a:latin typeface="Book Antiqua" panose="02040602050305030304" pitchFamily="18" charset="0"/>
              </a:rPr>
              <a:t>karşılaştırılmakta</a:t>
            </a:r>
            <a:r>
              <a:rPr lang="en-US" sz="1500" dirty="0">
                <a:latin typeface="Book Antiqua" panose="02040602050305030304" pitchFamily="18" charset="0"/>
              </a:rPr>
              <a:t>, </a:t>
            </a:r>
            <a:r>
              <a:rPr lang="en-US" sz="1500" dirty="0" err="1">
                <a:latin typeface="Book Antiqua" panose="02040602050305030304" pitchFamily="18" charset="0"/>
              </a:rPr>
              <a:t>benzer</a:t>
            </a:r>
            <a:r>
              <a:rPr lang="en-US" sz="1500" dirty="0">
                <a:latin typeface="Book Antiqua" panose="02040602050305030304" pitchFamily="18" charset="0"/>
              </a:rPr>
              <a:t> zaman </a:t>
            </a:r>
            <a:r>
              <a:rPr lang="en-US" sz="1500" dirty="0" err="1">
                <a:latin typeface="Book Antiqua" panose="02040602050305030304" pitchFamily="18" charset="0"/>
              </a:rPr>
              <a:t>alanlarını</a:t>
            </a:r>
            <a:r>
              <a:rPr lang="en-US" sz="1500" dirty="0">
                <a:latin typeface="Book Antiqua" panose="02040602050305030304" pitchFamily="18" charset="0"/>
              </a:rPr>
              <a:t> </a:t>
            </a:r>
            <a:r>
              <a:rPr lang="en-US" sz="1500" dirty="0" err="1">
                <a:latin typeface="Book Antiqua" panose="02040602050305030304" pitchFamily="18" charset="0"/>
              </a:rPr>
              <a:t>kapsamaktadır</a:t>
            </a:r>
            <a:r>
              <a:rPr lang="en-US" sz="1500" dirty="0">
                <a:latin typeface="Book Antiqua" panose="02040602050305030304" pitchFamily="18" charset="0"/>
              </a:rPr>
              <a:t>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latin typeface="Book Antiqua" panose="02040602050305030304" pitchFamily="18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>
                <a:latin typeface="Book Antiqua" panose="02040602050305030304" pitchFamily="18" charset="0"/>
              </a:rPr>
              <a:t>Koelsch</a:t>
            </a:r>
            <a:r>
              <a:rPr lang="en-US" sz="1500" dirty="0">
                <a:latin typeface="Book Antiqua" panose="02040602050305030304" pitchFamily="18" charset="0"/>
              </a:rPr>
              <a:t> ve Gunter </a:t>
            </a:r>
            <a:r>
              <a:rPr lang="en-US" sz="1500" dirty="0" err="1">
                <a:latin typeface="Book Antiqua" panose="02040602050305030304" pitchFamily="18" charset="0"/>
              </a:rPr>
              <a:t>tarafından</a:t>
            </a:r>
            <a:r>
              <a:rPr lang="en-US" sz="1500" dirty="0">
                <a:latin typeface="Book Antiqua" panose="02040602050305030304" pitchFamily="18" charset="0"/>
              </a:rPr>
              <a:t> </a:t>
            </a:r>
            <a:r>
              <a:rPr lang="en-US" sz="1500" dirty="0" err="1">
                <a:latin typeface="Book Antiqua" panose="02040602050305030304" pitchFamily="18" charset="0"/>
              </a:rPr>
              <a:t>literatüre</a:t>
            </a:r>
            <a:r>
              <a:rPr lang="en-US" sz="1500" dirty="0">
                <a:latin typeface="Book Antiqua" panose="02040602050305030304" pitchFamily="18" charset="0"/>
              </a:rPr>
              <a:t> </a:t>
            </a:r>
            <a:r>
              <a:rPr lang="en-US" sz="1500" dirty="0" err="1">
                <a:latin typeface="Book Antiqua" panose="02040602050305030304" pitchFamily="18" charset="0"/>
              </a:rPr>
              <a:t>kazandırılmıştır</a:t>
            </a:r>
            <a:r>
              <a:rPr lang="en-US" sz="1500" dirty="0">
                <a:latin typeface="Book Antiqua" panose="02040602050305030304" pitchFamily="18" charset="0"/>
              </a:rPr>
              <a:t>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latin typeface="Book Antiqua" panose="02040602050305030304" pitchFamily="18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Book Antiqua" panose="02040602050305030304" pitchFamily="18" charset="0"/>
              </a:rPr>
              <a:t>Bu </a:t>
            </a:r>
            <a:r>
              <a:rPr lang="en-US" sz="1500" dirty="0" err="1">
                <a:latin typeface="Book Antiqua" panose="02040602050305030304" pitchFamily="18" charset="0"/>
              </a:rPr>
              <a:t>etki</a:t>
            </a:r>
            <a:r>
              <a:rPr lang="en-US" sz="1500" dirty="0">
                <a:latin typeface="Book Antiqua" panose="02040602050305030304" pitchFamily="18" charset="0"/>
              </a:rPr>
              <a:t>, </a:t>
            </a:r>
            <a:r>
              <a:rPr lang="en-US" sz="1500" dirty="0" err="1">
                <a:latin typeface="Book Antiqua" panose="02040602050305030304" pitchFamily="18" charset="0"/>
              </a:rPr>
              <a:t>müzik</a:t>
            </a:r>
            <a:r>
              <a:rPr lang="en-US" sz="1500" dirty="0">
                <a:latin typeface="Book Antiqua" panose="02040602050305030304" pitchFamily="18" charset="0"/>
              </a:rPr>
              <a:t> ve sözdizim </a:t>
            </a:r>
            <a:r>
              <a:rPr lang="en-US" sz="1500" dirty="0" err="1">
                <a:latin typeface="Book Antiqua" panose="02040602050305030304" pitchFamily="18" charset="0"/>
              </a:rPr>
              <a:t>ilişkisinin</a:t>
            </a:r>
            <a:r>
              <a:rPr lang="en-US" sz="1500" dirty="0">
                <a:latin typeface="Book Antiqua" panose="02040602050305030304" pitchFamily="18" charset="0"/>
              </a:rPr>
              <a:t> </a:t>
            </a:r>
            <a:r>
              <a:rPr lang="en-US" sz="1500" dirty="0" err="1">
                <a:latin typeface="Book Antiqua" panose="02040602050305030304" pitchFamily="18" charset="0"/>
              </a:rPr>
              <a:t>incelendiği</a:t>
            </a:r>
            <a:r>
              <a:rPr lang="en-US" sz="1500" dirty="0">
                <a:latin typeface="Book Antiqua" panose="02040602050305030304" pitchFamily="18" charset="0"/>
              </a:rPr>
              <a:t>, </a:t>
            </a:r>
            <a:r>
              <a:rPr lang="en-US" sz="1500" dirty="0" err="1">
                <a:latin typeface="Book Antiqua" panose="02040602050305030304" pitchFamily="18" charset="0"/>
              </a:rPr>
              <a:t>genellikle</a:t>
            </a:r>
            <a:r>
              <a:rPr lang="en-US" sz="1500" dirty="0">
                <a:latin typeface="Book Antiqua" panose="02040602050305030304" pitchFamily="18" charset="0"/>
              </a:rPr>
              <a:t> </a:t>
            </a:r>
            <a:r>
              <a:rPr lang="en-US" sz="1500" dirty="0" err="1">
                <a:latin typeface="Book Antiqua" panose="02040602050305030304" pitchFamily="18" charset="0"/>
              </a:rPr>
              <a:t>ritmi</a:t>
            </a:r>
            <a:r>
              <a:rPr lang="en-US" sz="1500" dirty="0">
                <a:latin typeface="Book Antiqua" panose="02040602050305030304" pitchFamily="18" charset="0"/>
              </a:rPr>
              <a:t> </a:t>
            </a:r>
            <a:r>
              <a:rPr lang="en-US" sz="1500" dirty="0" err="1">
                <a:latin typeface="Book Antiqua" panose="02040602050305030304" pitchFamily="18" charset="0"/>
              </a:rPr>
              <a:t>inceleyen</a:t>
            </a:r>
            <a:r>
              <a:rPr lang="en-US" sz="1500" dirty="0">
                <a:latin typeface="Book Antiqua" panose="02040602050305030304" pitchFamily="18" charset="0"/>
              </a:rPr>
              <a:t> </a:t>
            </a:r>
            <a:r>
              <a:rPr lang="en-US" sz="1500" dirty="0" err="1">
                <a:latin typeface="Book Antiqua" panose="02040602050305030304" pitchFamily="18" charset="0"/>
              </a:rPr>
              <a:t>uyaranlarda</a:t>
            </a:r>
            <a:r>
              <a:rPr lang="en-US" sz="1500" dirty="0">
                <a:latin typeface="Book Antiqua" panose="02040602050305030304" pitchFamily="18" charset="0"/>
              </a:rPr>
              <a:t> </a:t>
            </a:r>
            <a:r>
              <a:rPr lang="en-US" sz="1500" dirty="0" err="1">
                <a:latin typeface="Book Antiqua" panose="02040602050305030304" pitchFamily="18" charset="0"/>
              </a:rPr>
              <a:t>gözlenmekte</a:t>
            </a:r>
            <a:r>
              <a:rPr lang="en-US" sz="1500" dirty="0">
                <a:latin typeface="Book Antiqua" panose="02040602050305030304" pitchFamily="18" charset="0"/>
              </a:rPr>
              <a:t>; </a:t>
            </a:r>
            <a:r>
              <a:rPr lang="en-US" sz="1500" dirty="0" err="1">
                <a:latin typeface="Book Antiqua" panose="02040602050305030304" pitchFamily="18" charset="0"/>
              </a:rPr>
              <a:t>ayrıca</a:t>
            </a:r>
            <a:r>
              <a:rPr lang="en-US" sz="1500" dirty="0">
                <a:latin typeface="Book Antiqua" panose="02040602050305030304" pitchFamily="18" charset="0"/>
              </a:rPr>
              <a:t> bu </a:t>
            </a:r>
            <a:r>
              <a:rPr lang="en-US" sz="1500" dirty="0" err="1">
                <a:latin typeface="Book Antiqua" panose="02040602050305030304" pitchFamily="18" charset="0"/>
              </a:rPr>
              <a:t>etkinin</a:t>
            </a:r>
            <a:r>
              <a:rPr lang="en-US" sz="1500" dirty="0">
                <a:latin typeface="Book Antiqua" panose="02040602050305030304" pitchFamily="18" charset="0"/>
              </a:rPr>
              <a:t> </a:t>
            </a:r>
            <a:r>
              <a:rPr lang="en-US" sz="1500" dirty="0" err="1">
                <a:latin typeface="Book Antiqua" panose="02040602050305030304" pitchFamily="18" charset="0"/>
              </a:rPr>
              <a:t>incelendiği</a:t>
            </a:r>
            <a:r>
              <a:rPr lang="en-US" sz="1500" dirty="0">
                <a:latin typeface="Book Antiqua" panose="02040602050305030304" pitchFamily="18" charset="0"/>
              </a:rPr>
              <a:t> </a:t>
            </a:r>
            <a:r>
              <a:rPr lang="en-US" sz="1500" dirty="0" err="1">
                <a:latin typeface="Book Antiqua" panose="02040602050305030304" pitchFamily="18" charset="0"/>
              </a:rPr>
              <a:t>katılımcı</a:t>
            </a:r>
            <a:r>
              <a:rPr lang="en-US" sz="1500" dirty="0">
                <a:latin typeface="Book Antiqua" panose="02040602050305030304" pitchFamily="18" charset="0"/>
              </a:rPr>
              <a:t> </a:t>
            </a:r>
            <a:r>
              <a:rPr lang="en-US" sz="1500" dirty="0" err="1">
                <a:latin typeface="Book Antiqua" panose="02040602050305030304" pitchFamily="18" charset="0"/>
              </a:rPr>
              <a:t>grubu</a:t>
            </a:r>
            <a:r>
              <a:rPr lang="en-US" sz="1500" dirty="0">
                <a:latin typeface="Book Antiqua" panose="02040602050305030304" pitchFamily="18" charset="0"/>
              </a:rPr>
              <a:t> </a:t>
            </a:r>
            <a:r>
              <a:rPr lang="en-US" sz="1500" dirty="0" err="1">
                <a:latin typeface="Book Antiqua" panose="02040602050305030304" pitchFamily="18" charset="0"/>
              </a:rPr>
              <a:t>ağırlıklı</a:t>
            </a:r>
            <a:r>
              <a:rPr lang="en-US" sz="1500" dirty="0">
                <a:latin typeface="Book Antiqua" panose="02040602050305030304" pitchFamily="18" charset="0"/>
              </a:rPr>
              <a:t> </a:t>
            </a:r>
            <a:r>
              <a:rPr lang="en-US" sz="1500" dirty="0" err="1">
                <a:latin typeface="Book Antiqua" panose="02040602050305030304" pitchFamily="18" charset="0"/>
              </a:rPr>
              <a:t>olarak</a:t>
            </a:r>
            <a:r>
              <a:rPr lang="en-US" sz="1500" dirty="0">
                <a:latin typeface="Book Antiqua" panose="02040602050305030304" pitchFamily="18" charset="0"/>
              </a:rPr>
              <a:t> </a:t>
            </a:r>
            <a:r>
              <a:rPr lang="en-US" sz="1500" dirty="0" err="1">
                <a:latin typeface="Book Antiqua" panose="02040602050305030304" pitchFamily="18" charset="0"/>
              </a:rPr>
              <a:t>müzisyenlerden</a:t>
            </a:r>
            <a:r>
              <a:rPr lang="en-US" sz="1500" dirty="0">
                <a:latin typeface="Book Antiqua" panose="02040602050305030304" pitchFamily="18" charset="0"/>
              </a:rPr>
              <a:t> </a:t>
            </a:r>
            <a:r>
              <a:rPr lang="en-US" sz="1500" dirty="0" err="1">
                <a:latin typeface="Book Antiqua" panose="02040602050305030304" pitchFamily="18" charset="0"/>
              </a:rPr>
              <a:t>oluşmaktadır</a:t>
            </a:r>
            <a:r>
              <a:rPr lang="en-US" sz="1500" dirty="0">
                <a:latin typeface="Book Antiqua" panose="02040602050305030304" pitchFamily="18" charset="0"/>
              </a:rPr>
              <a:t>. </a:t>
            </a:r>
            <a:r>
              <a:rPr lang="en-US" sz="1500" dirty="0" err="1">
                <a:latin typeface="Book Antiqua" panose="02040602050305030304" pitchFamily="18" charset="0"/>
              </a:rPr>
              <a:t>Özellikle</a:t>
            </a:r>
            <a:r>
              <a:rPr lang="en-US" sz="1500" dirty="0">
                <a:latin typeface="Book Antiqua" panose="02040602050305030304" pitchFamily="18" charset="0"/>
              </a:rPr>
              <a:t> piano </a:t>
            </a:r>
            <a:r>
              <a:rPr lang="en-US" sz="1500" dirty="0" err="1">
                <a:latin typeface="Book Antiqua" panose="02040602050305030304" pitchFamily="18" charset="0"/>
              </a:rPr>
              <a:t>tabanlı</a:t>
            </a:r>
            <a:r>
              <a:rPr lang="en-US" sz="1500" dirty="0">
                <a:latin typeface="Book Antiqua" panose="02040602050305030304" pitchFamily="18" charset="0"/>
              </a:rPr>
              <a:t> </a:t>
            </a:r>
            <a:r>
              <a:rPr lang="en-US" sz="1500" dirty="0" err="1">
                <a:latin typeface="Book Antiqua" panose="02040602050305030304" pitchFamily="18" charset="0"/>
              </a:rPr>
              <a:t>pek</a:t>
            </a:r>
            <a:r>
              <a:rPr lang="en-US" sz="1500" dirty="0">
                <a:latin typeface="Book Antiqua" panose="02040602050305030304" pitchFamily="18" charset="0"/>
              </a:rPr>
              <a:t> </a:t>
            </a:r>
            <a:r>
              <a:rPr lang="en-US" sz="1500" dirty="0" err="1">
                <a:latin typeface="Book Antiqua" panose="02040602050305030304" pitchFamily="18" charset="0"/>
              </a:rPr>
              <a:t>çok</a:t>
            </a:r>
            <a:r>
              <a:rPr lang="en-US" sz="1500" dirty="0">
                <a:latin typeface="Book Antiqua" panose="02040602050305030304" pitchFamily="18" charset="0"/>
              </a:rPr>
              <a:t> </a:t>
            </a:r>
            <a:r>
              <a:rPr lang="en-US" sz="1500" dirty="0" err="1">
                <a:latin typeface="Book Antiqua" panose="02040602050305030304" pitchFamily="18" charset="0"/>
              </a:rPr>
              <a:t>araştırmada</a:t>
            </a:r>
            <a:r>
              <a:rPr lang="en-US" sz="1500" dirty="0">
                <a:latin typeface="Book Antiqua" panose="02040602050305030304" pitchFamily="18" charset="0"/>
              </a:rPr>
              <a:t> ERAN </a:t>
            </a:r>
            <a:r>
              <a:rPr lang="en-US" sz="1500" dirty="0" err="1">
                <a:latin typeface="Book Antiqua" panose="02040602050305030304" pitchFamily="18" charset="0"/>
              </a:rPr>
              <a:t>önemli</a:t>
            </a:r>
            <a:r>
              <a:rPr lang="en-US" sz="1500" dirty="0">
                <a:latin typeface="Book Antiqua" panose="02040602050305030304" pitchFamily="18" charset="0"/>
              </a:rPr>
              <a:t> </a:t>
            </a:r>
            <a:r>
              <a:rPr lang="en-US" sz="1500" dirty="0" err="1">
                <a:latin typeface="Book Antiqua" panose="02040602050305030304" pitchFamily="18" charset="0"/>
              </a:rPr>
              <a:t>bulgular</a:t>
            </a:r>
            <a:r>
              <a:rPr lang="en-US" sz="1500" dirty="0">
                <a:latin typeface="Book Antiqua" panose="02040602050305030304" pitchFamily="18" charset="0"/>
              </a:rPr>
              <a:t> </a:t>
            </a:r>
            <a:r>
              <a:rPr lang="en-US" sz="1500" dirty="0" err="1">
                <a:latin typeface="Book Antiqua" panose="02040602050305030304" pitchFamily="18" charset="0"/>
              </a:rPr>
              <a:t>sunmaktadır</a:t>
            </a:r>
            <a:r>
              <a:rPr lang="en-US" sz="1500" dirty="0">
                <a:latin typeface="Book Antiqua" panose="02040602050305030304" pitchFamily="18" charset="0"/>
              </a:rPr>
              <a:t>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latin typeface="Book Antiqua" panose="02040602050305030304" pitchFamily="18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Book Antiqua" panose="02040602050305030304" pitchFamily="18" charset="0"/>
              </a:rPr>
              <a:t>MMN </a:t>
            </a:r>
            <a:r>
              <a:rPr lang="en-US" sz="1500" dirty="0" err="1">
                <a:latin typeface="Book Antiqua" panose="02040602050305030304" pitchFamily="18" charset="0"/>
              </a:rPr>
              <a:t>etkisi</a:t>
            </a:r>
            <a:r>
              <a:rPr lang="en-US" sz="1500" dirty="0">
                <a:latin typeface="Book Antiqua" panose="02040602050305030304" pitchFamily="18" charset="0"/>
              </a:rPr>
              <a:t>, </a:t>
            </a:r>
            <a:r>
              <a:rPr lang="en-US" sz="1500" dirty="0" err="1">
                <a:latin typeface="Book Antiqua" panose="02040602050305030304" pitchFamily="18" charset="0"/>
              </a:rPr>
              <a:t>ERAN’da</a:t>
            </a:r>
            <a:r>
              <a:rPr lang="en-US" sz="1500" dirty="0">
                <a:latin typeface="Book Antiqua" panose="02040602050305030304" pitchFamily="18" charset="0"/>
              </a:rPr>
              <a:t> (</a:t>
            </a:r>
            <a:r>
              <a:rPr lang="en-US" sz="1500" dirty="0" err="1">
                <a:latin typeface="Book Antiqua" panose="02040602050305030304" pitchFamily="18" charset="0"/>
              </a:rPr>
              <a:t>müzik</a:t>
            </a:r>
            <a:r>
              <a:rPr lang="en-US" sz="1500" dirty="0">
                <a:latin typeface="Book Antiqua" panose="02040602050305030304" pitchFamily="18" charset="0"/>
              </a:rPr>
              <a:t>-sözdizim MMN) </a:t>
            </a:r>
            <a:r>
              <a:rPr lang="en-US" sz="1500" dirty="0" err="1">
                <a:latin typeface="Book Antiqua" panose="02040602050305030304" pitchFamily="18" charset="0"/>
              </a:rPr>
              <a:t>olarak</a:t>
            </a:r>
            <a:r>
              <a:rPr lang="en-US" sz="1500" dirty="0">
                <a:latin typeface="Book Antiqua" panose="02040602050305030304" pitchFamily="18" charset="0"/>
              </a:rPr>
              <a:t> da </a:t>
            </a:r>
            <a:r>
              <a:rPr lang="en-US" sz="1500" dirty="0" err="1">
                <a:latin typeface="Book Antiqua" panose="02040602050305030304" pitchFamily="18" charset="0"/>
              </a:rPr>
              <a:t>tanımlanmaktadır</a:t>
            </a:r>
            <a:r>
              <a:rPr lang="en-US" sz="1500" dirty="0">
                <a:latin typeface="Book Antiqua" panose="02040602050305030304" pitchFamily="18" charset="0"/>
              </a:rPr>
              <a:t> (</a:t>
            </a:r>
            <a:r>
              <a:rPr lang="en-US" sz="1500" dirty="0" err="1">
                <a:latin typeface="Book Antiqua" panose="02040602050305030304" pitchFamily="18" charset="0"/>
              </a:rPr>
              <a:t>Koelsch</a:t>
            </a:r>
            <a:r>
              <a:rPr lang="en-US" sz="1500" dirty="0">
                <a:latin typeface="Book Antiqua" panose="02040602050305030304" pitchFamily="18" charset="0"/>
              </a:rPr>
              <a:t> ve diğ., 2000; 2001; 2002).</a:t>
            </a:r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r="-3" b="10476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sim 2">
            <a:extLst>
              <a:ext uri="{FF2B5EF4-FFF2-40B4-BE49-F238E27FC236}">
                <a16:creationId xmlns:a16="http://schemas.microsoft.com/office/drawing/2014/main" id="{8887C55E-CF5D-4AF6-93EC-80AA9FFD90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3" r="1" b="1"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814244" y="6211352"/>
            <a:ext cx="5085046" cy="430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050" dirty="0" err="1">
                <a:latin typeface="Book Antiqua" panose="02040602050305030304" pitchFamily="18" charset="0"/>
              </a:rPr>
              <a:t>Koelsch</a:t>
            </a:r>
            <a:r>
              <a:rPr lang="en-US" sz="1050" dirty="0">
                <a:latin typeface="Book Antiqua" panose="02040602050305030304" pitchFamily="18" charset="0"/>
              </a:rPr>
              <a:t>, S. (2009). Music‐syntactic processing and auditory memory: Similarities and differences between ERAN and MMN. </a:t>
            </a:r>
            <a:r>
              <a:rPr lang="en-US" sz="1050" i="1" dirty="0">
                <a:latin typeface="Book Antiqua" panose="02040602050305030304" pitchFamily="18" charset="0"/>
              </a:rPr>
              <a:t>Psychophysiology</a:t>
            </a:r>
            <a:r>
              <a:rPr lang="en-US" sz="1050" dirty="0">
                <a:latin typeface="Book Antiqua" panose="02040602050305030304" pitchFamily="18" charset="0"/>
              </a:rPr>
              <a:t>, </a:t>
            </a:r>
            <a:r>
              <a:rPr lang="en-US" sz="1050" i="1" dirty="0">
                <a:latin typeface="Book Antiqua" panose="02040602050305030304" pitchFamily="18" charset="0"/>
              </a:rPr>
              <a:t>46</a:t>
            </a:r>
            <a:r>
              <a:rPr lang="en-US" sz="1050" dirty="0">
                <a:latin typeface="Book Antiqua" panose="02040602050305030304" pitchFamily="18" charset="0"/>
              </a:rPr>
              <a:t>(1), 179-190.</a:t>
            </a:r>
            <a:endParaRPr lang="en-US" sz="1050" dirty="0">
              <a:latin typeface="Book Antiqua" panose="02040602050305030304" pitchFamily="18" charset="0"/>
              <a:sym typeface="Roboto Slab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2FE1AD-6440-4D67-9BC0-0048529B7AD4}"/>
              </a:ext>
            </a:extLst>
          </p:cNvPr>
          <p:cNvSpPr txBox="1"/>
          <p:nvPr/>
        </p:nvSpPr>
        <p:spPr>
          <a:xfrm>
            <a:off x="554441" y="984780"/>
            <a:ext cx="5604653" cy="1166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</a:t>
            </a:r>
            <a:r>
              <a:rPr lang="tr-TR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rken</a:t>
            </a:r>
            <a:r>
              <a:rPr lang="tr-TR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Sağ Ön Negativite E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tkisi</a:t>
            </a:r>
            <a:endParaRPr lang="tr-TR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</a:tabLst>
            </a:pPr>
            <a:r>
              <a:rPr lang="tr-TR" sz="3600" b="1" dirty="0">
                <a:latin typeface="+mj-lt"/>
                <a:ea typeface="+mj-ea"/>
                <a:cs typeface="+mj-cs"/>
              </a:rPr>
              <a:t>(ERAN)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501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219200" y="440268"/>
            <a:ext cx="5452533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</a:tabLst>
            </a:pPr>
            <a:r>
              <a:rPr lang="tr-TR" sz="3200" b="1" kern="1200" dirty="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rPr>
              <a:t>Anlambilimsel Bileşen</a:t>
            </a:r>
            <a:endParaRPr lang="en-US" sz="3200" kern="1200" dirty="0">
              <a:solidFill>
                <a:schemeClr val="bg1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076637" y="1405467"/>
            <a:ext cx="5595096" cy="4944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tr-TR" dirty="0">
              <a:latin typeface="Book Antiqua" panose="02040602050305030304" pitchFamily="18" charset="0"/>
            </a:endParaRPr>
          </a:p>
          <a:p>
            <a:pPr marL="355600" indent="-3556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b="1" dirty="0">
                <a:latin typeface="Book Antiqua" panose="02040602050305030304" pitchFamily="18" charset="0"/>
              </a:rPr>
              <a:t>120</a:t>
            </a:r>
            <a:r>
              <a:rPr lang="tr-TR" dirty="0">
                <a:latin typeface="Book Antiqua" panose="02040602050305030304" pitchFamily="18" charset="0"/>
              </a:rPr>
              <a:t> beyin görüntüleme araştırmasının (tümce ya da sözcük düzeyinde) meta analizi SOL yarıküreyi işaretliyor (bkz. </a:t>
            </a:r>
            <a:r>
              <a:rPr lang="tr-TR" i="1" dirty="0" err="1">
                <a:latin typeface="Book Antiqua" panose="02040602050305030304" pitchFamily="18" charset="0"/>
              </a:rPr>
              <a:t>Binder</a:t>
            </a:r>
            <a:r>
              <a:rPr lang="tr-TR" i="1" dirty="0">
                <a:latin typeface="Book Antiqua" panose="02040602050305030304" pitchFamily="18" charset="0"/>
              </a:rPr>
              <a:t> ve diğ., 2009</a:t>
            </a:r>
            <a:r>
              <a:rPr lang="tr-TR" dirty="0">
                <a:latin typeface="Book Antiqua" panose="02040602050305030304" pitchFamily="18" charset="0"/>
              </a:rPr>
              <a:t>). </a:t>
            </a:r>
          </a:p>
          <a:p>
            <a:pPr marL="355600" indent="-3556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dirty="0">
              <a:latin typeface="Book Antiqua" panose="02040602050305030304" pitchFamily="18" charset="0"/>
            </a:endParaRPr>
          </a:p>
          <a:p>
            <a:pPr marL="355600" indent="-3556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>
                <a:latin typeface="Book Antiqua" panose="02040602050305030304" pitchFamily="18" charset="0"/>
              </a:rPr>
              <a:t>Temel anlambilimsel ağlar; </a:t>
            </a:r>
            <a:r>
              <a:rPr lang="tr-TR" b="1" dirty="0" err="1">
                <a:latin typeface="Book Antiqua" panose="02040602050305030304" pitchFamily="18" charset="0"/>
              </a:rPr>
              <a:t>Inferior</a:t>
            </a:r>
            <a:r>
              <a:rPr lang="tr-TR" b="1" dirty="0">
                <a:latin typeface="Book Antiqua" panose="02040602050305030304" pitchFamily="18" charset="0"/>
              </a:rPr>
              <a:t> </a:t>
            </a:r>
            <a:r>
              <a:rPr lang="tr-TR" b="1" dirty="0" err="1">
                <a:latin typeface="Book Antiqua" panose="02040602050305030304" pitchFamily="18" charset="0"/>
              </a:rPr>
              <a:t>frontal</a:t>
            </a:r>
            <a:r>
              <a:rPr lang="tr-TR" b="1" dirty="0">
                <a:latin typeface="Book Antiqua" panose="02040602050305030304" pitchFamily="18" charset="0"/>
              </a:rPr>
              <a:t> (BA 45</a:t>
            </a:r>
            <a:r>
              <a:rPr lang="tr-TR" dirty="0">
                <a:latin typeface="Book Antiqua" panose="02040602050305030304" pitchFamily="18" charset="0"/>
              </a:rPr>
              <a:t> ve</a:t>
            </a:r>
            <a:r>
              <a:rPr lang="tr-TR" b="1" dirty="0">
                <a:latin typeface="Book Antiqua" panose="02040602050305030304" pitchFamily="18" charset="0"/>
              </a:rPr>
              <a:t> BA 47), </a:t>
            </a:r>
            <a:r>
              <a:rPr lang="tr-TR" b="1" dirty="0" err="1">
                <a:latin typeface="Book Antiqua" panose="02040602050305030304" pitchFamily="18" charset="0"/>
              </a:rPr>
              <a:t>temporal</a:t>
            </a:r>
            <a:r>
              <a:rPr lang="tr-TR" b="1" dirty="0">
                <a:latin typeface="Book Antiqua" panose="02040602050305030304" pitchFamily="18" charset="0"/>
              </a:rPr>
              <a:t> ve </a:t>
            </a:r>
            <a:r>
              <a:rPr lang="tr-TR" b="1" dirty="0" err="1">
                <a:latin typeface="Book Antiqua" panose="02040602050305030304" pitchFamily="18" charset="0"/>
              </a:rPr>
              <a:t>parietal</a:t>
            </a:r>
            <a:r>
              <a:rPr lang="tr-TR" b="1" dirty="0">
                <a:latin typeface="Book Antiqua" panose="02040602050305030304" pitchFamily="18" charset="0"/>
              </a:rPr>
              <a:t> alanlarda</a:t>
            </a:r>
            <a:r>
              <a:rPr lang="tr-TR" dirty="0">
                <a:latin typeface="Book Antiqua" panose="02040602050305030304" pitchFamily="18" charset="0"/>
              </a:rPr>
              <a:t> (IFG gibi) (</a:t>
            </a:r>
            <a:r>
              <a:rPr lang="tr-TR" i="1" dirty="0">
                <a:latin typeface="Book Antiqua" panose="02040602050305030304" pitchFamily="18" charset="0"/>
              </a:rPr>
              <a:t>Hagoort ve diğ., 2009</a:t>
            </a:r>
            <a:r>
              <a:rPr lang="tr-TR" dirty="0">
                <a:latin typeface="Book Antiqua" panose="02040602050305030304" pitchFamily="18" charset="0"/>
              </a:rPr>
              <a:t>), </a:t>
            </a:r>
          </a:p>
          <a:p>
            <a:pPr marL="355600" indent="-3556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dirty="0">
              <a:latin typeface="Book Antiqua" panose="02040602050305030304" pitchFamily="18" charset="0"/>
            </a:endParaRPr>
          </a:p>
          <a:p>
            <a:pPr marL="355600" indent="-3556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b="1" dirty="0">
                <a:latin typeface="Book Antiqua" panose="02040602050305030304" pitchFamily="18" charset="0"/>
              </a:rPr>
              <a:t>Sol </a:t>
            </a:r>
            <a:r>
              <a:rPr lang="tr-TR" b="1" dirty="0" err="1">
                <a:latin typeface="Book Antiqua" panose="02040602050305030304" pitchFamily="18" charset="0"/>
              </a:rPr>
              <a:t>temporal</a:t>
            </a:r>
            <a:r>
              <a:rPr lang="tr-TR" b="1" dirty="0">
                <a:latin typeface="Book Antiqua" panose="02040602050305030304" pitchFamily="18" charset="0"/>
              </a:rPr>
              <a:t> lobda </a:t>
            </a:r>
            <a:r>
              <a:rPr lang="tr-TR" dirty="0">
                <a:latin typeface="Book Antiqua" panose="02040602050305030304" pitchFamily="18" charset="0"/>
              </a:rPr>
              <a:t>(</a:t>
            </a:r>
            <a:r>
              <a:rPr lang="tr-TR" i="1" dirty="0" err="1">
                <a:latin typeface="Book Antiqua" panose="02040602050305030304" pitchFamily="18" charset="0"/>
              </a:rPr>
              <a:t>Humphries</a:t>
            </a:r>
            <a:r>
              <a:rPr lang="tr-TR" i="1" dirty="0">
                <a:latin typeface="Book Antiqua" panose="02040602050305030304" pitchFamily="18" charset="0"/>
              </a:rPr>
              <a:t> ve diğ., 2007; </a:t>
            </a:r>
            <a:r>
              <a:rPr lang="tr-TR" i="1" dirty="0" err="1">
                <a:latin typeface="Book Antiqua" panose="02040602050305030304" pitchFamily="18" charset="0"/>
              </a:rPr>
              <a:t>Bemis</a:t>
            </a:r>
            <a:r>
              <a:rPr lang="tr-TR" i="1" dirty="0">
                <a:latin typeface="Book Antiqua" panose="02040602050305030304" pitchFamily="18" charset="0"/>
              </a:rPr>
              <a:t> ve </a:t>
            </a:r>
            <a:r>
              <a:rPr lang="en-US" i="1" dirty="0" err="1">
                <a:latin typeface="Book Antiqua" panose="02040602050305030304" pitchFamily="18" charset="0"/>
              </a:rPr>
              <a:t>Pylkkänen</a:t>
            </a:r>
            <a:r>
              <a:rPr lang="en-US" i="1" dirty="0">
                <a:latin typeface="Book Antiqua" panose="02040602050305030304" pitchFamily="18" charset="0"/>
              </a:rPr>
              <a:t>, 2013</a:t>
            </a:r>
            <a:r>
              <a:rPr lang="en-US" dirty="0">
                <a:latin typeface="Book Antiqua" panose="02040602050305030304" pitchFamily="18" charset="0"/>
              </a:rPr>
              <a:t>)</a:t>
            </a:r>
            <a:r>
              <a:rPr lang="tr-TR" dirty="0">
                <a:latin typeface="Book Antiqua" panose="02040602050305030304" pitchFamily="18" charset="0"/>
              </a:rPr>
              <a:t>,</a:t>
            </a:r>
          </a:p>
          <a:p>
            <a:pPr marL="355600" indent="-3556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b="1" dirty="0">
              <a:latin typeface="Book Antiqua" panose="02040602050305030304" pitchFamily="18" charset="0"/>
            </a:endParaRPr>
          </a:p>
          <a:p>
            <a:pPr marL="355600" indent="-3556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b="1" dirty="0" err="1">
                <a:latin typeface="Book Antiqua" panose="02040602050305030304" pitchFamily="18" charset="0"/>
              </a:rPr>
              <a:t>Angüler</a:t>
            </a:r>
            <a:r>
              <a:rPr lang="tr-TR" b="1" dirty="0">
                <a:latin typeface="Book Antiqua" panose="02040602050305030304" pitchFamily="18" charset="0"/>
              </a:rPr>
              <a:t> </a:t>
            </a:r>
            <a:r>
              <a:rPr lang="tr-TR" b="1" dirty="0" err="1">
                <a:latin typeface="Book Antiqua" panose="02040602050305030304" pitchFamily="18" charset="0"/>
              </a:rPr>
              <a:t>Girüste</a:t>
            </a:r>
            <a:r>
              <a:rPr lang="tr-TR" b="1" dirty="0">
                <a:latin typeface="Book Antiqua" panose="02040602050305030304" pitchFamily="18" charset="0"/>
              </a:rPr>
              <a:t> </a:t>
            </a:r>
            <a:r>
              <a:rPr lang="tr-TR" dirty="0">
                <a:latin typeface="Book Antiqua" panose="02040602050305030304" pitchFamily="18" charset="0"/>
              </a:rPr>
              <a:t>(</a:t>
            </a:r>
            <a:r>
              <a:rPr lang="en-US" i="1" dirty="0">
                <a:latin typeface="Book Antiqua" panose="02040602050305030304" pitchFamily="18" charset="0"/>
              </a:rPr>
              <a:t>Humphries</a:t>
            </a:r>
            <a:r>
              <a:rPr lang="tr-TR" i="1" dirty="0">
                <a:latin typeface="Book Antiqua" panose="02040602050305030304" pitchFamily="18" charset="0"/>
              </a:rPr>
              <a:t> ve diğ., 2007, </a:t>
            </a:r>
            <a:r>
              <a:rPr lang="en-US" i="1" dirty="0" err="1">
                <a:latin typeface="Book Antiqua" panose="02040602050305030304" pitchFamily="18" charset="0"/>
              </a:rPr>
              <a:t>Obleser</a:t>
            </a:r>
            <a:r>
              <a:rPr lang="tr-TR" i="1" dirty="0">
                <a:latin typeface="Book Antiqua" panose="02040602050305030304" pitchFamily="18" charset="0"/>
              </a:rPr>
              <a:t> ve diğ., </a:t>
            </a:r>
            <a:r>
              <a:rPr lang="en-US" i="1" dirty="0">
                <a:latin typeface="Book Antiqua" panose="02040602050305030304" pitchFamily="18" charset="0"/>
              </a:rPr>
              <a:t>2007</a:t>
            </a:r>
            <a:r>
              <a:rPr lang="en-US" dirty="0">
                <a:latin typeface="Book Antiqua" panose="02040602050305030304" pitchFamily="18" charset="0"/>
              </a:rPr>
              <a:t>)</a:t>
            </a:r>
            <a:r>
              <a:rPr lang="tr-TR" dirty="0">
                <a:latin typeface="Book Antiqua" panose="02040602050305030304" pitchFamily="18" charset="0"/>
              </a:rPr>
              <a:t> olduğunu ileri sürmektedir.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09" y="1634068"/>
            <a:ext cx="5088022" cy="3191934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7255933" y="5329534"/>
            <a:ext cx="445346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Book Antiqua" panose="02040602050305030304" pitchFamily="18" charset="0"/>
              </a:rPr>
              <a:t>Lau,</a:t>
            </a:r>
            <a:r>
              <a:rPr lang="tr-TR" sz="1200" dirty="0">
                <a:latin typeface="Book Antiqua" panose="02040602050305030304" pitchFamily="18" charset="0"/>
              </a:rPr>
              <a:t> F., L.,</a:t>
            </a:r>
            <a:r>
              <a:rPr lang="en-US" sz="1200" dirty="0">
                <a:latin typeface="Book Antiqua" panose="02040602050305030304" pitchFamily="18" charset="0"/>
              </a:rPr>
              <a:t> Colin</a:t>
            </a:r>
            <a:r>
              <a:rPr lang="tr-TR" sz="1200" dirty="0">
                <a:latin typeface="Book Antiqua" panose="02040602050305030304" pitchFamily="18" charset="0"/>
              </a:rPr>
              <a:t>, P., &amp; </a:t>
            </a:r>
            <a:r>
              <a:rPr lang="en-US" sz="1200" dirty="0" err="1">
                <a:latin typeface="Book Antiqua" panose="02040602050305030304" pitchFamily="18" charset="0"/>
              </a:rPr>
              <a:t>Poeppel</a:t>
            </a:r>
            <a:r>
              <a:rPr lang="tr-TR" sz="1200" dirty="0">
                <a:latin typeface="Book Antiqua" panose="02040602050305030304" pitchFamily="18" charset="0"/>
              </a:rPr>
              <a:t>, D. (</a:t>
            </a:r>
            <a:r>
              <a:rPr lang="en-US" sz="1200" dirty="0">
                <a:latin typeface="Book Antiqua" panose="02040602050305030304" pitchFamily="18" charset="0"/>
              </a:rPr>
              <a:t>2008</a:t>
            </a:r>
            <a:r>
              <a:rPr lang="tr-TR" sz="1200" dirty="0">
                <a:latin typeface="Book Antiqua" panose="02040602050305030304" pitchFamily="18" charset="0"/>
              </a:rPr>
              <a:t>)</a:t>
            </a:r>
            <a:r>
              <a:rPr lang="en-US" sz="1200" dirty="0">
                <a:latin typeface="Book Antiqua" panose="02040602050305030304" pitchFamily="18" charset="0"/>
              </a:rPr>
              <a:t>. A cortical network for semantics: (De)constructing the N400. </a:t>
            </a:r>
            <a:r>
              <a:rPr lang="en-US" sz="1200" i="1" dirty="0">
                <a:latin typeface="Book Antiqua" panose="02040602050305030304" pitchFamily="18" charset="0"/>
              </a:rPr>
              <a:t>Nature Reviews Neuroscience</a:t>
            </a:r>
            <a:r>
              <a:rPr lang="tr-TR" sz="1200" dirty="0">
                <a:latin typeface="Book Antiqua" panose="02040602050305030304" pitchFamily="18" charset="0"/>
              </a:rPr>
              <a:t>,</a:t>
            </a:r>
            <a:r>
              <a:rPr lang="en-US" sz="1200" dirty="0">
                <a:latin typeface="Book Antiqua" panose="02040602050305030304" pitchFamily="18" charset="0"/>
              </a:rPr>
              <a:t> 9</a:t>
            </a:r>
            <a:r>
              <a:rPr lang="tr-TR" sz="1200" dirty="0">
                <a:latin typeface="Book Antiqua" panose="02040602050305030304" pitchFamily="18" charset="0"/>
              </a:rPr>
              <a:t>, </a:t>
            </a:r>
            <a:r>
              <a:rPr lang="en-US" sz="1200" dirty="0">
                <a:latin typeface="Book Antiqua" panose="02040602050305030304" pitchFamily="18" charset="0"/>
              </a:rPr>
              <a:t>12</a:t>
            </a:r>
            <a:r>
              <a:rPr lang="tr-TR" sz="1200" dirty="0">
                <a:latin typeface="Book Antiqua" panose="02040602050305030304" pitchFamily="18" charset="0"/>
              </a:rPr>
              <a:t>, </a:t>
            </a:r>
            <a:r>
              <a:rPr lang="en-US" sz="1200" dirty="0">
                <a:latin typeface="Book Antiqua" panose="02040602050305030304" pitchFamily="18" charset="0"/>
              </a:rPr>
              <a:t>920–933.</a:t>
            </a:r>
          </a:p>
        </p:txBody>
      </p:sp>
    </p:spTree>
    <p:extLst>
      <p:ext uri="{BB962C8B-B14F-4D97-AF65-F5344CB8AC3E}">
        <p14:creationId xmlns:p14="http://schemas.microsoft.com/office/powerpoint/2010/main" val="33184134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92441" y="6415813"/>
            <a:ext cx="59766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600" dirty="0">
                <a:solidFill>
                  <a:schemeClr val="bg1">
                    <a:lumMod val="50000"/>
                  </a:schemeClr>
                </a:solidFill>
                <a:latin typeface="Garamond" pitchFamily="18" charset="0"/>
              </a:rPr>
              <a:t>Friederici (2002), (2006), (2009), (2011), (2012); Friederici ve Alter (2004)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4015" y="1778358"/>
            <a:ext cx="10314252" cy="91940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tr-TR" sz="1600" b="1" dirty="0">
                <a:latin typeface="Book Antiqua" panose="02040602050305030304" pitchFamily="18" charset="0"/>
              </a:rPr>
              <a:t>1. Evre</a:t>
            </a:r>
          </a:p>
          <a:p>
            <a:pPr lvl="0" algn="just"/>
            <a:r>
              <a:rPr lang="tr-TR" sz="1600" dirty="0">
                <a:latin typeface="Book Antiqua" panose="02040602050305030304" pitchFamily="18" charset="0"/>
              </a:rPr>
              <a:t>100-300 ms aralığını gösteren EVRE 1'de, öbekleme sürecinin ilk oluşma evresinde ortaya çıkan N100 ve ELAN potansiyelleri görülmektedir.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4015" y="3156903"/>
            <a:ext cx="10314252" cy="1191816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tr-TR" sz="1600" b="1" dirty="0">
                <a:latin typeface="Book Antiqua" panose="02040602050305030304" pitchFamily="18" charset="0"/>
              </a:rPr>
              <a:t>2. Evre</a:t>
            </a:r>
          </a:p>
          <a:p>
            <a:pPr algn="just"/>
            <a:r>
              <a:rPr lang="tr-TR" sz="1600" dirty="0">
                <a:latin typeface="Book Antiqua" panose="02040602050305030304" pitchFamily="18" charset="0"/>
              </a:rPr>
              <a:t>300-500 ms aralığını gösteren ve N400 ile LAN potansiyellerinin görüldüğü EVRE 2'de, tümcenin konusal rollerinin oluşumunda sözlüksel-anlamsal bilginin ve biçimsözdizimsel bilginin işlemlendiği ileri sürülmektedir.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015" y="4764853"/>
            <a:ext cx="10314252" cy="1191816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tr-TR" sz="1600" b="1" dirty="0">
                <a:latin typeface="Book Antiqua" panose="02040602050305030304" pitchFamily="18" charset="0"/>
              </a:rPr>
              <a:t>3. Evre</a:t>
            </a:r>
          </a:p>
          <a:p>
            <a:pPr algn="just"/>
            <a:r>
              <a:rPr lang="tr-TR" sz="1600" dirty="0">
                <a:latin typeface="Book Antiqua" panose="02040602050305030304" pitchFamily="18" charset="0"/>
              </a:rPr>
              <a:t>Dil düzlemleri arasındaki etkileşimin oluşum noktası olarak da betimlenebilecek olan EVRE 3 ise, 500-1000 ms aralığındaki geç dönem potansiyellerini göstermektedir. Dolayısıyla EVRE 3, etkileşim evresi olarak da adlandırılabilmektedir.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794015" y="658283"/>
            <a:ext cx="107968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tr-TR" altLang="en-US" sz="2400" b="1" dirty="0">
                <a:latin typeface="Book Antiqua" panose="02040602050305030304" pitchFamily="18" charset="0"/>
                <a:cs typeface="Times" panose="02020603050405020304" pitchFamily="18" charset="0"/>
              </a:rPr>
              <a:t>İŞİTSEL TÜMCE ANLAMLANDIRMANIN NÖROBİLİŞSEL MODELİ </a:t>
            </a:r>
          </a:p>
          <a:p>
            <a:r>
              <a:rPr lang="tr-TR" altLang="en-US" sz="2400" b="1" dirty="0">
                <a:latin typeface="Book Antiqua" panose="02040602050305030304" pitchFamily="18" charset="0"/>
                <a:cs typeface="Times" panose="02020603050405020304" pitchFamily="18" charset="0"/>
              </a:rPr>
              <a:t>(</a:t>
            </a:r>
            <a:r>
              <a:rPr lang="tr-TR" altLang="en-US" sz="2400" i="1" dirty="0">
                <a:latin typeface="Book Antiqua" panose="02040602050305030304" pitchFamily="18" charset="0"/>
                <a:cs typeface="Times" panose="02020603050405020304" pitchFamily="18" charset="0"/>
              </a:rPr>
              <a:t>Friederici, 2002, 2011, 2012</a:t>
            </a:r>
            <a:r>
              <a:rPr lang="tr-TR" altLang="en-US" sz="2400" b="1" dirty="0">
                <a:latin typeface="Book Antiqua" panose="02040602050305030304" pitchFamily="18" charset="0"/>
                <a:cs typeface="Times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02348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219200" y="440268"/>
            <a:ext cx="5452533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</a:tabLst>
            </a:pPr>
            <a:r>
              <a:rPr lang="tr-TR" sz="3200" b="1" kern="1200" dirty="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rPr>
              <a:t>Anlambilimsel Bileşen</a:t>
            </a:r>
            <a:endParaRPr lang="en-US" sz="3200" kern="1200" dirty="0">
              <a:solidFill>
                <a:schemeClr val="bg1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219200" y="1407153"/>
            <a:ext cx="545253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Book Antiqua" panose="02040602050305030304" pitchFamily="18" charset="0"/>
              </a:rPr>
              <a:t>Bağlam içinde kullanılan sözcüklerin anlambilimsel </a:t>
            </a:r>
            <a:r>
              <a:rPr lang="tr-TR" dirty="0" err="1">
                <a:latin typeface="Book Antiqua" panose="02040602050305030304" pitchFamily="18" charset="0"/>
              </a:rPr>
              <a:t>işlemlenişinin</a:t>
            </a:r>
            <a:r>
              <a:rPr lang="tr-TR" dirty="0">
                <a:latin typeface="Book Antiqua" panose="02040602050305030304" pitchFamily="18" charset="0"/>
              </a:rPr>
              <a:t> </a:t>
            </a:r>
            <a:r>
              <a:rPr lang="tr-TR" dirty="0" err="1">
                <a:latin typeface="Book Antiqua" panose="02040602050305030304" pitchFamily="18" charset="0"/>
              </a:rPr>
              <a:t>nöroişlevsel</a:t>
            </a:r>
            <a:r>
              <a:rPr lang="tr-TR" dirty="0">
                <a:latin typeface="Book Antiqua" panose="02040602050305030304" pitchFamily="18" charset="0"/>
              </a:rPr>
              <a:t> modeli (</a:t>
            </a:r>
            <a:r>
              <a:rPr lang="tr-TR" i="1" dirty="0">
                <a:latin typeface="Book Antiqua" panose="02040602050305030304" pitchFamily="18" charset="0"/>
              </a:rPr>
              <a:t>yanda</a:t>
            </a:r>
            <a:r>
              <a:rPr lang="tr-TR" dirty="0">
                <a:latin typeface="Book Antiqua" panose="02040602050305030304" pitchFamily="18" charset="0"/>
              </a:rPr>
              <a:t>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err="1">
                <a:latin typeface="Book Antiqua" panose="02040602050305030304" pitchFamily="18" charset="0"/>
              </a:rPr>
              <a:t>Sözlüksel</a:t>
            </a:r>
            <a:r>
              <a:rPr lang="tr-TR" dirty="0">
                <a:latin typeface="Book Antiqua" panose="02040602050305030304" pitchFamily="18" charset="0"/>
              </a:rPr>
              <a:t> ulamlar, </a:t>
            </a:r>
            <a:r>
              <a:rPr lang="tr-TR" b="1" dirty="0">
                <a:latin typeface="Book Antiqua" panose="02040602050305030304" pitchFamily="18" charset="0"/>
              </a:rPr>
              <a:t>MTG</a:t>
            </a:r>
            <a:r>
              <a:rPr lang="tr-TR" dirty="0">
                <a:latin typeface="Book Antiqua" panose="02040602050305030304" pitchFamily="18" charset="0"/>
              </a:rPr>
              <a:t> ve </a:t>
            </a:r>
            <a:r>
              <a:rPr lang="tr-TR" b="1" dirty="0" err="1">
                <a:latin typeface="Book Antiqua" panose="02040602050305030304" pitchFamily="18" charset="0"/>
              </a:rPr>
              <a:t>superior</a:t>
            </a:r>
            <a:r>
              <a:rPr lang="tr-TR" b="1" dirty="0">
                <a:latin typeface="Book Antiqua" panose="02040602050305030304" pitchFamily="18" charset="0"/>
              </a:rPr>
              <a:t> </a:t>
            </a:r>
            <a:r>
              <a:rPr lang="tr-TR" b="1" dirty="0" err="1">
                <a:latin typeface="Book Antiqua" panose="02040602050305030304" pitchFamily="18" charset="0"/>
              </a:rPr>
              <a:t>temporal</a:t>
            </a:r>
            <a:r>
              <a:rPr lang="tr-TR" b="1" dirty="0">
                <a:latin typeface="Book Antiqua" panose="02040602050305030304" pitchFamily="18" charset="0"/>
              </a:rPr>
              <a:t> </a:t>
            </a:r>
            <a:r>
              <a:rPr lang="tr-TR" b="1" dirty="0" err="1">
                <a:latin typeface="Book Antiqua" panose="02040602050305030304" pitchFamily="18" charset="0"/>
              </a:rPr>
              <a:t>sulkus</a:t>
            </a:r>
            <a:r>
              <a:rPr lang="tr-TR" dirty="0" err="1">
                <a:latin typeface="Book Antiqua" panose="02040602050305030304" pitchFamily="18" charset="0"/>
              </a:rPr>
              <a:t>un</a:t>
            </a:r>
            <a:r>
              <a:rPr lang="tr-TR" dirty="0">
                <a:latin typeface="Book Antiqua" panose="02040602050305030304" pitchFamily="18" charset="0"/>
              </a:rPr>
              <a:t> yakınlarında ve </a:t>
            </a:r>
            <a:r>
              <a:rPr lang="tr-TR" b="1" dirty="0" err="1">
                <a:latin typeface="Book Antiqua" panose="02040602050305030304" pitchFamily="18" charset="0"/>
              </a:rPr>
              <a:t>inferior</a:t>
            </a:r>
            <a:r>
              <a:rPr lang="tr-TR" b="1" dirty="0">
                <a:latin typeface="Book Antiqua" panose="02040602050305030304" pitchFamily="18" charset="0"/>
              </a:rPr>
              <a:t> </a:t>
            </a:r>
            <a:r>
              <a:rPr lang="tr-TR" b="1" dirty="0" err="1">
                <a:latin typeface="Book Antiqua" panose="02040602050305030304" pitchFamily="18" charset="0"/>
              </a:rPr>
              <a:t>temporal</a:t>
            </a:r>
            <a:r>
              <a:rPr lang="tr-TR" b="1" dirty="0">
                <a:latin typeface="Book Antiqua" panose="02040602050305030304" pitchFamily="18" charset="0"/>
              </a:rPr>
              <a:t> korteks</a:t>
            </a:r>
            <a:r>
              <a:rPr lang="tr-TR" dirty="0">
                <a:latin typeface="Book Antiqua" panose="02040602050305030304" pitchFamily="18" charset="0"/>
              </a:rPr>
              <a:t>te  depolanmakta ve aktive olmaktadır.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b="1" dirty="0">
                <a:latin typeface="Book Antiqua" panose="02040602050305030304" pitchFamily="18" charset="0"/>
              </a:rPr>
              <a:t>A</a:t>
            </a:r>
            <a:r>
              <a:rPr lang="en-US" b="1" dirty="0" err="1">
                <a:latin typeface="Book Antiqua" panose="02040602050305030304" pitchFamily="18" charset="0"/>
              </a:rPr>
              <a:t>nterior</a:t>
            </a:r>
            <a:r>
              <a:rPr lang="en-US" b="1" dirty="0">
                <a:latin typeface="Book Antiqua" panose="02040602050305030304" pitchFamily="18" charset="0"/>
              </a:rPr>
              <a:t> temporal</a:t>
            </a:r>
            <a:r>
              <a:rPr lang="tr-TR" b="1" dirty="0">
                <a:latin typeface="Book Antiqua" panose="02040602050305030304" pitchFamily="18" charset="0"/>
              </a:rPr>
              <a:t> k</a:t>
            </a:r>
            <a:r>
              <a:rPr lang="en-US" b="1" dirty="0" err="1">
                <a:latin typeface="Book Antiqua" panose="02040602050305030304" pitchFamily="18" charset="0"/>
              </a:rPr>
              <a:t>orte</a:t>
            </a:r>
            <a:r>
              <a:rPr lang="tr-TR" b="1" dirty="0" err="1">
                <a:latin typeface="Book Antiqua" panose="02040602050305030304" pitchFamily="18" charset="0"/>
              </a:rPr>
              <a:t>ks</a:t>
            </a:r>
            <a:r>
              <a:rPr lang="tr-TR" b="1" dirty="0">
                <a:latin typeface="Book Antiqua" panose="02040602050305030304" pitchFamily="18" charset="0"/>
              </a:rPr>
              <a:t> </a:t>
            </a:r>
            <a:r>
              <a:rPr lang="tr-TR" dirty="0">
                <a:latin typeface="Book Antiqua" panose="02040602050305030304" pitchFamily="18" charset="0"/>
              </a:rPr>
              <a:t>(ATC) ve </a:t>
            </a:r>
            <a:r>
              <a:rPr lang="tr-TR" b="1" dirty="0">
                <a:latin typeface="Book Antiqua" panose="02040602050305030304" pitchFamily="18" charset="0"/>
              </a:rPr>
              <a:t>An</a:t>
            </a:r>
            <a:r>
              <a:rPr lang="en-US" b="1" dirty="0">
                <a:latin typeface="Book Antiqua" panose="02040602050305030304" pitchFamily="18" charset="0"/>
              </a:rPr>
              <a:t>g</a:t>
            </a:r>
            <a:r>
              <a:rPr lang="tr-TR" b="1" dirty="0">
                <a:latin typeface="Book Antiqua" panose="02040602050305030304" pitchFamily="18" charset="0"/>
              </a:rPr>
              <a:t>ü</a:t>
            </a:r>
            <a:r>
              <a:rPr lang="en-US" b="1" dirty="0">
                <a:latin typeface="Book Antiqua" panose="02040602050305030304" pitchFamily="18" charset="0"/>
              </a:rPr>
              <a:t>l</a:t>
            </a:r>
            <a:r>
              <a:rPr lang="tr-TR" b="1" dirty="0">
                <a:latin typeface="Book Antiqua" panose="02040602050305030304" pitchFamily="18" charset="0"/>
              </a:rPr>
              <a:t>e</a:t>
            </a:r>
            <a:r>
              <a:rPr lang="en-US" b="1" dirty="0">
                <a:latin typeface="Book Antiqua" panose="02040602050305030304" pitchFamily="18" charset="0"/>
              </a:rPr>
              <a:t>r </a:t>
            </a:r>
            <a:r>
              <a:rPr lang="tr-TR" b="1" dirty="0" err="1">
                <a:latin typeface="Book Antiqua" panose="02040602050305030304" pitchFamily="18" charset="0"/>
              </a:rPr>
              <a:t>Girüs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</a:rPr>
              <a:t>(AG) </a:t>
            </a:r>
            <a:r>
              <a:rPr lang="tr-TR" dirty="0">
                <a:latin typeface="Book Antiqua" panose="02040602050305030304" pitchFamily="18" charset="0"/>
              </a:rPr>
              <a:t>bağlama ve sözdizimsel içeriğe ilişkin bilginin bütünleştirilmesinde rol oynamaktadır.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b="1" dirty="0">
                <a:latin typeface="Book Antiqua" panose="02040602050305030304" pitchFamily="18" charset="0"/>
              </a:rPr>
              <a:t>A</a:t>
            </a:r>
            <a:r>
              <a:rPr lang="en-US" b="1" dirty="0" err="1">
                <a:latin typeface="Book Antiqua" panose="02040602050305030304" pitchFamily="18" charset="0"/>
              </a:rPr>
              <a:t>nterior</a:t>
            </a:r>
            <a:r>
              <a:rPr lang="en-US" b="1" dirty="0">
                <a:latin typeface="Book Antiqua" panose="02040602050305030304" pitchFamily="18" charset="0"/>
              </a:rPr>
              <a:t> inferior frontal g</a:t>
            </a:r>
            <a:r>
              <a:rPr lang="tr-TR" b="1" dirty="0" err="1">
                <a:latin typeface="Book Antiqua" panose="02040602050305030304" pitchFamily="18" charset="0"/>
              </a:rPr>
              <a:t>irüs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</a:rPr>
              <a:t>(</a:t>
            </a:r>
            <a:r>
              <a:rPr lang="en-US" dirty="0" err="1">
                <a:latin typeface="Book Antiqua" panose="02040602050305030304" pitchFamily="18" charset="0"/>
              </a:rPr>
              <a:t>aIFG</a:t>
            </a:r>
            <a:r>
              <a:rPr lang="en-US" dirty="0">
                <a:latin typeface="Book Antiqua" panose="02040602050305030304" pitchFamily="18" charset="0"/>
              </a:rPr>
              <a:t>) </a:t>
            </a:r>
            <a:r>
              <a:rPr lang="tr-TR" dirty="0" err="1">
                <a:latin typeface="Book Antiqua" panose="02040602050305030304" pitchFamily="18" charset="0"/>
              </a:rPr>
              <a:t>sözlüksel</a:t>
            </a:r>
            <a:r>
              <a:rPr lang="tr-TR" dirty="0">
                <a:latin typeface="Book Antiqua" panose="02040602050305030304" pitchFamily="18" charset="0"/>
              </a:rPr>
              <a:t> ulamların geri çağrılmasında</a:t>
            </a:r>
            <a:r>
              <a:rPr lang="en-US" dirty="0">
                <a:latin typeface="Book Antiqua" panose="02040602050305030304" pitchFamily="18" charset="0"/>
              </a:rPr>
              <a:t>,</a:t>
            </a:r>
            <a:r>
              <a:rPr lang="tr-TR" dirty="0">
                <a:latin typeface="Book Antiqua" panose="02040602050305030304" pitchFamily="18" charset="0"/>
              </a:rPr>
              <a:t> ve </a:t>
            </a:r>
            <a:r>
              <a:rPr lang="tr-TR" b="1" dirty="0" err="1">
                <a:latin typeface="Book Antiqua" panose="02040602050305030304" pitchFamily="18" charset="0"/>
              </a:rPr>
              <a:t>posterior</a:t>
            </a:r>
            <a:r>
              <a:rPr lang="tr-TR" b="1" dirty="0">
                <a:latin typeface="Book Antiqua" panose="02040602050305030304" pitchFamily="18" charset="0"/>
              </a:rPr>
              <a:t> IFG </a:t>
            </a:r>
            <a:r>
              <a:rPr lang="tr-TR" dirty="0">
                <a:latin typeface="Book Antiqua" panose="02040602050305030304" pitchFamily="18" charset="0"/>
              </a:rPr>
              <a:t>(</a:t>
            </a:r>
            <a:r>
              <a:rPr lang="en-US" dirty="0" err="1">
                <a:latin typeface="Book Antiqua" panose="02040602050305030304" pitchFamily="18" charset="0"/>
              </a:rPr>
              <a:t>pIFG</a:t>
            </a:r>
            <a:r>
              <a:rPr lang="en-US" dirty="0">
                <a:latin typeface="Book Antiqua" panose="02040602050305030304" pitchFamily="18" charset="0"/>
              </a:rPr>
              <a:t>) </a:t>
            </a:r>
            <a:r>
              <a:rPr lang="tr-TR" dirty="0">
                <a:latin typeface="Book Antiqua" panose="02040602050305030304" pitchFamily="18" charset="0"/>
              </a:rPr>
              <a:t>aday ulamların seçilmesinde rol oynamaktadır.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255933" y="5329534"/>
            <a:ext cx="445346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Book Antiqua" panose="02040602050305030304" pitchFamily="18" charset="0"/>
              </a:rPr>
              <a:t>Lau,</a:t>
            </a:r>
            <a:r>
              <a:rPr lang="tr-TR" sz="1200" dirty="0">
                <a:latin typeface="Book Antiqua" panose="02040602050305030304" pitchFamily="18" charset="0"/>
              </a:rPr>
              <a:t> F., L.,</a:t>
            </a:r>
            <a:r>
              <a:rPr lang="en-US" sz="1200" dirty="0">
                <a:latin typeface="Book Antiqua" panose="02040602050305030304" pitchFamily="18" charset="0"/>
              </a:rPr>
              <a:t> Colin</a:t>
            </a:r>
            <a:r>
              <a:rPr lang="tr-TR" sz="1200" dirty="0">
                <a:latin typeface="Book Antiqua" panose="02040602050305030304" pitchFamily="18" charset="0"/>
              </a:rPr>
              <a:t>, P., &amp; </a:t>
            </a:r>
            <a:r>
              <a:rPr lang="en-US" sz="1200" dirty="0" err="1">
                <a:latin typeface="Book Antiqua" panose="02040602050305030304" pitchFamily="18" charset="0"/>
              </a:rPr>
              <a:t>Poeppel</a:t>
            </a:r>
            <a:r>
              <a:rPr lang="tr-TR" sz="1200" dirty="0">
                <a:latin typeface="Book Antiqua" panose="02040602050305030304" pitchFamily="18" charset="0"/>
              </a:rPr>
              <a:t>, D. (</a:t>
            </a:r>
            <a:r>
              <a:rPr lang="en-US" sz="1200" dirty="0">
                <a:latin typeface="Book Antiqua" panose="02040602050305030304" pitchFamily="18" charset="0"/>
              </a:rPr>
              <a:t>2008</a:t>
            </a:r>
            <a:r>
              <a:rPr lang="tr-TR" sz="1200" dirty="0">
                <a:latin typeface="Book Antiqua" panose="02040602050305030304" pitchFamily="18" charset="0"/>
              </a:rPr>
              <a:t>)</a:t>
            </a:r>
            <a:r>
              <a:rPr lang="en-US" sz="1200" dirty="0">
                <a:latin typeface="Book Antiqua" panose="02040602050305030304" pitchFamily="18" charset="0"/>
              </a:rPr>
              <a:t>. A cortical network for semantics: (De)constructing the N400. </a:t>
            </a:r>
            <a:r>
              <a:rPr lang="en-US" sz="1200" i="1" dirty="0">
                <a:latin typeface="Book Antiqua" panose="02040602050305030304" pitchFamily="18" charset="0"/>
              </a:rPr>
              <a:t>Nature Reviews Neuroscience</a:t>
            </a:r>
            <a:r>
              <a:rPr lang="tr-TR" sz="1200" dirty="0">
                <a:latin typeface="Book Antiqua" panose="02040602050305030304" pitchFamily="18" charset="0"/>
              </a:rPr>
              <a:t>,</a:t>
            </a:r>
            <a:r>
              <a:rPr lang="en-US" sz="1200" dirty="0">
                <a:latin typeface="Book Antiqua" panose="02040602050305030304" pitchFamily="18" charset="0"/>
              </a:rPr>
              <a:t> 9</a:t>
            </a:r>
            <a:r>
              <a:rPr lang="tr-TR" sz="1200" dirty="0">
                <a:latin typeface="Book Antiqua" panose="02040602050305030304" pitchFamily="18" charset="0"/>
              </a:rPr>
              <a:t>, </a:t>
            </a:r>
            <a:r>
              <a:rPr lang="en-US" sz="1200" dirty="0">
                <a:latin typeface="Book Antiqua" panose="02040602050305030304" pitchFamily="18" charset="0"/>
              </a:rPr>
              <a:t>12</a:t>
            </a:r>
            <a:r>
              <a:rPr lang="tr-TR" sz="1200" dirty="0">
                <a:latin typeface="Book Antiqua" panose="02040602050305030304" pitchFamily="18" charset="0"/>
              </a:rPr>
              <a:t>, </a:t>
            </a:r>
            <a:r>
              <a:rPr lang="en-US" sz="1200" dirty="0">
                <a:latin typeface="Book Antiqua" panose="02040602050305030304" pitchFamily="18" charset="0"/>
              </a:rPr>
              <a:t>920–933.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09" y="1634068"/>
            <a:ext cx="5088022" cy="319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892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219200" y="440268"/>
            <a:ext cx="5452533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</a:tabLst>
            </a:pPr>
            <a:r>
              <a:rPr lang="tr-TR" sz="3200" b="1" kern="1200" dirty="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rPr>
              <a:t>Anlambilimsel Bileşen</a:t>
            </a:r>
            <a:endParaRPr lang="en-US" sz="3200" kern="1200" dirty="0">
              <a:solidFill>
                <a:schemeClr val="bg1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219200" y="1407153"/>
            <a:ext cx="545253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b="1" dirty="0" err="1">
                <a:latin typeface="Book Antiqua" panose="02040602050305030304" pitchFamily="18" charset="0"/>
              </a:rPr>
              <a:t>Temporal</a:t>
            </a:r>
            <a:r>
              <a:rPr lang="tr-TR" b="1" dirty="0">
                <a:latin typeface="Book Antiqua" panose="02040602050305030304" pitchFamily="18" charset="0"/>
              </a:rPr>
              <a:t> kortekste</a:t>
            </a:r>
            <a:r>
              <a:rPr lang="tr-TR" dirty="0">
                <a:latin typeface="Book Antiqua" panose="02040602050305030304" pitchFamily="18" charset="0"/>
              </a:rPr>
              <a:t> anlambilimle ilişkilendirilen beyin aktivasyonları, aslında sözdizimsel olarak tümce </a:t>
            </a:r>
            <a:r>
              <a:rPr lang="tr-TR" dirty="0" err="1">
                <a:latin typeface="Book Antiqua" panose="02040602050305030304" pitchFamily="18" charset="0"/>
              </a:rPr>
              <a:t>işlemleme</a:t>
            </a:r>
            <a:r>
              <a:rPr lang="tr-TR" dirty="0">
                <a:latin typeface="Book Antiqua" panose="02040602050305030304" pitchFamily="18" charset="0"/>
              </a:rPr>
              <a:t> süreçlerinde </a:t>
            </a:r>
            <a:r>
              <a:rPr lang="tr-TR" b="1" dirty="0" err="1">
                <a:latin typeface="Book Antiqua" panose="02040602050305030304" pitchFamily="18" charset="0"/>
              </a:rPr>
              <a:t>anterior</a:t>
            </a:r>
            <a:r>
              <a:rPr lang="tr-TR" b="1" dirty="0">
                <a:latin typeface="Book Antiqua" panose="02040602050305030304" pitchFamily="18" charset="0"/>
              </a:rPr>
              <a:t> </a:t>
            </a:r>
            <a:r>
              <a:rPr lang="tr-TR" b="1" dirty="0" err="1">
                <a:latin typeface="Book Antiqua" panose="02040602050305030304" pitchFamily="18" charset="0"/>
              </a:rPr>
              <a:t>temporal</a:t>
            </a:r>
            <a:r>
              <a:rPr lang="tr-TR" b="1" dirty="0">
                <a:latin typeface="Book Antiqua" panose="02040602050305030304" pitchFamily="18" charset="0"/>
              </a:rPr>
              <a:t> lobda</a:t>
            </a:r>
            <a:r>
              <a:rPr lang="tr-TR" dirty="0">
                <a:latin typeface="Book Antiqua" panose="02040602050305030304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</a:rPr>
              <a:t>(</a:t>
            </a:r>
            <a:r>
              <a:rPr lang="en-US" i="1" dirty="0" err="1">
                <a:latin typeface="Book Antiqua" panose="02040602050305030304" pitchFamily="18" charset="0"/>
              </a:rPr>
              <a:t>Mazoyer</a:t>
            </a:r>
            <a:r>
              <a:rPr lang="en-US" i="1" dirty="0">
                <a:latin typeface="Book Antiqua" panose="02040602050305030304" pitchFamily="18" charset="0"/>
              </a:rPr>
              <a:t> </a:t>
            </a:r>
            <a:r>
              <a:rPr lang="tr-TR" i="1" dirty="0">
                <a:latin typeface="Book Antiqua" panose="02040602050305030304" pitchFamily="18" charset="0"/>
              </a:rPr>
              <a:t>ve diğ.,</a:t>
            </a:r>
            <a:r>
              <a:rPr lang="en-US" i="1" dirty="0">
                <a:latin typeface="Book Antiqua" panose="02040602050305030304" pitchFamily="18" charset="0"/>
              </a:rPr>
              <a:t> 1993; </a:t>
            </a:r>
            <a:r>
              <a:rPr lang="en-US" i="1" dirty="0" err="1">
                <a:latin typeface="Book Antiqua" panose="02040602050305030304" pitchFamily="18" charset="0"/>
              </a:rPr>
              <a:t>Vandenberghe</a:t>
            </a:r>
            <a:r>
              <a:rPr lang="en-US" i="1" dirty="0">
                <a:latin typeface="Book Antiqua" panose="02040602050305030304" pitchFamily="18" charset="0"/>
              </a:rPr>
              <a:t> </a:t>
            </a:r>
            <a:r>
              <a:rPr lang="tr-TR" i="1" dirty="0">
                <a:latin typeface="Book Antiqua" panose="02040602050305030304" pitchFamily="18" charset="0"/>
              </a:rPr>
              <a:t>ve diğ., </a:t>
            </a:r>
            <a:r>
              <a:rPr lang="en-US" i="1" dirty="0">
                <a:latin typeface="Book Antiqua" panose="02040602050305030304" pitchFamily="18" charset="0"/>
              </a:rPr>
              <a:t>2002; Humphries </a:t>
            </a:r>
            <a:r>
              <a:rPr lang="tr-TR" i="1" dirty="0">
                <a:latin typeface="Book Antiqua" panose="02040602050305030304" pitchFamily="18" charset="0"/>
              </a:rPr>
              <a:t>ve diğ.,</a:t>
            </a:r>
            <a:r>
              <a:rPr lang="en-US" i="1" dirty="0">
                <a:latin typeface="Book Antiqua" panose="02040602050305030304" pitchFamily="18" charset="0"/>
              </a:rPr>
              <a:t> 2006</a:t>
            </a:r>
            <a:r>
              <a:rPr lang="en-US" dirty="0">
                <a:latin typeface="Book Antiqua" panose="02040602050305030304" pitchFamily="18" charset="0"/>
              </a:rPr>
              <a:t>)</a:t>
            </a:r>
            <a:r>
              <a:rPr lang="tr-TR" dirty="0">
                <a:latin typeface="Book Antiqua" panose="02040602050305030304" pitchFamily="18" charset="0"/>
              </a:rPr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b="1" dirty="0" err="1">
                <a:latin typeface="Book Antiqua" panose="02040602050305030304" pitchFamily="18" charset="0"/>
              </a:rPr>
              <a:t>pSTG’de</a:t>
            </a:r>
            <a:r>
              <a:rPr lang="en-US" dirty="0">
                <a:latin typeface="Book Antiqua" panose="02040602050305030304" pitchFamily="18" charset="0"/>
              </a:rPr>
              <a:t> (</a:t>
            </a:r>
            <a:r>
              <a:rPr lang="en-US" i="1" dirty="0" err="1">
                <a:latin typeface="Book Antiqua" panose="02040602050305030304" pitchFamily="18" charset="0"/>
              </a:rPr>
              <a:t>Obleser</a:t>
            </a:r>
            <a:r>
              <a:rPr lang="tr-TR" i="1" dirty="0">
                <a:latin typeface="Book Antiqua" panose="02040602050305030304" pitchFamily="18" charset="0"/>
              </a:rPr>
              <a:t> ve</a:t>
            </a:r>
            <a:r>
              <a:rPr lang="en-US" i="1" dirty="0">
                <a:latin typeface="Book Antiqua" panose="02040602050305030304" pitchFamily="18" charset="0"/>
              </a:rPr>
              <a:t> </a:t>
            </a:r>
            <a:r>
              <a:rPr lang="en-US" i="1" dirty="0" err="1">
                <a:latin typeface="Book Antiqua" panose="02040602050305030304" pitchFamily="18" charset="0"/>
              </a:rPr>
              <a:t>Kotz</a:t>
            </a:r>
            <a:r>
              <a:rPr lang="en-US" i="1" dirty="0">
                <a:latin typeface="Book Antiqua" panose="02040602050305030304" pitchFamily="18" charset="0"/>
              </a:rPr>
              <a:t>, 2010</a:t>
            </a:r>
            <a:r>
              <a:rPr lang="en-US" dirty="0">
                <a:latin typeface="Book Antiqua" panose="02040602050305030304" pitchFamily="18" charset="0"/>
              </a:rPr>
              <a:t>)</a:t>
            </a:r>
            <a:r>
              <a:rPr lang="tr-TR" dirty="0">
                <a:latin typeface="Book Antiqua" panose="02040602050305030304" pitchFamily="18" charset="0"/>
              </a:rPr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b="1" dirty="0">
                <a:latin typeface="Book Antiqua" panose="02040602050305030304" pitchFamily="18" charset="0"/>
              </a:rPr>
              <a:t>A</a:t>
            </a:r>
            <a:r>
              <a:rPr lang="en-US" b="1" dirty="0">
                <a:latin typeface="Book Antiqua" panose="02040602050305030304" pitchFamily="18" charset="0"/>
              </a:rPr>
              <a:t>ng</a:t>
            </a:r>
            <a:r>
              <a:rPr lang="tr-TR" b="1" dirty="0" err="1">
                <a:latin typeface="Book Antiqua" panose="02040602050305030304" pitchFamily="18" charset="0"/>
              </a:rPr>
              <a:t>üle</a:t>
            </a:r>
            <a:r>
              <a:rPr lang="en-US" b="1" dirty="0">
                <a:latin typeface="Book Antiqua" panose="02040602050305030304" pitchFamily="18" charset="0"/>
              </a:rPr>
              <a:t>r </a:t>
            </a:r>
            <a:r>
              <a:rPr lang="tr-TR" b="1" dirty="0" err="1">
                <a:latin typeface="Book Antiqua" panose="02040602050305030304" pitchFamily="18" charset="0"/>
              </a:rPr>
              <a:t>Girüs’te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</a:rPr>
              <a:t>(</a:t>
            </a:r>
            <a:r>
              <a:rPr lang="en-US" i="1" dirty="0">
                <a:latin typeface="Book Antiqua" panose="02040602050305030304" pitchFamily="18" charset="0"/>
              </a:rPr>
              <a:t>Humphries </a:t>
            </a:r>
            <a:r>
              <a:rPr lang="tr-TR" i="1" dirty="0">
                <a:latin typeface="Book Antiqua" panose="02040602050305030304" pitchFamily="18" charset="0"/>
              </a:rPr>
              <a:t>ve diğ.,</a:t>
            </a:r>
            <a:r>
              <a:rPr lang="en-US" i="1" dirty="0">
                <a:latin typeface="Book Antiqua" panose="02040602050305030304" pitchFamily="18" charset="0"/>
              </a:rPr>
              <a:t> 2007; </a:t>
            </a:r>
            <a:r>
              <a:rPr lang="en-US" i="1" dirty="0" err="1">
                <a:latin typeface="Book Antiqua" panose="02040602050305030304" pitchFamily="18" charset="0"/>
              </a:rPr>
              <a:t>Obleser</a:t>
            </a:r>
            <a:r>
              <a:rPr lang="tr-TR" i="1" dirty="0">
                <a:latin typeface="Book Antiqua" panose="02040602050305030304" pitchFamily="18" charset="0"/>
              </a:rPr>
              <a:t> ve diğ.,</a:t>
            </a:r>
            <a:r>
              <a:rPr lang="en-US" i="1" dirty="0">
                <a:latin typeface="Book Antiqua" panose="02040602050305030304" pitchFamily="18" charset="0"/>
              </a:rPr>
              <a:t> 2007</a:t>
            </a:r>
            <a:r>
              <a:rPr lang="en-US" dirty="0">
                <a:latin typeface="Book Antiqua" panose="02040602050305030304" pitchFamily="18" charset="0"/>
              </a:rPr>
              <a:t>)</a:t>
            </a:r>
            <a:r>
              <a:rPr lang="tr-TR" dirty="0">
                <a:latin typeface="Book Antiqua" panose="02040602050305030304" pitchFamily="18" charset="0"/>
              </a:rPr>
              <a:t> de yorumlanmaktadır.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>
                <a:latin typeface="Book Antiqua" panose="02040602050305030304" pitchFamily="18" charset="0"/>
              </a:rPr>
              <a:t>Ancak tümce </a:t>
            </a:r>
            <a:r>
              <a:rPr lang="tr-TR" dirty="0" err="1">
                <a:latin typeface="Book Antiqua" panose="02040602050305030304" pitchFamily="18" charset="0"/>
              </a:rPr>
              <a:t>işlemleme</a:t>
            </a:r>
            <a:r>
              <a:rPr lang="tr-TR" dirty="0">
                <a:latin typeface="Book Antiqua" panose="02040602050305030304" pitchFamily="18" charset="0"/>
              </a:rPr>
              <a:t> üzerine yapılan meta analizler, </a:t>
            </a:r>
            <a:r>
              <a:rPr lang="tr-TR" b="1" dirty="0">
                <a:latin typeface="Book Antiqua" panose="02040602050305030304" pitchFamily="18" charset="0"/>
              </a:rPr>
              <a:t>BA 45 </a:t>
            </a:r>
            <a:r>
              <a:rPr lang="tr-TR" dirty="0">
                <a:latin typeface="Book Antiqua" panose="02040602050305030304" pitchFamily="18" charset="0"/>
              </a:rPr>
              <a:t>ve </a:t>
            </a:r>
            <a:r>
              <a:rPr lang="tr-TR" b="1" dirty="0">
                <a:latin typeface="Book Antiqua" panose="02040602050305030304" pitchFamily="18" charset="0"/>
              </a:rPr>
              <a:t>BA</a:t>
            </a:r>
            <a:r>
              <a:rPr lang="tr-TR" dirty="0">
                <a:latin typeface="Book Antiqua" panose="02040602050305030304" pitchFamily="18" charset="0"/>
              </a:rPr>
              <a:t> </a:t>
            </a:r>
            <a:r>
              <a:rPr lang="tr-TR" b="1" dirty="0">
                <a:latin typeface="Book Antiqua" panose="02040602050305030304" pitchFamily="18" charset="0"/>
              </a:rPr>
              <a:t>47</a:t>
            </a:r>
            <a:r>
              <a:rPr lang="tr-TR" dirty="0">
                <a:latin typeface="Book Antiqua" panose="02040602050305030304" pitchFamily="18" charset="0"/>
              </a:rPr>
              <a:t>’nin anlambilimsel oluşumların, araştırmaların deney desenlerine eklendiğinde, yukarıdaki beyin alanlarına dahil olduğunu göstermiştir</a:t>
            </a:r>
            <a:r>
              <a:rPr lang="en-US" dirty="0">
                <a:latin typeface="Book Antiqua" panose="02040602050305030304" pitchFamily="18" charset="0"/>
              </a:rPr>
              <a:t> (</a:t>
            </a:r>
            <a:r>
              <a:rPr lang="tr-TR" dirty="0">
                <a:latin typeface="Book Antiqua" panose="02040602050305030304" pitchFamily="18" charset="0"/>
              </a:rPr>
              <a:t>bkz. </a:t>
            </a:r>
            <a:r>
              <a:rPr lang="en-US" i="1" dirty="0">
                <a:latin typeface="Book Antiqua" panose="02040602050305030304" pitchFamily="18" charset="0"/>
              </a:rPr>
              <a:t>Hagoort </a:t>
            </a:r>
            <a:r>
              <a:rPr lang="tr-TR" i="1" dirty="0">
                <a:latin typeface="Book Antiqua" panose="02040602050305030304" pitchFamily="18" charset="0"/>
              </a:rPr>
              <a:t>ve </a:t>
            </a:r>
            <a:r>
              <a:rPr lang="en-US" i="1" dirty="0" err="1">
                <a:latin typeface="Book Antiqua" panose="02040602050305030304" pitchFamily="18" charset="0"/>
              </a:rPr>
              <a:t>Indefrey</a:t>
            </a:r>
            <a:r>
              <a:rPr lang="en-US" i="1" dirty="0">
                <a:latin typeface="Book Antiqua" panose="02040602050305030304" pitchFamily="18" charset="0"/>
              </a:rPr>
              <a:t>, 2014</a:t>
            </a:r>
            <a:r>
              <a:rPr lang="en-US" dirty="0">
                <a:latin typeface="Book Antiqua" panose="02040602050305030304" pitchFamily="18" charset="0"/>
              </a:rPr>
              <a:t>). </a:t>
            </a:r>
            <a:endParaRPr lang="tr-TR" dirty="0">
              <a:latin typeface="Book Antiqua" panose="0204060205030503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7255933" y="5329534"/>
            <a:ext cx="445346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Book Antiqua" panose="02040602050305030304" pitchFamily="18" charset="0"/>
              </a:rPr>
              <a:t>Lau,</a:t>
            </a:r>
            <a:r>
              <a:rPr lang="tr-TR" sz="1200" dirty="0">
                <a:latin typeface="Book Antiqua" panose="02040602050305030304" pitchFamily="18" charset="0"/>
              </a:rPr>
              <a:t> F., L.,</a:t>
            </a:r>
            <a:r>
              <a:rPr lang="en-US" sz="1200" dirty="0">
                <a:latin typeface="Book Antiqua" panose="02040602050305030304" pitchFamily="18" charset="0"/>
              </a:rPr>
              <a:t> Colin</a:t>
            </a:r>
            <a:r>
              <a:rPr lang="tr-TR" sz="1200" dirty="0">
                <a:latin typeface="Book Antiqua" panose="02040602050305030304" pitchFamily="18" charset="0"/>
              </a:rPr>
              <a:t>, P., &amp; </a:t>
            </a:r>
            <a:r>
              <a:rPr lang="en-US" sz="1200" dirty="0" err="1">
                <a:latin typeface="Book Antiqua" panose="02040602050305030304" pitchFamily="18" charset="0"/>
              </a:rPr>
              <a:t>Poeppel</a:t>
            </a:r>
            <a:r>
              <a:rPr lang="tr-TR" sz="1200" dirty="0">
                <a:latin typeface="Book Antiqua" panose="02040602050305030304" pitchFamily="18" charset="0"/>
              </a:rPr>
              <a:t>, D. (</a:t>
            </a:r>
            <a:r>
              <a:rPr lang="en-US" sz="1200" dirty="0">
                <a:latin typeface="Book Antiqua" panose="02040602050305030304" pitchFamily="18" charset="0"/>
              </a:rPr>
              <a:t>2008</a:t>
            </a:r>
            <a:r>
              <a:rPr lang="tr-TR" sz="1200" dirty="0">
                <a:latin typeface="Book Antiqua" panose="02040602050305030304" pitchFamily="18" charset="0"/>
              </a:rPr>
              <a:t>)</a:t>
            </a:r>
            <a:r>
              <a:rPr lang="en-US" sz="1200" dirty="0">
                <a:latin typeface="Book Antiqua" panose="02040602050305030304" pitchFamily="18" charset="0"/>
              </a:rPr>
              <a:t>. A cortical network for semantics: (De)constructing the N400. </a:t>
            </a:r>
            <a:r>
              <a:rPr lang="en-US" sz="1200" i="1" dirty="0">
                <a:latin typeface="Book Antiqua" panose="02040602050305030304" pitchFamily="18" charset="0"/>
              </a:rPr>
              <a:t>Nature Reviews Neuroscience</a:t>
            </a:r>
            <a:r>
              <a:rPr lang="tr-TR" sz="1200" dirty="0">
                <a:latin typeface="Book Antiqua" panose="02040602050305030304" pitchFamily="18" charset="0"/>
              </a:rPr>
              <a:t>,</a:t>
            </a:r>
            <a:r>
              <a:rPr lang="en-US" sz="1200" dirty="0">
                <a:latin typeface="Book Antiqua" panose="02040602050305030304" pitchFamily="18" charset="0"/>
              </a:rPr>
              <a:t> 9</a:t>
            </a:r>
            <a:r>
              <a:rPr lang="tr-TR" sz="1200" dirty="0">
                <a:latin typeface="Book Antiqua" panose="02040602050305030304" pitchFamily="18" charset="0"/>
              </a:rPr>
              <a:t>, </a:t>
            </a:r>
            <a:r>
              <a:rPr lang="en-US" sz="1200" dirty="0">
                <a:latin typeface="Book Antiqua" panose="02040602050305030304" pitchFamily="18" charset="0"/>
              </a:rPr>
              <a:t>12</a:t>
            </a:r>
            <a:r>
              <a:rPr lang="tr-TR" sz="1200" dirty="0">
                <a:latin typeface="Book Antiqua" panose="02040602050305030304" pitchFamily="18" charset="0"/>
              </a:rPr>
              <a:t>, </a:t>
            </a:r>
            <a:r>
              <a:rPr lang="en-US" sz="1200" dirty="0">
                <a:latin typeface="Book Antiqua" panose="02040602050305030304" pitchFamily="18" charset="0"/>
              </a:rPr>
              <a:t>920–933.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09" y="1634068"/>
            <a:ext cx="5088022" cy="319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928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219200" y="440267"/>
            <a:ext cx="5452533" cy="966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</a:tabLst>
            </a:pPr>
            <a:r>
              <a:rPr lang="tr-TR" sz="3200" b="1" kern="1200" dirty="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rPr>
              <a:t>N400 Potansiyeli: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</a:tabLst>
            </a:pPr>
            <a:r>
              <a:rPr lang="tr-TR" sz="2800" kern="1200" dirty="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rPr>
              <a:t>Kutas ve Hillyard, 1980</a:t>
            </a:r>
            <a:endParaRPr lang="en-US" sz="2800" kern="1200" dirty="0">
              <a:solidFill>
                <a:schemeClr val="bg1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219199" y="1559553"/>
            <a:ext cx="545253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>
                <a:latin typeface="Book Antiqua" panose="02040602050305030304" pitchFamily="18" charset="0"/>
              </a:rPr>
              <a:t>Tümce düzeyinde anlambilimsel süreçlerin nasıl işlediğini araştıran pek çok çalışma, başlangıçta </a:t>
            </a:r>
            <a:r>
              <a:rPr lang="tr-TR" b="1" dirty="0">
                <a:latin typeface="Book Antiqua" panose="02040602050305030304" pitchFamily="18" charset="0"/>
              </a:rPr>
              <a:t>EEG</a:t>
            </a:r>
            <a:r>
              <a:rPr lang="tr-TR" dirty="0">
                <a:latin typeface="Book Antiqua" panose="02040602050305030304" pitchFamily="18" charset="0"/>
              </a:rPr>
              <a:t>, sonradan </a:t>
            </a:r>
            <a:r>
              <a:rPr lang="tr-TR" b="1" dirty="0">
                <a:latin typeface="Book Antiqua" panose="02040602050305030304" pitchFamily="18" charset="0"/>
              </a:rPr>
              <a:t>MEG</a:t>
            </a:r>
            <a:r>
              <a:rPr lang="tr-TR" dirty="0">
                <a:latin typeface="Book Antiqua" panose="02040602050305030304" pitchFamily="18" charset="0"/>
              </a:rPr>
              <a:t> gibi tekniklerle sürece başlamıştır.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b="1" dirty="0">
                <a:latin typeface="Book Antiqua" panose="02040602050305030304" pitchFamily="18" charset="0"/>
              </a:rPr>
              <a:t>Kutas ve Hillyard (1980)</a:t>
            </a:r>
            <a:r>
              <a:rPr lang="tr-TR" dirty="0">
                <a:latin typeface="Book Antiqua" panose="02040602050305030304" pitchFamily="18" charset="0"/>
              </a:rPr>
              <a:t>’de, anlambilimsel bilginin </a:t>
            </a:r>
            <a:r>
              <a:rPr lang="tr-TR" dirty="0" err="1">
                <a:latin typeface="Book Antiqua" panose="02040602050305030304" pitchFamily="18" charset="0"/>
              </a:rPr>
              <a:t>sözlüksel</a:t>
            </a:r>
            <a:r>
              <a:rPr lang="tr-TR" dirty="0">
                <a:latin typeface="Book Antiqua" panose="02040602050305030304" pitchFamily="18" charset="0"/>
              </a:rPr>
              <a:t> tabanda işaretlenmesinde </a:t>
            </a:r>
            <a:r>
              <a:rPr lang="tr-TR" b="1" dirty="0">
                <a:latin typeface="Book Antiqua" panose="02040602050305030304" pitchFamily="18" charset="0"/>
              </a:rPr>
              <a:t>N400</a:t>
            </a:r>
            <a:r>
              <a:rPr lang="tr-TR" dirty="0">
                <a:latin typeface="Book Antiqua" panose="02040602050305030304" pitchFamily="18" charset="0"/>
              </a:rPr>
              <a:t> (</a:t>
            </a:r>
            <a:r>
              <a:rPr lang="tr-TR" b="1" dirty="0">
                <a:latin typeface="Book Antiqua" panose="02040602050305030304" pitchFamily="18" charset="0"/>
              </a:rPr>
              <a:t>Negatif 400</a:t>
            </a:r>
            <a:r>
              <a:rPr lang="tr-TR" dirty="0">
                <a:latin typeface="Book Antiqua" panose="02040602050305030304" pitchFamily="18" charset="0"/>
              </a:rPr>
              <a:t>) bileşeni alanyazında ilk kez ortaya konulmuştur.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FF0000"/>
                </a:solidFill>
                <a:latin typeface="Book Antiqua" panose="02040602050305030304" pitchFamily="18" charset="0"/>
              </a:rPr>
              <a:t>Bu bileşen, centro-</a:t>
            </a:r>
            <a:r>
              <a:rPr lang="tr-TR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parietal</a:t>
            </a:r>
            <a:r>
              <a:rPr lang="tr-TR" b="1" dirty="0">
                <a:solidFill>
                  <a:srgbClr val="FF0000"/>
                </a:solidFill>
                <a:latin typeface="Book Antiqua" panose="02040602050305030304" pitchFamily="18" charset="0"/>
              </a:rPr>
              <a:t> alanda negatif yönde 400.ms’de tepe noktasına ulaşan önemli bir dilsel potansiyeldir.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>
                <a:latin typeface="Book Antiqua" panose="02040602050305030304" pitchFamily="18" charset="0"/>
              </a:rPr>
              <a:t>Başlangıç noktası anlambilimsel bileşen olmasına karşın, günümüzde sözdizimsel ve </a:t>
            </a:r>
            <a:r>
              <a:rPr lang="tr-TR" dirty="0" err="1">
                <a:latin typeface="Book Antiqua" panose="02040602050305030304" pitchFamily="18" charset="0"/>
              </a:rPr>
              <a:t>bürünbilimsel</a:t>
            </a:r>
            <a:r>
              <a:rPr lang="tr-TR" dirty="0">
                <a:latin typeface="Book Antiqua" panose="02040602050305030304" pitchFamily="18" charset="0"/>
              </a:rPr>
              <a:t> bileşenlerin işleyişinde de N400 gözlenmektedir.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234769" y="4906201"/>
            <a:ext cx="4542364" cy="646331"/>
          </a:xfrm>
          <a:prstGeom prst="rect">
            <a:avLst/>
          </a:prstGeom>
          <a:solidFill>
            <a:srgbClr val="FFCCFF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Book Antiqua" panose="02040602050305030304" pitchFamily="18" charset="0"/>
              </a:rPr>
              <a:t>Hahne, A., &amp; Friederici, A. D. (2002). Differential task effects on semantic and syntactic processes as revealed by ERPs. Cognitive Brain Research, 13(3), 339-356.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747" y="1407153"/>
            <a:ext cx="5089910" cy="336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285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219200" y="440268"/>
            <a:ext cx="5452533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</a:tabLst>
            </a:pPr>
            <a:r>
              <a:rPr lang="tr-TR" sz="3200" b="1" kern="1200" dirty="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rPr>
              <a:t>N400 Potansiyeli</a:t>
            </a:r>
            <a:endParaRPr lang="en-US" sz="2800" kern="1200" dirty="0">
              <a:solidFill>
                <a:schemeClr val="bg1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219200" y="1407153"/>
            <a:ext cx="5537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>
                <a:latin typeface="Book Antiqua" panose="02040602050305030304" pitchFamily="18" charset="0"/>
              </a:rPr>
              <a:t>N400 potansiyeli, </a:t>
            </a:r>
            <a:r>
              <a:rPr lang="tr-TR" sz="1600" dirty="0" err="1">
                <a:latin typeface="Book Antiqua" panose="02040602050305030304" pitchFamily="18" charset="0"/>
              </a:rPr>
              <a:t>sözlüksel</a:t>
            </a:r>
            <a:r>
              <a:rPr lang="tr-TR" sz="1600" dirty="0">
                <a:latin typeface="Book Antiqua" panose="02040602050305030304" pitchFamily="18" charset="0"/>
              </a:rPr>
              <a:t>-anlambilimsel bilginin bütünleşmesinde (</a:t>
            </a:r>
            <a:r>
              <a:rPr lang="tr-TR" sz="1600" i="1" dirty="0">
                <a:latin typeface="Book Antiqua" panose="02040602050305030304" pitchFamily="18" charset="0"/>
              </a:rPr>
              <a:t>Hagoort ve </a:t>
            </a:r>
            <a:r>
              <a:rPr lang="tr-TR" sz="1600" i="1" dirty="0" err="1">
                <a:latin typeface="Book Antiqua" panose="02040602050305030304" pitchFamily="18" charset="0"/>
              </a:rPr>
              <a:t>van</a:t>
            </a:r>
            <a:r>
              <a:rPr lang="tr-TR" sz="1600" i="1" dirty="0">
                <a:latin typeface="Book Antiqua" panose="02040602050305030304" pitchFamily="18" charset="0"/>
              </a:rPr>
              <a:t> </a:t>
            </a:r>
            <a:r>
              <a:rPr lang="tr-TR" sz="1600" i="1" dirty="0" err="1">
                <a:latin typeface="Book Antiqua" panose="02040602050305030304" pitchFamily="18" charset="0"/>
              </a:rPr>
              <a:t>Berkum</a:t>
            </a:r>
            <a:r>
              <a:rPr lang="tr-TR" sz="1600" i="1" dirty="0">
                <a:latin typeface="Book Antiqua" panose="02040602050305030304" pitchFamily="18" charset="0"/>
              </a:rPr>
              <a:t>, 2007, Hagoort, 2008</a:t>
            </a:r>
            <a:r>
              <a:rPr lang="tr-TR" sz="1600" dirty="0">
                <a:latin typeface="Book Antiqua" panose="02040602050305030304" pitchFamily="18" charset="0"/>
              </a:rPr>
              <a:t>) ya da yansıtılmasında </a:t>
            </a:r>
            <a:r>
              <a:rPr lang="tr-TR" sz="1600" i="1" dirty="0">
                <a:latin typeface="Book Antiqua" panose="02040602050305030304" pitchFamily="18" charset="0"/>
              </a:rPr>
              <a:t>(Kutas ve </a:t>
            </a:r>
            <a:r>
              <a:rPr lang="tr-TR" sz="1600" i="1" dirty="0" err="1">
                <a:latin typeface="Book Antiqua" panose="02040602050305030304" pitchFamily="18" charset="0"/>
              </a:rPr>
              <a:t>Federmeier</a:t>
            </a:r>
            <a:r>
              <a:rPr lang="tr-TR" sz="1600" i="1" dirty="0">
                <a:latin typeface="Book Antiqua" panose="02040602050305030304" pitchFamily="18" charset="0"/>
              </a:rPr>
              <a:t>, 2000; </a:t>
            </a:r>
            <a:r>
              <a:rPr lang="tr-TR" sz="1600" i="1" dirty="0" err="1">
                <a:latin typeface="Book Antiqua" panose="02040602050305030304" pitchFamily="18" charset="0"/>
              </a:rPr>
              <a:t>Lau</a:t>
            </a:r>
            <a:r>
              <a:rPr lang="tr-TR" sz="1600" i="1" dirty="0">
                <a:latin typeface="Book Antiqua" panose="02040602050305030304" pitchFamily="18" charset="0"/>
              </a:rPr>
              <a:t> ve diğ., 2008; </a:t>
            </a:r>
            <a:r>
              <a:rPr lang="tr-TR" sz="1600" i="1" dirty="0" err="1">
                <a:latin typeface="Book Antiqua" panose="02040602050305030304" pitchFamily="18" charset="0"/>
              </a:rPr>
              <a:t>Stroud</a:t>
            </a:r>
            <a:r>
              <a:rPr lang="tr-TR" sz="1600" i="1" dirty="0">
                <a:latin typeface="Book Antiqua" panose="02040602050305030304" pitchFamily="18" charset="0"/>
              </a:rPr>
              <a:t> ve </a:t>
            </a:r>
            <a:r>
              <a:rPr lang="tr-TR" sz="1600" i="1" dirty="0" err="1">
                <a:latin typeface="Book Antiqua" panose="02040602050305030304" pitchFamily="18" charset="0"/>
              </a:rPr>
              <a:t>Philips</a:t>
            </a:r>
            <a:r>
              <a:rPr lang="tr-TR" sz="1600" i="1" dirty="0">
                <a:latin typeface="Book Antiqua" panose="02040602050305030304" pitchFamily="18" charset="0"/>
              </a:rPr>
              <a:t>, 2012</a:t>
            </a:r>
            <a:r>
              <a:rPr lang="tr-TR" sz="1600" dirty="0">
                <a:latin typeface="Book Antiqua" panose="02040602050305030304" pitchFamily="18" charset="0"/>
              </a:rPr>
              <a:t>) görülebilmektedir.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>
                <a:latin typeface="Book Antiqua" panose="02040602050305030304" pitchFamily="18" charset="0"/>
              </a:rPr>
              <a:t>Friederici (2017)’ye göre, N400 sözcük ve tümce düzeyinde 5 temel ulamda ele alınmaktadır: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>
              <a:latin typeface="Book Antiqua" panose="02040602050305030304" pitchFamily="18" charset="0"/>
            </a:endParaRPr>
          </a:p>
          <a:p>
            <a:pPr marL="342900" indent="-342900" algn="just">
              <a:buAutoNum type="arabicParenBoth"/>
            </a:pPr>
            <a:r>
              <a:rPr lang="tr-TR" sz="1600" dirty="0">
                <a:latin typeface="Book Antiqua" panose="02040602050305030304" pitchFamily="18" charset="0"/>
              </a:rPr>
              <a:t>Sözcük </a:t>
            </a:r>
            <a:r>
              <a:rPr lang="tr-TR" sz="1600" dirty="0" err="1">
                <a:latin typeface="Book Antiqua" panose="02040602050305030304" pitchFamily="18" charset="0"/>
              </a:rPr>
              <a:t>sözlüksel</a:t>
            </a:r>
            <a:r>
              <a:rPr lang="tr-TR" sz="1600" dirty="0">
                <a:latin typeface="Book Antiqua" panose="02040602050305030304" pitchFamily="18" charset="0"/>
              </a:rPr>
              <a:t> durum içermiyorsa (örneğin, uydurma sözcük), </a:t>
            </a:r>
          </a:p>
          <a:p>
            <a:pPr marL="342900" indent="-342900" algn="just">
              <a:buAutoNum type="arabicParenBoth"/>
            </a:pPr>
            <a:r>
              <a:rPr lang="tr-TR" sz="1600" dirty="0">
                <a:latin typeface="Book Antiqua" panose="02040602050305030304" pitchFamily="18" charset="0"/>
              </a:rPr>
              <a:t>Bir sözcük çiftinde ikinci konumdaki sözcük ilk sözcükle anlamsal açıdan uyumsuzluk içeriyorsa,</a:t>
            </a:r>
          </a:p>
          <a:p>
            <a:pPr marL="342900" indent="-342900" algn="just">
              <a:buAutoNum type="arabicParenBoth"/>
            </a:pPr>
            <a:r>
              <a:rPr lang="tr-TR" sz="1600" dirty="0">
                <a:latin typeface="Book Antiqua" panose="02040602050305030304" pitchFamily="18" charset="0"/>
              </a:rPr>
              <a:t>Bir tümcenin eylem ve üye yapısının seçimine dayalı bir kısıtlama/bozulma varsa;</a:t>
            </a:r>
          </a:p>
          <a:p>
            <a:pPr marL="342900" indent="-342900" algn="just">
              <a:buAutoNum type="arabicParenBoth"/>
            </a:pPr>
            <a:r>
              <a:rPr lang="tr-TR" sz="1600" dirty="0">
                <a:latin typeface="Book Antiqua" panose="02040602050305030304" pitchFamily="18" charset="0"/>
              </a:rPr>
              <a:t>Bir sözcük öncesindeki tümce bağlamına temel dünya bilgisi ya da beklenmedik durumlar ışığında uyum sağlamıyorsa N400’ün genliği artmaktadır.</a:t>
            </a:r>
          </a:p>
          <a:p>
            <a:pPr marL="342900" indent="-342900" algn="just">
              <a:buAutoNum type="arabicParenBoth"/>
            </a:pPr>
            <a:endParaRPr lang="tr-TR" sz="1600" dirty="0">
              <a:latin typeface="Book Antiqua" panose="02040602050305030304" pitchFamily="18" charset="0"/>
            </a:endParaRPr>
          </a:p>
          <a:p>
            <a:pPr marL="342900" indent="-342900" algn="just">
              <a:buAutoNum type="arabicParenBoth"/>
            </a:pPr>
            <a:r>
              <a:rPr lang="tr-TR" sz="1600" dirty="0">
                <a:latin typeface="Book Antiqua" panose="02040602050305030304" pitchFamily="18" charset="0"/>
              </a:rPr>
              <a:t>Ancak, bir tümcede sözcüklerin öngörülebilirlik düzeyi açıldıkça N400’ün genliği azaltmaktadır.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234769" y="4906201"/>
            <a:ext cx="4542364" cy="646331"/>
          </a:xfrm>
          <a:prstGeom prst="rect">
            <a:avLst/>
          </a:prstGeom>
          <a:solidFill>
            <a:srgbClr val="FFCCFF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Book Antiqua" panose="02040602050305030304" pitchFamily="18" charset="0"/>
              </a:rPr>
              <a:t>Hahne, A., &amp; Friederici, A. D. (2002). Differential task effects on semantic and syntactic processes as revealed by ERPs. Cognitive Brain Research, 13(3), 339-356.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747" y="1407153"/>
            <a:ext cx="5089910" cy="336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411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219200" y="440268"/>
            <a:ext cx="5452533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</a:tabLst>
            </a:pPr>
            <a:r>
              <a:rPr lang="tr-TR" sz="3200" b="1" kern="1200" dirty="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rPr>
              <a:t>N400 Potansiyeli</a:t>
            </a:r>
            <a:endParaRPr lang="en-US" sz="2800" kern="1200" dirty="0">
              <a:solidFill>
                <a:schemeClr val="bg1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219200" y="1407153"/>
            <a:ext cx="5537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Özetle N400: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err="1">
                <a:latin typeface="Book Antiqua" panose="02040602050305030304" pitchFamily="18" charset="0"/>
              </a:rPr>
              <a:t>Sözlüksel</a:t>
            </a:r>
            <a:r>
              <a:rPr lang="tr-TR" sz="2000" dirty="0">
                <a:latin typeface="Book Antiqua" panose="02040602050305030304" pitchFamily="18" charset="0"/>
              </a:rPr>
              <a:t> süreçlerde,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err="1">
                <a:latin typeface="Book Antiqua" panose="02040602050305030304" pitchFamily="18" charset="0"/>
              </a:rPr>
              <a:t>Sözlüksel</a:t>
            </a:r>
            <a:r>
              <a:rPr lang="tr-TR" sz="2000" dirty="0">
                <a:latin typeface="Book Antiqua" panose="02040602050305030304" pitchFamily="18" charset="0"/>
              </a:rPr>
              <a:t>-anlamsal süreçlerde,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Book Antiqua" panose="02040602050305030304" pitchFamily="18" charset="0"/>
              </a:rPr>
              <a:t>Anlamsal bağlamların öngörülebilirliğine dayalı süreçlerde,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Book Antiqua" panose="02040602050305030304" pitchFamily="18" charset="0"/>
              </a:rPr>
              <a:t>Dünya bilginin öngörülebilirliğine dayalı süreçlerde,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Book Antiqua" panose="02040602050305030304" pitchFamily="18" charset="0"/>
              </a:rPr>
              <a:t>Tümce </a:t>
            </a:r>
            <a:r>
              <a:rPr lang="tr-TR" sz="2000" dirty="0" err="1">
                <a:latin typeface="Book Antiqua" panose="02040602050305030304" pitchFamily="18" charset="0"/>
              </a:rPr>
              <a:t>işlemleme</a:t>
            </a:r>
            <a:r>
              <a:rPr lang="tr-TR" sz="2000" dirty="0">
                <a:latin typeface="Book Antiqua" panose="02040602050305030304" pitchFamily="18" charset="0"/>
              </a:rPr>
              <a:t> süreçlerinde, sözcüğün anlamına yönelik anlamsal  çıkarımlarda ortaya çıkmaktadır. 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234769" y="4906201"/>
            <a:ext cx="4542364" cy="646331"/>
          </a:xfrm>
          <a:prstGeom prst="rect">
            <a:avLst/>
          </a:prstGeom>
          <a:solidFill>
            <a:srgbClr val="FFCCFF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Book Antiqua" panose="02040602050305030304" pitchFamily="18" charset="0"/>
              </a:rPr>
              <a:t>Hahne, A., &amp; Friederici, A. D. (2002). Differential task effects on semantic and syntactic processes as revealed by ERPs. Cognitive Brain Research, 13(3), 339-356.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747" y="1407153"/>
            <a:ext cx="5089910" cy="336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827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633855" y="1443892"/>
            <a:ext cx="57500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Book Antiqua" panose="02040602050305030304" pitchFamily="18" charset="0"/>
              </a:rPr>
              <a:t>(A): </a:t>
            </a:r>
            <a:r>
              <a:rPr lang="tr-TR" dirty="0">
                <a:latin typeface="Book Antiqua" panose="02040602050305030304" pitchFamily="18" charset="0"/>
              </a:rPr>
              <a:t>Yedi farklı sözcükten oluşan tümcelerin zaman penceresi</a:t>
            </a:r>
          </a:p>
          <a:p>
            <a:pPr marL="342900" indent="-342900" algn="just">
              <a:buAutoNum type="alphaUcParenBoth"/>
            </a:pPr>
            <a:endParaRPr lang="tr-TR" dirty="0">
              <a:latin typeface="Book Antiqua" panose="02040602050305030304" pitchFamily="18" charset="0"/>
            </a:endParaRPr>
          </a:p>
          <a:p>
            <a:pPr algn="just"/>
            <a:r>
              <a:rPr lang="tr-TR" b="1" dirty="0">
                <a:latin typeface="Book Antiqua" panose="02040602050305030304" pitchFamily="18" charset="0"/>
              </a:rPr>
              <a:t>(B) – (C) – (D): </a:t>
            </a:r>
            <a:r>
              <a:rPr lang="tr-TR" dirty="0">
                <a:latin typeface="Book Antiqua" panose="02040602050305030304" pitchFamily="18" charset="0"/>
              </a:rPr>
              <a:t>1, 2 ve 3. deneylerden alınan veriler, büyük ortalamalar (OİP)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5" y="3146605"/>
            <a:ext cx="5750012" cy="316106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893" y="1248726"/>
            <a:ext cx="3941439" cy="5609274"/>
          </a:xfrm>
          <a:prstGeom prst="rect">
            <a:avLst/>
          </a:prstGeom>
        </p:spPr>
      </p:pic>
      <p:sp>
        <p:nvSpPr>
          <p:cNvPr id="8" name="Shape 105"/>
          <p:cNvSpPr txBox="1">
            <a:spLocks/>
          </p:cNvSpPr>
          <p:nvPr/>
        </p:nvSpPr>
        <p:spPr>
          <a:xfrm>
            <a:off x="633855" y="402057"/>
            <a:ext cx="11194078" cy="70924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latin typeface="Book Antiqua" panose="02040602050305030304" pitchFamily="18" charset="0"/>
              </a:rPr>
              <a:t>Kutas, M., &amp; Hillyard, S.A. (1980). Reading senseless sentences: Brain potentials reflect semantic incongruity. </a:t>
            </a:r>
            <a:r>
              <a:rPr lang="en-US" b="1" i="1" dirty="0">
                <a:latin typeface="Book Antiqua" panose="02040602050305030304" pitchFamily="18" charset="0"/>
              </a:rPr>
              <a:t>Science</a:t>
            </a:r>
            <a:r>
              <a:rPr lang="en-US" b="1" dirty="0">
                <a:latin typeface="Book Antiqua" panose="02040602050305030304" pitchFamily="18" charset="0"/>
              </a:rPr>
              <a:t>, </a:t>
            </a:r>
            <a:r>
              <a:rPr lang="en-US" b="1" i="1" dirty="0">
                <a:latin typeface="Book Antiqua" panose="02040602050305030304" pitchFamily="18" charset="0"/>
              </a:rPr>
              <a:t>207</a:t>
            </a:r>
            <a:r>
              <a:rPr lang="tr-TR" b="1" i="1" dirty="0">
                <a:latin typeface="Book Antiqua" panose="02040602050305030304" pitchFamily="18" charset="0"/>
              </a:rPr>
              <a:t>, </a:t>
            </a:r>
            <a:r>
              <a:rPr lang="en-US" b="1" dirty="0">
                <a:latin typeface="Book Antiqua" panose="02040602050305030304" pitchFamily="18" charset="0"/>
              </a:rPr>
              <a:t>4427, 203-205.</a:t>
            </a:r>
            <a:endParaRPr lang="en-US" sz="1700" b="1" dirty="0">
              <a:latin typeface="Book Antiqua" panose="02040602050305030304" pitchFamily="18" charset="0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3259306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648929" y="629266"/>
            <a:ext cx="4944152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P600 </a:t>
            </a: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44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Positive 600</a:t>
            </a: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48930" y="2438400"/>
            <a:ext cx="4944151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P600 potansiyeli, 500 ms ile 700 ms arasında daha uzun bir zaman dilimine yayılmış bir potansiyeldir.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Genellikle beynin posterior (arka) alanlarında daha sık gözlemlenen bu potansiyel, 600.ms’de tepe noktasına ulaşır. 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P600 potansiyeli, sıklıkla dilbilgisel temelli bozulmalarda (uyum, anlam belirsizliği taşıyan tümceler, zaman, durum yükleme, cinsiyet vd.) gözlemlenir.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Telafi etme ya da yeniden düzeltme (correction) süreci olarak bilinmektedir.</a:t>
            </a: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0" descr="friederici_P600_ERP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04709" y="1894660"/>
            <a:ext cx="4475531" cy="3065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535982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609600" y="447676"/>
            <a:ext cx="4927601" cy="7037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</a:tabLst>
            </a:pPr>
            <a:r>
              <a:rPr lang="tr-TR" sz="3200" b="1" dirty="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rPr>
              <a:t>P600 Potansiyeli</a:t>
            </a:r>
            <a:endParaRPr lang="en-US" sz="2800" kern="1200" dirty="0">
              <a:solidFill>
                <a:schemeClr val="bg1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09600" y="1415619"/>
            <a:ext cx="49276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b="1" dirty="0">
                <a:latin typeface="Book Antiqua" panose="02040602050305030304" pitchFamily="18" charset="0"/>
              </a:rPr>
              <a:t>P600</a:t>
            </a:r>
            <a:r>
              <a:rPr lang="tr-TR" dirty="0">
                <a:latin typeface="Book Antiqua" panose="02040602050305030304" pitchFamily="18" charset="0"/>
              </a:rPr>
              <a:t> </a:t>
            </a:r>
            <a:r>
              <a:rPr lang="tr-TR" i="1" dirty="0">
                <a:latin typeface="Book Antiqua" panose="02040602050305030304" pitchFamily="18" charset="0"/>
              </a:rPr>
              <a:t>(Positive</a:t>
            </a:r>
            <a:r>
              <a:rPr lang="tr-TR" dirty="0">
                <a:latin typeface="Book Antiqua" panose="02040602050305030304" pitchFamily="18" charset="0"/>
              </a:rPr>
              <a:t> </a:t>
            </a:r>
            <a:r>
              <a:rPr lang="tr-TR" i="1" dirty="0">
                <a:latin typeface="Book Antiqua" panose="02040602050305030304" pitchFamily="18" charset="0"/>
              </a:rPr>
              <a:t>600</a:t>
            </a:r>
            <a:r>
              <a:rPr lang="tr-TR" dirty="0">
                <a:latin typeface="Book Antiqua" panose="02040602050305030304" pitchFamily="18" charset="0"/>
              </a:rPr>
              <a:t>), centro-parietal alanda (</a:t>
            </a:r>
            <a:r>
              <a:rPr lang="tr-TR" dirty="0" err="1">
                <a:latin typeface="Book Antiqua" panose="02040602050305030304" pitchFamily="18" charset="0"/>
              </a:rPr>
              <a:t>Pz</a:t>
            </a:r>
            <a:r>
              <a:rPr lang="tr-TR" dirty="0">
                <a:latin typeface="Book Antiqua" panose="02040602050305030304" pitchFamily="18" charset="0"/>
              </a:rPr>
              <a:t>) uyaran sunumdan sonra yaklaşık olarak 500-800 ms aralığında pozitif yönlü ve geniş yayılımlı bir potansiyel olarak ortaya çıkmaktadır.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>
                <a:latin typeface="Book Antiqua" panose="02040602050305030304" pitchFamily="18" charset="0"/>
              </a:rPr>
              <a:t>Pek çok dilde çift-fazlı olarak gözlemlenen bu potansiyel, sözdizimsel, anlambilimsel, sesbilimsel ya da kullanımbilimsel bozulmalarda «düzeltme» süreci olarak karşımıza çıkmaktadır (bkz. </a:t>
            </a:r>
            <a:r>
              <a:rPr lang="en-US" i="1" dirty="0">
                <a:latin typeface="Book Antiqua" panose="02040602050305030304" pitchFamily="18" charset="0"/>
              </a:rPr>
              <a:t>Friederici,</a:t>
            </a:r>
            <a:r>
              <a:rPr lang="tr-TR" i="1" dirty="0">
                <a:latin typeface="Book Antiqua" panose="02040602050305030304" pitchFamily="18" charset="0"/>
              </a:rPr>
              <a:t> </a:t>
            </a:r>
            <a:r>
              <a:rPr lang="en-US" i="1" dirty="0">
                <a:latin typeface="Book Antiqua" panose="02040602050305030304" pitchFamily="18" charset="0"/>
              </a:rPr>
              <a:t>2002; </a:t>
            </a:r>
            <a:r>
              <a:rPr lang="tr-TR" i="1" dirty="0">
                <a:latin typeface="Book Antiqua" panose="02040602050305030304" pitchFamily="18" charset="0"/>
              </a:rPr>
              <a:t>Hahne, &amp; Friederici, 2002; </a:t>
            </a:r>
            <a:r>
              <a:rPr lang="en-US" i="1" dirty="0">
                <a:latin typeface="Book Antiqua" panose="02040602050305030304" pitchFamily="18" charset="0"/>
              </a:rPr>
              <a:t>Friederici</a:t>
            </a:r>
            <a:r>
              <a:rPr lang="tr-TR" i="1" dirty="0">
                <a:latin typeface="Book Antiqua" panose="02040602050305030304" pitchFamily="18" charset="0"/>
              </a:rPr>
              <a:t>, &amp; </a:t>
            </a:r>
            <a:r>
              <a:rPr lang="en-US" i="1" dirty="0">
                <a:latin typeface="Book Antiqua" panose="02040602050305030304" pitchFamily="18" charset="0"/>
              </a:rPr>
              <a:t>Kotz, 2003; Bornkessel</a:t>
            </a:r>
            <a:r>
              <a:rPr lang="tr-TR" i="1" dirty="0">
                <a:latin typeface="Book Antiqua" panose="02040602050305030304" pitchFamily="18" charset="0"/>
              </a:rPr>
              <a:t>, &amp; </a:t>
            </a:r>
            <a:r>
              <a:rPr lang="en-US" i="1" dirty="0">
                <a:latin typeface="Book Antiqua" panose="02040602050305030304" pitchFamily="18" charset="0"/>
              </a:rPr>
              <a:t>Schlesewsky, 2006</a:t>
            </a:r>
            <a:r>
              <a:rPr lang="tr-TR" dirty="0">
                <a:latin typeface="Book Antiqua" panose="02040602050305030304" pitchFamily="18" charset="0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>
              <a:latin typeface="Book Antiqua" panose="0204060205030503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816563" y="5363513"/>
            <a:ext cx="6060015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1200" dirty="0">
                <a:latin typeface="Book Antiqua" panose="02040602050305030304" pitchFamily="18" charset="0"/>
              </a:rPr>
              <a:t>Hahne</a:t>
            </a:r>
            <a:r>
              <a:rPr lang="en-US" sz="1200" dirty="0">
                <a:latin typeface="Book Antiqua" panose="02040602050305030304" pitchFamily="18" charset="0"/>
              </a:rPr>
              <a:t>,</a:t>
            </a:r>
            <a:r>
              <a:rPr lang="tr-TR" sz="1200" dirty="0">
                <a:latin typeface="Book Antiqua" panose="02040602050305030304" pitchFamily="18" charset="0"/>
              </a:rPr>
              <a:t> A., &amp;</a:t>
            </a:r>
            <a:r>
              <a:rPr lang="en-US" sz="1200" dirty="0">
                <a:latin typeface="Book Antiqua" panose="02040602050305030304" pitchFamily="18" charset="0"/>
              </a:rPr>
              <a:t> Friederici, A.D.</a:t>
            </a:r>
            <a:r>
              <a:rPr lang="tr-TR" sz="1200" dirty="0">
                <a:latin typeface="Book Antiqua" panose="02040602050305030304" pitchFamily="18" charset="0"/>
              </a:rPr>
              <a:t> (</a:t>
            </a:r>
            <a:r>
              <a:rPr lang="en-US" sz="1200" dirty="0">
                <a:latin typeface="Book Antiqua" panose="02040602050305030304" pitchFamily="18" charset="0"/>
              </a:rPr>
              <a:t>200</a:t>
            </a:r>
            <a:r>
              <a:rPr lang="tr-TR" sz="1200" dirty="0">
                <a:latin typeface="Book Antiqua" panose="02040602050305030304" pitchFamily="18" charset="0"/>
              </a:rPr>
              <a:t>2)</a:t>
            </a:r>
            <a:r>
              <a:rPr lang="en-US" sz="1200" dirty="0">
                <a:latin typeface="Book Antiqua" panose="02040602050305030304" pitchFamily="18" charset="0"/>
              </a:rPr>
              <a:t>. Differential task effects on semantic</a:t>
            </a:r>
            <a:r>
              <a:rPr lang="tr-TR" sz="1200" dirty="0">
                <a:latin typeface="Book Antiqua" panose="02040602050305030304" pitchFamily="18" charset="0"/>
              </a:rPr>
              <a:t> a</a:t>
            </a:r>
            <a:r>
              <a:rPr lang="en-US" sz="1200" dirty="0" err="1">
                <a:latin typeface="Book Antiqua" panose="02040602050305030304" pitchFamily="18" charset="0"/>
              </a:rPr>
              <a:t>nd</a:t>
            </a:r>
            <a:r>
              <a:rPr lang="en-US" sz="1200" dirty="0">
                <a:latin typeface="Book Antiqua" panose="02040602050305030304" pitchFamily="18" charset="0"/>
              </a:rPr>
              <a:t> syntactic processes as revealed by ERPs. </a:t>
            </a:r>
            <a:r>
              <a:rPr lang="en-US" sz="1200" i="1" dirty="0">
                <a:latin typeface="Book Antiqua" panose="02040602050305030304" pitchFamily="18" charset="0"/>
              </a:rPr>
              <a:t>Cognitive Brain Research</a:t>
            </a:r>
            <a:r>
              <a:rPr lang="en-US" sz="1200" dirty="0">
                <a:latin typeface="Book Antiqua" panose="02040602050305030304" pitchFamily="18" charset="0"/>
              </a:rPr>
              <a:t>, 13 (3): 339–356</a:t>
            </a:r>
            <a:r>
              <a:rPr lang="tr-TR" sz="1200" dirty="0">
                <a:latin typeface="Book Antiqua" panose="02040602050305030304" pitchFamily="18" charset="0"/>
              </a:rPr>
              <a:t>.</a:t>
            </a:r>
            <a:endParaRPr lang="en-US" sz="1200" dirty="0">
              <a:latin typeface="Book Antiqua" panose="0204060205030503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305" y="905933"/>
            <a:ext cx="6560529" cy="445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959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609600" y="1415619"/>
            <a:ext cx="49276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b="1" dirty="0">
                <a:latin typeface="Book Antiqua" panose="02040602050305030304" pitchFamily="18" charset="0"/>
              </a:rPr>
              <a:t>P600</a:t>
            </a:r>
            <a:r>
              <a:rPr lang="tr-TR" dirty="0">
                <a:latin typeface="Book Antiqua" panose="02040602050305030304" pitchFamily="18" charset="0"/>
              </a:rPr>
              <a:t>, sözdizimsel bozulma sürecinde ilk olarak </a:t>
            </a:r>
            <a:r>
              <a:rPr lang="tr-TR" i="1" dirty="0">
                <a:latin typeface="Book Antiqua" panose="02040602050305030304" pitchFamily="18" charset="0"/>
              </a:rPr>
              <a:t>Osterhout ve Holcomb (1992)</a:t>
            </a:r>
            <a:r>
              <a:rPr lang="tr-TR" dirty="0">
                <a:latin typeface="Book Antiqua" panose="02040602050305030304" pitchFamily="18" charset="0"/>
              </a:rPr>
              <a:t>’de gözlenmiştir.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>
                <a:latin typeface="Book Antiqua" panose="02040602050305030304" pitchFamily="18" charset="0"/>
              </a:rPr>
              <a:t>Sözdizim bozulmanın düzeltilmesi sürecinde ise ilk olarak </a:t>
            </a:r>
            <a:r>
              <a:rPr lang="tr-TR" i="1" dirty="0">
                <a:latin typeface="Book Antiqua" panose="02040602050305030304" pitchFamily="18" charset="0"/>
              </a:rPr>
              <a:t>Hagoort, Brown ve Groothusen (1993)</a:t>
            </a:r>
            <a:r>
              <a:rPr lang="tr-TR" dirty="0">
                <a:latin typeface="Book Antiqua" panose="02040602050305030304" pitchFamily="18" charset="0"/>
              </a:rPr>
              <a:t>, ardından </a:t>
            </a:r>
            <a:r>
              <a:rPr lang="tr-TR" i="1" dirty="0">
                <a:latin typeface="Book Antiqua" panose="02040602050305030304" pitchFamily="18" charset="0"/>
              </a:rPr>
              <a:t>Hahne ve Friederici (2002) </a:t>
            </a:r>
            <a:r>
              <a:rPr lang="tr-TR" dirty="0">
                <a:latin typeface="Book Antiqua" panose="02040602050305030304" pitchFamily="18" charset="0"/>
              </a:rPr>
              <a:t>(</a:t>
            </a:r>
            <a:r>
              <a:rPr lang="tr-TR" i="1" dirty="0">
                <a:latin typeface="Book Antiqua" panose="02040602050305030304" pitchFamily="18" charset="0"/>
              </a:rPr>
              <a:t>yanda</a:t>
            </a:r>
            <a:r>
              <a:rPr lang="tr-TR" dirty="0">
                <a:latin typeface="Book Antiqua" panose="02040602050305030304" pitchFamily="18" charset="0"/>
              </a:rPr>
              <a:t>) görülmüştür.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>
                <a:latin typeface="Book Antiqua" panose="02040602050305030304" pitchFamily="18" charset="0"/>
              </a:rPr>
              <a:t>Belirsizlik içeren tümcelerde </a:t>
            </a:r>
            <a:r>
              <a:rPr lang="en-US" i="1" dirty="0">
                <a:latin typeface="Book Antiqua" panose="02040602050305030304" pitchFamily="18" charset="0"/>
              </a:rPr>
              <a:t>Osterhout, Holcomb</a:t>
            </a:r>
            <a:r>
              <a:rPr lang="tr-TR" i="1" dirty="0">
                <a:latin typeface="Book Antiqua" panose="02040602050305030304" pitchFamily="18" charset="0"/>
              </a:rPr>
              <a:t> ve </a:t>
            </a:r>
            <a:r>
              <a:rPr lang="en-US" i="1" dirty="0">
                <a:latin typeface="Book Antiqua" panose="02040602050305030304" pitchFamily="18" charset="0"/>
              </a:rPr>
              <a:t>Swinney </a:t>
            </a:r>
            <a:r>
              <a:rPr lang="tr-TR" i="1" dirty="0">
                <a:latin typeface="Book Antiqua" panose="02040602050305030304" pitchFamily="18" charset="0"/>
              </a:rPr>
              <a:t>(</a:t>
            </a:r>
            <a:r>
              <a:rPr lang="en-US" i="1" dirty="0">
                <a:latin typeface="Book Antiqua" panose="02040602050305030304" pitchFamily="18" charset="0"/>
              </a:rPr>
              <a:t>1994)</a:t>
            </a:r>
            <a:r>
              <a:rPr lang="tr-TR" dirty="0">
                <a:latin typeface="Book Antiqua" panose="02040602050305030304" pitchFamily="18" charset="0"/>
              </a:rPr>
              <a:t>’te</a:t>
            </a:r>
            <a:r>
              <a:rPr lang="en-US" dirty="0">
                <a:latin typeface="Book Antiqua" panose="02040602050305030304" pitchFamily="18" charset="0"/>
              </a:rPr>
              <a:t>,</a:t>
            </a:r>
            <a:r>
              <a:rPr lang="tr-TR" dirty="0">
                <a:latin typeface="Book Antiqua" panose="02040602050305030304" pitchFamily="18" charset="0"/>
              </a:rPr>
              <a:t> karmaşıklık içeren tümcelerde </a:t>
            </a:r>
            <a:r>
              <a:rPr lang="en-US" i="1" dirty="0">
                <a:latin typeface="Book Antiqua" panose="02040602050305030304" pitchFamily="18" charset="0"/>
              </a:rPr>
              <a:t>Friederici, Hahne</a:t>
            </a:r>
            <a:r>
              <a:rPr lang="tr-TR" i="1" dirty="0">
                <a:latin typeface="Book Antiqua" panose="02040602050305030304" pitchFamily="18" charset="0"/>
              </a:rPr>
              <a:t> ve </a:t>
            </a:r>
            <a:r>
              <a:rPr lang="en-US" i="1" dirty="0" err="1">
                <a:latin typeface="Book Antiqua" panose="02040602050305030304" pitchFamily="18" charset="0"/>
              </a:rPr>
              <a:t>Saddy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tr-TR" i="1" dirty="0">
                <a:latin typeface="Book Antiqua" panose="02040602050305030304" pitchFamily="18" charset="0"/>
              </a:rPr>
              <a:t>(</a:t>
            </a:r>
            <a:r>
              <a:rPr lang="en-US" i="1" dirty="0">
                <a:latin typeface="Book Antiqua" panose="02040602050305030304" pitchFamily="18" charset="0"/>
              </a:rPr>
              <a:t>2002)</a:t>
            </a:r>
            <a:r>
              <a:rPr lang="tr-TR" dirty="0">
                <a:latin typeface="Book Antiqua" panose="02040602050305030304" pitchFamily="18" charset="0"/>
              </a:rPr>
              <a:t>’de, çift-fazlı </a:t>
            </a:r>
            <a:r>
              <a:rPr lang="tr-TR" b="1" dirty="0">
                <a:latin typeface="Book Antiqua" panose="02040602050305030304" pitchFamily="18" charset="0"/>
              </a:rPr>
              <a:t>ELAN-P600</a:t>
            </a:r>
            <a:r>
              <a:rPr lang="tr-TR" dirty="0">
                <a:latin typeface="Book Antiqua" panose="02040602050305030304" pitchFamily="18" charset="0"/>
              </a:rPr>
              <a:t> yanıtlarında (</a:t>
            </a:r>
            <a:r>
              <a:rPr lang="de-DE" i="1" dirty="0">
                <a:latin typeface="Book Antiqua" panose="02040602050305030304" pitchFamily="18" charset="0"/>
              </a:rPr>
              <a:t>Friederici </a:t>
            </a:r>
            <a:r>
              <a:rPr lang="tr-TR" i="1" dirty="0">
                <a:latin typeface="Book Antiqua" panose="02040602050305030304" pitchFamily="18" charset="0"/>
              </a:rPr>
              <a:t>ve diğ.,</a:t>
            </a:r>
            <a:r>
              <a:rPr lang="de-DE" i="1" dirty="0">
                <a:latin typeface="Book Antiqua" panose="02040602050305030304" pitchFamily="18" charset="0"/>
              </a:rPr>
              <a:t> 1993; Hahne</a:t>
            </a:r>
            <a:r>
              <a:rPr lang="tr-TR" i="1" dirty="0">
                <a:latin typeface="Book Antiqua" panose="02040602050305030304" pitchFamily="18" charset="0"/>
              </a:rPr>
              <a:t> ve </a:t>
            </a:r>
            <a:r>
              <a:rPr lang="de-DE" i="1" dirty="0">
                <a:latin typeface="Book Antiqua" panose="02040602050305030304" pitchFamily="18" charset="0"/>
              </a:rPr>
              <a:t>Friederici, 1999</a:t>
            </a:r>
            <a:r>
              <a:rPr lang="tr-TR" dirty="0">
                <a:latin typeface="Book Antiqua" panose="02040602050305030304" pitchFamily="18" charset="0"/>
              </a:rPr>
              <a:t>) </a:t>
            </a:r>
            <a:r>
              <a:rPr lang="tr-TR" b="1" dirty="0">
                <a:latin typeface="Book Antiqua" panose="02040602050305030304" pitchFamily="18" charset="0"/>
              </a:rPr>
              <a:t>P600</a:t>
            </a:r>
            <a:r>
              <a:rPr lang="tr-TR" dirty="0">
                <a:latin typeface="Book Antiqua" panose="02040602050305030304" pitchFamily="18" charset="0"/>
              </a:rPr>
              <a:t> potansiyeli elde edilmiştir.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928907" y="5820713"/>
            <a:ext cx="594982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err="1">
                <a:latin typeface="Book Antiqua" panose="02040602050305030304" pitchFamily="18" charset="0"/>
              </a:rPr>
              <a:t>Kuperberg</a:t>
            </a:r>
            <a:r>
              <a:rPr lang="en-US" sz="1200" dirty="0">
                <a:latin typeface="Book Antiqua" panose="02040602050305030304" pitchFamily="18" charset="0"/>
              </a:rPr>
              <a:t>, G. R., </a:t>
            </a:r>
            <a:r>
              <a:rPr lang="en-US" sz="1200" dirty="0" err="1">
                <a:latin typeface="Book Antiqua" panose="02040602050305030304" pitchFamily="18" charset="0"/>
              </a:rPr>
              <a:t>Kreher</a:t>
            </a:r>
            <a:r>
              <a:rPr lang="en-US" sz="1200" dirty="0">
                <a:latin typeface="Book Antiqua" panose="02040602050305030304" pitchFamily="18" charset="0"/>
              </a:rPr>
              <a:t>, D. A., </a:t>
            </a:r>
            <a:r>
              <a:rPr lang="en-US" sz="1200" dirty="0" err="1">
                <a:latin typeface="Book Antiqua" panose="02040602050305030304" pitchFamily="18" charset="0"/>
              </a:rPr>
              <a:t>Sitnikova</a:t>
            </a:r>
            <a:r>
              <a:rPr lang="en-US" sz="1200" dirty="0">
                <a:latin typeface="Book Antiqua" panose="02040602050305030304" pitchFamily="18" charset="0"/>
              </a:rPr>
              <a:t>, T., Caplan, D. N., &amp; Holcomb, P. J. (2007). The role of </a:t>
            </a:r>
            <a:r>
              <a:rPr lang="en-US" sz="1200" dirty="0" err="1">
                <a:latin typeface="Book Antiqua" panose="02040602050305030304" pitchFamily="18" charset="0"/>
              </a:rPr>
              <a:t>animacy</a:t>
            </a:r>
            <a:r>
              <a:rPr lang="en-US" sz="1200" dirty="0">
                <a:latin typeface="Book Antiqua" panose="02040602050305030304" pitchFamily="18" charset="0"/>
              </a:rPr>
              <a:t> and thematic relationships in processing active English sentences: Evidence from event-related potentials. </a:t>
            </a:r>
            <a:r>
              <a:rPr lang="en-US" sz="1200" i="1" dirty="0">
                <a:latin typeface="Book Antiqua" panose="02040602050305030304" pitchFamily="18" charset="0"/>
              </a:rPr>
              <a:t>Brain and language</a:t>
            </a:r>
            <a:r>
              <a:rPr lang="en-US" sz="1200" dirty="0">
                <a:latin typeface="Book Antiqua" panose="02040602050305030304" pitchFamily="18" charset="0"/>
              </a:rPr>
              <a:t>, 100(3), 223-237.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932" y="1151467"/>
            <a:ext cx="4092569" cy="4315920"/>
          </a:xfrm>
          <a:prstGeom prst="rect">
            <a:avLst/>
          </a:prstGeom>
        </p:spPr>
      </p:pic>
      <p:sp>
        <p:nvSpPr>
          <p:cNvPr id="7" name="Dikdörtgen 2">
            <a:extLst>
              <a:ext uri="{FF2B5EF4-FFF2-40B4-BE49-F238E27FC236}">
                <a16:creationId xmlns:a16="http://schemas.microsoft.com/office/drawing/2014/main" id="{F566CA00-5D6E-4694-B54B-857917C941BB}"/>
              </a:ext>
            </a:extLst>
          </p:cNvPr>
          <p:cNvSpPr/>
          <p:nvPr/>
        </p:nvSpPr>
        <p:spPr>
          <a:xfrm>
            <a:off x="609600" y="447676"/>
            <a:ext cx="4927601" cy="7037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</a:tabLst>
            </a:pPr>
            <a:r>
              <a:rPr lang="tr-TR" sz="3200" b="1" dirty="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rPr>
              <a:t>P600 Potansiyeli</a:t>
            </a:r>
            <a:endParaRPr lang="en-US" sz="2800" kern="1200" dirty="0">
              <a:solidFill>
                <a:schemeClr val="bg1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42798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609600" y="1415619"/>
            <a:ext cx="49276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b="1" dirty="0">
                <a:latin typeface="Book Antiqua" panose="02040602050305030304" pitchFamily="18" charset="0"/>
              </a:rPr>
              <a:t>P600</a:t>
            </a:r>
            <a:r>
              <a:rPr lang="tr-TR" dirty="0">
                <a:latin typeface="Book Antiqua" panose="02040602050305030304" pitchFamily="18" charset="0"/>
              </a:rPr>
              <a:t>, sözdizimsel yeniden çözümleme ve düzeltme (</a:t>
            </a:r>
            <a:r>
              <a:rPr lang="en-US" i="1" dirty="0">
                <a:latin typeface="Book Antiqua" panose="02040602050305030304" pitchFamily="18" charset="0"/>
              </a:rPr>
              <a:t>Friederici </a:t>
            </a:r>
            <a:r>
              <a:rPr lang="tr-TR" i="1" dirty="0">
                <a:latin typeface="Book Antiqua" panose="02040602050305030304" pitchFamily="18" charset="0"/>
              </a:rPr>
              <a:t>ve diğ.,</a:t>
            </a:r>
            <a:r>
              <a:rPr lang="en-US" i="1" dirty="0">
                <a:latin typeface="Book Antiqua" panose="02040602050305030304" pitchFamily="18" charset="0"/>
              </a:rPr>
              <a:t> 1996</a:t>
            </a:r>
            <a:r>
              <a:rPr lang="en-US" dirty="0">
                <a:latin typeface="Book Antiqua" panose="02040602050305030304" pitchFamily="18" charset="0"/>
              </a:rPr>
              <a:t>)</a:t>
            </a:r>
            <a:r>
              <a:rPr lang="tr-TR" dirty="0">
                <a:latin typeface="Book Antiqua" panose="02040602050305030304" pitchFamily="18" charset="0"/>
              </a:rPr>
              <a:t> ve sözdizimsel bütünleşme, etkileşim süreçlerinde</a:t>
            </a:r>
            <a:r>
              <a:rPr lang="en-US" dirty="0">
                <a:latin typeface="Book Antiqua" panose="02040602050305030304" pitchFamily="18" charset="0"/>
              </a:rPr>
              <a:t> (</a:t>
            </a:r>
            <a:r>
              <a:rPr lang="en-US" i="1" dirty="0">
                <a:latin typeface="Book Antiqua" panose="02040602050305030304" pitchFamily="18" charset="0"/>
              </a:rPr>
              <a:t>Kaan, Harris, Gibson</a:t>
            </a:r>
            <a:r>
              <a:rPr lang="tr-TR" i="1" dirty="0">
                <a:latin typeface="Book Antiqua" panose="02040602050305030304" pitchFamily="18" charset="0"/>
              </a:rPr>
              <a:t> ve</a:t>
            </a:r>
            <a:r>
              <a:rPr lang="en-US" i="1" dirty="0">
                <a:latin typeface="Book Antiqua" panose="02040602050305030304" pitchFamily="18" charset="0"/>
              </a:rPr>
              <a:t> Holcomb, 2000</a:t>
            </a:r>
            <a:r>
              <a:rPr lang="en-US" dirty="0">
                <a:latin typeface="Book Antiqua" panose="02040602050305030304" pitchFamily="18" charset="0"/>
              </a:rPr>
              <a:t>)</a:t>
            </a:r>
            <a:r>
              <a:rPr lang="tr-TR" dirty="0">
                <a:latin typeface="Book Antiqua" panose="02040602050305030304" pitchFamily="18" charset="0"/>
              </a:rPr>
              <a:t> de gözlemlenmektedir.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>
                <a:latin typeface="Book Antiqua" panose="02040602050305030304" pitchFamily="18" charset="0"/>
              </a:rPr>
              <a:t>İleri araştırmalarda tümce düzeyinde anlambilim ve sözdizim arakesitlerinde gözlenmiştir </a:t>
            </a:r>
            <a:r>
              <a:rPr lang="en-US" dirty="0">
                <a:latin typeface="Book Antiqua" panose="02040602050305030304" pitchFamily="18" charset="0"/>
              </a:rPr>
              <a:t>(</a:t>
            </a:r>
            <a:r>
              <a:rPr lang="en-US" i="1" dirty="0">
                <a:latin typeface="Book Antiqua" panose="02040602050305030304" pitchFamily="18" charset="0"/>
              </a:rPr>
              <a:t>Gunter, Friederici</a:t>
            </a:r>
            <a:r>
              <a:rPr lang="tr-TR" i="1" dirty="0">
                <a:latin typeface="Book Antiqua" panose="02040602050305030304" pitchFamily="18" charset="0"/>
              </a:rPr>
              <a:t> ve </a:t>
            </a:r>
            <a:r>
              <a:rPr lang="en-US" i="1" dirty="0">
                <a:latin typeface="Book Antiqua" panose="02040602050305030304" pitchFamily="18" charset="0"/>
              </a:rPr>
              <a:t>Schriefers, 2000; </a:t>
            </a:r>
            <a:r>
              <a:rPr lang="en-US" i="1" dirty="0" err="1">
                <a:latin typeface="Book Antiqua" panose="02040602050305030304" pitchFamily="18" charset="0"/>
              </a:rPr>
              <a:t>Kuperberg</a:t>
            </a:r>
            <a:r>
              <a:rPr lang="en-US" i="1" dirty="0">
                <a:latin typeface="Book Antiqua" panose="02040602050305030304" pitchFamily="18" charset="0"/>
              </a:rPr>
              <a:t> </a:t>
            </a:r>
            <a:r>
              <a:rPr lang="tr-TR" i="1" dirty="0">
                <a:latin typeface="Book Antiqua" panose="02040602050305030304" pitchFamily="18" charset="0"/>
              </a:rPr>
              <a:t>ve diğ.,</a:t>
            </a:r>
            <a:r>
              <a:rPr lang="en-US" i="1" dirty="0">
                <a:latin typeface="Book Antiqua" panose="02040602050305030304" pitchFamily="18" charset="0"/>
              </a:rPr>
              <a:t> 2003</a:t>
            </a:r>
            <a:r>
              <a:rPr lang="en-US" dirty="0">
                <a:latin typeface="Book Antiqua" panose="02040602050305030304" pitchFamily="18" charset="0"/>
              </a:rPr>
              <a:t>)</a:t>
            </a:r>
            <a:r>
              <a:rPr lang="tr-TR" dirty="0">
                <a:latin typeface="Book Antiqua" panose="0204060205030503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>
                <a:latin typeface="Book Antiqua" panose="02040602050305030304" pitchFamily="18" charset="0"/>
              </a:rPr>
              <a:t>Bu araştırmalarda </a:t>
            </a:r>
            <a:r>
              <a:rPr lang="tr-TR" b="1" dirty="0">
                <a:latin typeface="Book Antiqua" panose="02040602050305030304" pitchFamily="18" charset="0"/>
              </a:rPr>
              <a:t>P600’ün</a:t>
            </a:r>
            <a:r>
              <a:rPr lang="tr-TR" dirty="0">
                <a:latin typeface="Book Antiqua" panose="02040602050305030304" pitchFamily="18" charset="0"/>
              </a:rPr>
              <a:t> tümce düzeyinde geç etkileşim (</a:t>
            </a:r>
            <a:r>
              <a:rPr lang="tr-TR" i="1" dirty="0" err="1">
                <a:latin typeface="Book Antiqua" panose="02040602050305030304" pitchFamily="18" charset="0"/>
              </a:rPr>
              <a:t>late</a:t>
            </a:r>
            <a:r>
              <a:rPr lang="tr-TR" i="1" dirty="0">
                <a:latin typeface="Book Antiqua" panose="02040602050305030304" pitchFamily="18" charset="0"/>
              </a:rPr>
              <a:t> </a:t>
            </a:r>
            <a:r>
              <a:rPr lang="tr-TR" i="1" dirty="0" err="1">
                <a:latin typeface="Book Antiqua" panose="02040602050305030304" pitchFamily="18" charset="0"/>
              </a:rPr>
              <a:t>interaction</a:t>
            </a:r>
            <a:r>
              <a:rPr lang="tr-TR" i="1" dirty="0">
                <a:latin typeface="Book Antiqua" panose="02040602050305030304" pitchFamily="18" charset="0"/>
              </a:rPr>
              <a:t>/</a:t>
            </a:r>
            <a:r>
              <a:rPr lang="tr-TR" i="1" dirty="0" err="1">
                <a:latin typeface="Book Antiqua" panose="02040602050305030304" pitchFamily="18" charset="0"/>
              </a:rPr>
              <a:t>integration</a:t>
            </a:r>
            <a:r>
              <a:rPr lang="tr-TR" dirty="0">
                <a:latin typeface="Book Antiqua" panose="02040602050305030304" pitchFamily="18" charset="0"/>
              </a:rPr>
              <a:t>) sürecinde etkin rol oynadığı </a:t>
            </a:r>
            <a:r>
              <a:rPr lang="tr-TR" dirty="0" err="1">
                <a:latin typeface="Book Antiqua" panose="02040602050305030304" pitchFamily="18" charset="0"/>
              </a:rPr>
              <a:t>bulgulanmıştır</a:t>
            </a:r>
            <a:r>
              <a:rPr lang="tr-TR" dirty="0">
                <a:latin typeface="Book Antiqua" panose="02040602050305030304" pitchFamily="18" charset="0"/>
              </a:rPr>
              <a:t> (bkz. </a:t>
            </a:r>
            <a:r>
              <a:rPr lang="en-US" i="1" dirty="0" err="1">
                <a:latin typeface="Book Antiqua" panose="02040602050305030304" pitchFamily="18" charset="0"/>
              </a:rPr>
              <a:t>Hoeks</a:t>
            </a:r>
            <a:r>
              <a:rPr lang="en-US" i="1" dirty="0">
                <a:latin typeface="Book Antiqua" panose="02040602050305030304" pitchFamily="18" charset="0"/>
              </a:rPr>
              <a:t>, Stow</a:t>
            </a:r>
            <a:r>
              <a:rPr lang="tr-TR" i="1" dirty="0">
                <a:latin typeface="Book Antiqua" panose="02040602050305030304" pitchFamily="18" charset="0"/>
              </a:rPr>
              <a:t>e ve</a:t>
            </a:r>
            <a:r>
              <a:rPr lang="en-US" i="1" dirty="0">
                <a:latin typeface="Book Antiqua" panose="02040602050305030304" pitchFamily="18" charset="0"/>
              </a:rPr>
              <a:t> </a:t>
            </a:r>
            <a:r>
              <a:rPr lang="en-US" i="1" dirty="0" err="1">
                <a:latin typeface="Book Antiqua" panose="02040602050305030304" pitchFamily="18" charset="0"/>
              </a:rPr>
              <a:t>Doedens</a:t>
            </a:r>
            <a:r>
              <a:rPr lang="en-US" i="1" dirty="0">
                <a:latin typeface="Book Antiqua" panose="02040602050305030304" pitchFamily="18" charset="0"/>
              </a:rPr>
              <a:t>, 2004; Kim </a:t>
            </a:r>
            <a:r>
              <a:rPr lang="tr-TR" i="1" dirty="0">
                <a:latin typeface="Book Antiqua" panose="02040602050305030304" pitchFamily="18" charset="0"/>
              </a:rPr>
              <a:t>ve</a:t>
            </a:r>
            <a:r>
              <a:rPr lang="en-US" i="1" dirty="0">
                <a:latin typeface="Book Antiqua" panose="02040602050305030304" pitchFamily="18" charset="0"/>
              </a:rPr>
              <a:t> Osterhout, 2005; </a:t>
            </a:r>
            <a:r>
              <a:rPr lang="en-US" i="1" dirty="0" err="1">
                <a:latin typeface="Book Antiqua" panose="02040602050305030304" pitchFamily="18" charset="0"/>
              </a:rPr>
              <a:t>Kuperberg</a:t>
            </a:r>
            <a:r>
              <a:rPr lang="en-US" i="1" dirty="0">
                <a:latin typeface="Book Antiqua" panose="02040602050305030304" pitchFamily="18" charset="0"/>
              </a:rPr>
              <a:t>, </a:t>
            </a:r>
            <a:r>
              <a:rPr lang="en-US" i="1" dirty="0" err="1">
                <a:latin typeface="Book Antiqua" panose="02040602050305030304" pitchFamily="18" charset="0"/>
              </a:rPr>
              <a:t>Kreher</a:t>
            </a:r>
            <a:r>
              <a:rPr lang="en-US" i="1" dirty="0">
                <a:latin typeface="Book Antiqua" panose="02040602050305030304" pitchFamily="18" charset="0"/>
              </a:rPr>
              <a:t>, </a:t>
            </a:r>
            <a:r>
              <a:rPr lang="en-US" i="1" dirty="0" err="1">
                <a:latin typeface="Book Antiqua" panose="02040602050305030304" pitchFamily="18" charset="0"/>
              </a:rPr>
              <a:t>Sitnikova</a:t>
            </a:r>
            <a:r>
              <a:rPr lang="en-US" i="1" dirty="0">
                <a:latin typeface="Book Antiqua" panose="02040602050305030304" pitchFamily="18" charset="0"/>
              </a:rPr>
              <a:t>,</a:t>
            </a:r>
            <a:r>
              <a:rPr lang="tr-TR" i="1" dirty="0">
                <a:latin typeface="Book Antiqua" panose="02040602050305030304" pitchFamily="18" charset="0"/>
              </a:rPr>
              <a:t> </a:t>
            </a:r>
            <a:r>
              <a:rPr lang="en-US" i="1" dirty="0">
                <a:latin typeface="Book Antiqua" panose="02040602050305030304" pitchFamily="18" charset="0"/>
              </a:rPr>
              <a:t>Caplan</a:t>
            </a:r>
            <a:r>
              <a:rPr lang="tr-TR" i="1" dirty="0">
                <a:latin typeface="Book Antiqua" panose="02040602050305030304" pitchFamily="18" charset="0"/>
              </a:rPr>
              <a:t> ve</a:t>
            </a:r>
            <a:r>
              <a:rPr lang="en-US" i="1" dirty="0">
                <a:latin typeface="Book Antiqua" panose="02040602050305030304" pitchFamily="18" charset="0"/>
              </a:rPr>
              <a:t> Holcomb, 2007</a:t>
            </a:r>
            <a:r>
              <a:rPr lang="tr-TR" dirty="0">
                <a:latin typeface="Book Antiqua" panose="02040602050305030304" pitchFamily="18" charset="0"/>
              </a:rPr>
              <a:t>).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928907" y="5820713"/>
            <a:ext cx="594982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err="1">
                <a:latin typeface="Book Antiqua" panose="02040602050305030304" pitchFamily="18" charset="0"/>
              </a:rPr>
              <a:t>Kuperberg</a:t>
            </a:r>
            <a:r>
              <a:rPr lang="en-US" sz="1200" dirty="0">
                <a:latin typeface="Book Antiqua" panose="02040602050305030304" pitchFamily="18" charset="0"/>
              </a:rPr>
              <a:t>, G. R., </a:t>
            </a:r>
            <a:r>
              <a:rPr lang="en-US" sz="1200" dirty="0" err="1">
                <a:latin typeface="Book Antiqua" panose="02040602050305030304" pitchFamily="18" charset="0"/>
              </a:rPr>
              <a:t>Kreher</a:t>
            </a:r>
            <a:r>
              <a:rPr lang="en-US" sz="1200" dirty="0">
                <a:latin typeface="Book Antiqua" panose="02040602050305030304" pitchFamily="18" charset="0"/>
              </a:rPr>
              <a:t>, D. A., </a:t>
            </a:r>
            <a:r>
              <a:rPr lang="en-US" sz="1200" dirty="0" err="1">
                <a:latin typeface="Book Antiqua" panose="02040602050305030304" pitchFamily="18" charset="0"/>
              </a:rPr>
              <a:t>Sitnikova</a:t>
            </a:r>
            <a:r>
              <a:rPr lang="en-US" sz="1200" dirty="0">
                <a:latin typeface="Book Antiqua" panose="02040602050305030304" pitchFamily="18" charset="0"/>
              </a:rPr>
              <a:t>, T., Caplan, D. N., &amp; Holcomb, P. J. (2007). The role of </a:t>
            </a:r>
            <a:r>
              <a:rPr lang="en-US" sz="1200" dirty="0" err="1">
                <a:latin typeface="Book Antiqua" panose="02040602050305030304" pitchFamily="18" charset="0"/>
              </a:rPr>
              <a:t>animacy</a:t>
            </a:r>
            <a:r>
              <a:rPr lang="en-US" sz="1200" dirty="0">
                <a:latin typeface="Book Antiqua" panose="02040602050305030304" pitchFamily="18" charset="0"/>
              </a:rPr>
              <a:t> and thematic relationships in processing active English sentences: Evidence from event-related potentials. </a:t>
            </a:r>
            <a:r>
              <a:rPr lang="en-US" sz="1200" i="1" dirty="0">
                <a:latin typeface="Book Antiqua" panose="02040602050305030304" pitchFamily="18" charset="0"/>
              </a:rPr>
              <a:t>Brain and language</a:t>
            </a:r>
            <a:r>
              <a:rPr lang="en-US" sz="1200" dirty="0">
                <a:latin typeface="Book Antiqua" panose="02040602050305030304" pitchFamily="18" charset="0"/>
              </a:rPr>
              <a:t>, 100(3), 223-237.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355" y="982133"/>
            <a:ext cx="5918323" cy="4680803"/>
          </a:xfrm>
          <a:prstGeom prst="rect">
            <a:avLst/>
          </a:prstGeom>
        </p:spPr>
      </p:pic>
      <p:sp>
        <p:nvSpPr>
          <p:cNvPr id="7" name="Dikdörtgen 2">
            <a:extLst>
              <a:ext uri="{FF2B5EF4-FFF2-40B4-BE49-F238E27FC236}">
                <a16:creationId xmlns:a16="http://schemas.microsoft.com/office/drawing/2014/main" id="{974FBBA9-8FE1-434C-B813-308A4A2F2A13}"/>
              </a:ext>
            </a:extLst>
          </p:cNvPr>
          <p:cNvSpPr/>
          <p:nvPr/>
        </p:nvSpPr>
        <p:spPr>
          <a:xfrm>
            <a:off x="609600" y="447676"/>
            <a:ext cx="4927601" cy="7037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</a:tabLst>
            </a:pPr>
            <a:r>
              <a:rPr lang="tr-TR" sz="3200" b="1" dirty="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rPr>
              <a:t>P600 Potansiyeli</a:t>
            </a:r>
            <a:endParaRPr lang="en-US" sz="2800" kern="1200" dirty="0">
              <a:solidFill>
                <a:schemeClr val="bg1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79993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6312024" y="1124744"/>
            <a:ext cx="2470200" cy="24702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4294967295"/>
          </p:nvPr>
        </p:nvSpPr>
        <p:spPr>
          <a:xfrm>
            <a:off x="509104" y="618910"/>
            <a:ext cx="5436096" cy="5952067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/>
          <a:p>
            <a:pPr indent="0" algn="just">
              <a:spcBef>
                <a:spcPts val="0"/>
              </a:spcBef>
              <a:buNone/>
            </a:pPr>
            <a:r>
              <a:rPr lang="tr-TR" sz="2000" dirty="0">
                <a:latin typeface="Book Antiqua" panose="02040602050305030304" pitchFamily="18" charset="0"/>
              </a:rPr>
              <a:t>N100 (Negatif 100)</a:t>
            </a:r>
          </a:p>
          <a:p>
            <a:pPr indent="0" algn="just">
              <a:spcBef>
                <a:spcPts val="0"/>
              </a:spcBef>
              <a:buNone/>
            </a:pPr>
            <a:endParaRPr lang="tr-TR" sz="2000" dirty="0">
              <a:latin typeface="Book Antiqua" panose="0204060205030503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2000" dirty="0">
                <a:latin typeface="Book Antiqua" panose="02040602050305030304" pitchFamily="18" charset="0"/>
              </a:rPr>
              <a:t>N400 (Negatif 400)</a:t>
            </a:r>
          </a:p>
          <a:p>
            <a:pPr indent="0" algn="just">
              <a:spcBef>
                <a:spcPts val="0"/>
              </a:spcBef>
              <a:buNone/>
            </a:pPr>
            <a:endParaRPr lang="tr-TR" sz="2000" dirty="0">
              <a:latin typeface="Book Antiqua" panose="0204060205030503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2000" dirty="0">
                <a:latin typeface="Book Antiqua" panose="02040602050305030304" pitchFamily="18" charset="0"/>
              </a:rPr>
              <a:t>Uyumsuz Negativite Etkisi (MMN)</a:t>
            </a:r>
          </a:p>
          <a:p>
            <a:pPr indent="0" algn="just">
              <a:spcBef>
                <a:spcPts val="0"/>
              </a:spcBef>
              <a:buNone/>
            </a:pPr>
            <a:endParaRPr lang="tr-TR" sz="2000" dirty="0">
              <a:latin typeface="Book Antiqua" panose="0204060205030503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2000" dirty="0">
                <a:latin typeface="Book Antiqua" panose="02040602050305030304" pitchFamily="18" charset="0"/>
              </a:rPr>
              <a:t>P300 Grubu (P3a, P3b)</a:t>
            </a:r>
          </a:p>
          <a:p>
            <a:pPr indent="0" algn="just">
              <a:spcBef>
                <a:spcPts val="0"/>
              </a:spcBef>
              <a:buNone/>
            </a:pPr>
            <a:endParaRPr lang="tr-TR" sz="2000" dirty="0">
              <a:latin typeface="Book Antiqua" panose="0204060205030503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2000" dirty="0">
                <a:latin typeface="Book Antiqua" panose="02040602050305030304" pitchFamily="18" charset="0"/>
              </a:rPr>
              <a:t>P600 (Pozitif 600)</a:t>
            </a:r>
          </a:p>
          <a:p>
            <a:pPr indent="0" algn="just">
              <a:spcBef>
                <a:spcPts val="0"/>
              </a:spcBef>
              <a:buNone/>
            </a:pPr>
            <a:endParaRPr lang="tr-TR" sz="2000" dirty="0">
              <a:latin typeface="Book Antiqua" panose="0204060205030503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2000" dirty="0">
                <a:latin typeface="Book Antiqua" panose="02040602050305030304" pitchFamily="18" charset="0"/>
              </a:rPr>
              <a:t>P800 (Pozitif 800)</a:t>
            </a:r>
          </a:p>
          <a:p>
            <a:pPr indent="0" algn="just">
              <a:spcBef>
                <a:spcPts val="0"/>
              </a:spcBef>
              <a:buNone/>
            </a:pPr>
            <a:endParaRPr lang="tr-TR" sz="2000" dirty="0">
              <a:latin typeface="Book Antiqua" panose="0204060205030503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2000" dirty="0">
                <a:latin typeface="Book Antiqua" panose="02040602050305030304" pitchFamily="18" charset="0"/>
              </a:rPr>
              <a:t>Sol Ön Negativite (LAN)  </a:t>
            </a:r>
          </a:p>
          <a:p>
            <a:pPr indent="0" algn="just">
              <a:spcBef>
                <a:spcPts val="0"/>
              </a:spcBef>
              <a:buNone/>
            </a:pPr>
            <a:endParaRPr lang="tr-TR" sz="2000" dirty="0">
              <a:latin typeface="Book Antiqua" panose="0204060205030503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2000" dirty="0">
                <a:latin typeface="Book Antiqua" panose="02040602050305030304" pitchFamily="18" charset="0"/>
              </a:rPr>
              <a:t>Erken Sol Ön Negativite (ELAN)  </a:t>
            </a:r>
          </a:p>
          <a:p>
            <a:pPr indent="0" algn="just">
              <a:spcBef>
                <a:spcPts val="0"/>
              </a:spcBef>
              <a:buNone/>
            </a:pPr>
            <a:endParaRPr lang="tr-TR" sz="2000" dirty="0">
              <a:latin typeface="Book Antiqua" panose="0204060205030503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2000" dirty="0">
                <a:latin typeface="Book Antiqua" panose="02040602050305030304" pitchFamily="18" charset="0"/>
              </a:rPr>
              <a:t>Sağ Ön Negativite (RAN)</a:t>
            </a:r>
          </a:p>
          <a:p>
            <a:pPr indent="0" algn="just">
              <a:spcBef>
                <a:spcPts val="0"/>
              </a:spcBef>
              <a:buNone/>
            </a:pPr>
            <a:endParaRPr lang="tr-TR" sz="2000" dirty="0">
              <a:latin typeface="Book Antiqua" panose="0204060205030503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2000" dirty="0">
                <a:latin typeface="Book Antiqua" panose="02040602050305030304" pitchFamily="18" charset="0"/>
              </a:rPr>
              <a:t>Erken Sağ Ön Negativite (ERAN)</a:t>
            </a:r>
          </a:p>
          <a:p>
            <a:pPr indent="0" algn="just">
              <a:spcBef>
                <a:spcPts val="0"/>
              </a:spcBef>
              <a:buNone/>
            </a:pPr>
            <a:endParaRPr lang="tr-TR" sz="2000" dirty="0">
              <a:latin typeface="Book Antiqua" panose="0204060205030503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2000" dirty="0">
                <a:latin typeface="Book Antiqua" panose="02040602050305030304" pitchFamily="18" charset="0"/>
              </a:rPr>
              <a:t>Son Pozitif Sapma (CPS)</a:t>
            </a:r>
          </a:p>
          <a:p>
            <a:pPr indent="0" algn="just">
              <a:spcBef>
                <a:spcPts val="0"/>
              </a:spcBef>
              <a:buNone/>
            </a:pPr>
            <a:endParaRPr lang="tr-TR" sz="2000" dirty="0">
              <a:latin typeface="Book Antiqua" panose="02040602050305030304" pitchFamily="18" charset="0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6468572" y="1340768"/>
            <a:ext cx="2075700" cy="2075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2" name="Picture 11" descr="er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1700808"/>
            <a:ext cx="2088232" cy="127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017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19199" y="1352551"/>
            <a:ext cx="9905999" cy="50651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74295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Book Antiqua" panose="02040602050305030304" pitchFamily="18" charset="0"/>
              </a:rPr>
              <a:t>Sözlüksel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girdi</a:t>
            </a:r>
            <a:endParaRPr lang="en-US" sz="2400" dirty="0">
              <a:latin typeface="Book Antiqua" panose="02040602050305030304" pitchFamily="18" charset="0"/>
            </a:endParaRPr>
          </a:p>
          <a:p>
            <a:pPr marL="74295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Book Antiqua" panose="02040602050305030304" pitchFamily="18" charset="0"/>
              </a:rPr>
              <a:t>Sözcük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oluşumu</a:t>
            </a:r>
            <a:endParaRPr lang="en-US" sz="2400" dirty="0">
              <a:latin typeface="Book Antiqua" panose="02040602050305030304" pitchFamily="18" charset="0"/>
            </a:endParaRPr>
          </a:p>
          <a:p>
            <a:pPr marL="74295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Book Antiqua" panose="02040602050305030304" pitchFamily="18" charset="0"/>
              </a:rPr>
              <a:t>Öbek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yapının</a:t>
            </a:r>
            <a:r>
              <a:rPr lang="tr-TR" sz="2400" dirty="0">
                <a:latin typeface="Book Antiqua" panose="02040602050305030304" pitchFamily="18" charset="0"/>
              </a:rPr>
              <a:t> ilk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kurulumu</a:t>
            </a:r>
            <a:r>
              <a:rPr lang="tr-TR" sz="2400" dirty="0">
                <a:latin typeface="Book Antiqua" panose="02040602050305030304" pitchFamily="18" charset="0"/>
              </a:rPr>
              <a:t>, başlangıç aşamaları, ELAN</a:t>
            </a:r>
            <a:endParaRPr lang="en-US" sz="2400" dirty="0">
              <a:latin typeface="Book Antiqua" panose="02040602050305030304" pitchFamily="18" charset="0"/>
            </a:endParaRPr>
          </a:p>
          <a:p>
            <a:pPr marL="74295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Book Antiqua" panose="02040602050305030304" pitchFamily="18" charset="0"/>
              </a:rPr>
              <a:t>Diğer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dil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bileşenleriyle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arakesitler</a:t>
            </a:r>
            <a:r>
              <a:rPr lang="en-US" sz="2400" dirty="0">
                <a:latin typeface="Book Antiqua" panose="02040602050305030304" pitchFamily="18" charset="0"/>
              </a:rPr>
              <a:t>: </a:t>
            </a:r>
            <a:r>
              <a:rPr lang="en-US" sz="2400" dirty="0" err="1">
                <a:latin typeface="Book Antiqua" panose="02040602050305030304" pitchFamily="18" charset="0"/>
              </a:rPr>
              <a:t>Anlambilim-Sesbilim-Bürün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Dizgesi</a:t>
            </a:r>
            <a:endParaRPr lang="en-US" sz="2400" dirty="0">
              <a:latin typeface="Book Antiqua" panose="02040602050305030304" pitchFamily="18" charset="0"/>
            </a:endParaRPr>
          </a:p>
          <a:p>
            <a:pPr marL="74295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Book Antiqua" panose="02040602050305030304" pitchFamily="18" charset="0"/>
              </a:rPr>
              <a:t>Tümce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işlemleme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süreçleri</a:t>
            </a:r>
            <a:endParaRPr lang="en-US" sz="2400" dirty="0">
              <a:latin typeface="Book Antiqua" panose="02040602050305030304" pitchFamily="18" charset="0"/>
            </a:endParaRPr>
          </a:p>
          <a:p>
            <a:pPr marL="74295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 panose="02040602050305030304" pitchFamily="18" charset="0"/>
              </a:rPr>
              <a:t>Sözdizimsel </a:t>
            </a:r>
            <a:r>
              <a:rPr lang="en-US" sz="2400" dirty="0" err="1">
                <a:latin typeface="Book Antiqua" panose="02040602050305030304" pitchFamily="18" charset="0"/>
              </a:rPr>
              <a:t>karmaşıklı</a:t>
            </a:r>
            <a:r>
              <a:rPr lang="tr-TR" sz="2400" dirty="0">
                <a:latin typeface="Book Antiqua" panose="02040602050305030304" pitchFamily="18" charset="0"/>
              </a:rPr>
              <a:t>k ve b</a:t>
            </a:r>
            <a:r>
              <a:rPr lang="en-US" sz="2400" dirty="0" err="1">
                <a:latin typeface="Book Antiqua" panose="02040602050305030304" pitchFamily="18" charset="0"/>
              </a:rPr>
              <a:t>elirsizlik</a:t>
            </a:r>
            <a:endParaRPr lang="en-US" sz="2400" dirty="0">
              <a:latin typeface="Book Antiqua" panose="02040602050305030304" pitchFamily="18" charset="0"/>
            </a:endParaRPr>
          </a:p>
          <a:p>
            <a:pPr marL="74295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Book Antiqua" panose="02040602050305030304" pitchFamily="18" charset="0"/>
              </a:rPr>
              <a:t>Yapay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Dilbilgisi</a:t>
            </a:r>
            <a:r>
              <a:rPr lang="en-US" sz="2400" dirty="0">
                <a:latin typeface="Book Antiqua" panose="02040602050305030304" pitchFamily="18" charset="0"/>
              </a:rPr>
              <a:t> ve </a:t>
            </a:r>
            <a:r>
              <a:rPr lang="en-US" sz="2400" dirty="0" err="1">
                <a:latin typeface="Book Antiqua" panose="02040602050305030304" pitchFamily="18" charset="0"/>
              </a:rPr>
              <a:t>diğer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dil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bileşenleriyle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ilişkileri</a:t>
            </a:r>
            <a:endParaRPr lang="tr-TR" sz="2400" dirty="0">
              <a:latin typeface="Book Antiqua" panose="02040602050305030304" pitchFamily="18" charset="0"/>
            </a:endParaRPr>
          </a:p>
          <a:p>
            <a:pPr marL="74295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latin typeface="Book Antiqua" panose="02040602050305030304" pitchFamily="18" charset="0"/>
              </a:rPr>
              <a:t>İşleyen Bellek</a:t>
            </a:r>
            <a:endParaRPr lang="en-US" sz="2400" dirty="0">
              <a:latin typeface="Book Antiqua" panose="02040602050305030304" pitchFamily="18" charset="0"/>
            </a:endParaRPr>
          </a:p>
          <a:p>
            <a:pPr marL="74295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 panose="02040602050305030304" pitchFamily="18" charset="0"/>
              </a:rPr>
              <a:t>Frontal ve Temporal </a:t>
            </a:r>
            <a:r>
              <a:rPr lang="en-US" sz="2400" dirty="0" err="1">
                <a:latin typeface="Book Antiqua" panose="02040602050305030304" pitchFamily="18" charset="0"/>
              </a:rPr>
              <a:t>Korteksler</a:t>
            </a:r>
            <a:endParaRPr lang="tr-TR" sz="2400" dirty="0">
              <a:latin typeface="Book Antiqua" panose="02040602050305030304" pitchFamily="18" charset="0"/>
            </a:endParaRPr>
          </a:p>
          <a:p>
            <a:pPr marL="74295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latin typeface="Book Antiqua" panose="02040602050305030304" pitchFamily="18" charset="0"/>
              </a:rPr>
              <a:t>BA 40, 44, 45</a:t>
            </a:r>
            <a:endParaRPr lang="en-US" sz="2400" dirty="0">
              <a:latin typeface="Book Antiqua" panose="02040602050305030304" pitchFamily="18" charset="0"/>
            </a:endParaRPr>
          </a:p>
          <a:p>
            <a:pPr marL="74295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 panose="02040602050305030304" pitchFamily="18" charset="0"/>
              </a:rPr>
              <a:t>Sol Frontal </a:t>
            </a:r>
            <a:r>
              <a:rPr lang="en-US" sz="2400" dirty="0" err="1">
                <a:latin typeface="Book Antiqua" panose="02040602050305030304" pitchFamily="18" charset="0"/>
              </a:rPr>
              <a:t>Operculum’un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Rolü</a:t>
            </a:r>
            <a:endParaRPr lang="en-US" sz="2400" dirty="0">
              <a:latin typeface="Book Antiqua" panose="02040602050305030304" pitchFamily="18" charset="0"/>
            </a:endParaRPr>
          </a:p>
          <a:p>
            <a:pPr marL="74295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dirty="0" err="1">
                <a:latin typeface="Book Antiqua" panose="02040602050305030304" pitchFamily="18" charset="0"/>
              </a:rPr>
              <a:t>Inferior</a:t>
            </a:r>
            <a:r>
              <a:rPr lang="tr-TR" sz="2400" dirty="0">
                <a:latin typeface="Book Antiqua" panose="02040602050305030304" pitchFamily="18" charset="0"/>
              </a:rPr>
              <a:t> Frontal Girüs, Sulkus, Temporo-Parietal Alanlar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4" name="Dikdörtgen 2">
            <a:extLst>
              <a:ext uri="{FF2B5EF4-FFF2-40B4-BE49-F238E27FC236}">
                <a16:creationId xmlns:a16="http://schemas.microsoft.com/office/drawing/2014/main" id="{254AB41F-3AB8-4F03-ABFA-7B2A38B9E12A}"/>
              </a:ext>
            </a:extLst>
          </p:cNvPr>
          <p:cNvSpPr/>
          <p:nvPr/>
        </p:nvSpPr>
        <p:spPr bwMode="auto">
          <a:xfrm>
            <a:off x="1219200" y="440268"/>
            <a:ext cx="99060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4572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3200" b="1" kern="1200" dirty="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rPr>
              <a:t>BİÇİMBİLİMSEL ve SÖZDİZİMSEL BİLEŞEN</a:t>
            </a:r>
            <a:endParaRPr lang="en-US" sz="3200" kern="1200" dirty="0">
              <a:solidFill>
                <a:schemeClr val="bg1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37970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hape 105"/>
          <p:cNvSpPr txBox="1">
            <a:spLocks/>
          </p:cNvSpPr>
          <p:nvPr/>
        </p:nvSpPr>
        <p:spPr>
          <a:xfrm>
            <a:off x="793662" y="386930"/>
            <a:ext cx="10066122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1EA"/>
              </a:buClr>
              <a:buSzPct val="100000"/>
              <a:defRPr/>
            </a:pPr>
            <a:r>
              <a:rPr lang="en-US" sz="4800" b="1">
                <a:latin typeface="+mj-lt"/>
                <a:ea typeface="+mj-ea"/>
                <a:cs typeface="+mj-cs"/>
                <a:sym typeface="Roboto Slab"/>
              </a:rPr>
              <a:t>Erken Sol Ön Negativite (ELAN)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etin kutusu 11"/>
          <p:cNvSpPr txBox="1"/>
          <p:nvPr/>
        </p:nvSpPr>
        <p:spPr>
          <a:xfrm>
            <a:off x="793661" y="2599509"/>
            <a:ext cx="4530898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 dirty="0">
                <a:latin typeface="Book Antiqua" panose="02040602050305030304" pitchFamily="18" charset="0"/>
              </a:rPr>
              <a:t>Hahne, &amp; Friederici (1999)</a:t>
            </a: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b="1" dirty="0">
              <a:latin typeface="Book Antiqua" panose="02040602050305030304" pitchFamily="18" charset="0"/>
            </a:endParaRP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 dirty="0">
                <a:latin typeface="Book Antiqua" panose="02040602050305030304" pitchFamily="18" charset="0"/>
              </a:rPr>
              <a:t>ELAN</a:t>
            </a:r>
            <a:r>
              <a:rPr lang="en-US" sz="1300" dirty="0">
                <a:latin typeface="Book Antiqua" panose="02040602050305030304" pitchFamily="18" charset="0"/>
              </a:rPr>
              <a:t>, uyaran sunumundan sonra </a:t>
            </a:r>
            <a:r>
              <a:rPr lang="en-US" sz="1300" dirty="0" err="1">
                <a:latin typeface="Book Antiqua" panose="02040602050305030304" pitchFamily="18" charset="0"/>
              </a:rPr>
              <a:t>yaklaşık</a:t>
            </a:r>
            <a:r>
              <a:rPr lang="en-US" sz="1300" dirty="0">
                <a:latin typeface="Book Antiqua" panose="02040602050305030304" pitchFamily="18" charset="0"/>
              </a:rPr>
              <a:t> </a:t>
            </a:r>
            <a:r>
              <a:rPr lang="en-US" sz="1300" dirty="0" err="1">
                <a:latin typeface="Book Antiqua" panose="02040602050305030304" pitchFamily="18" charset="0"/>
              </a:rPr>
              <a:t>olarak</a:t>
            </a:r>
            <a:r>
              <a:rPr lang="en-US" sz="1300" dirty="0">
                <a:latin typeface="Book Antiqua" panose="02040602050305030304" pitchFamily="18" charset="0"/>
              </a:rPr>
              <a:t> 120-200 ms </a:t>
            </a:r>
            <a:r>
              <a:rPr lang="en-US" sz="1300" dirty="0" err="1">
                <a:latin typeface="Book Antiqua" panose="02040602050305030304" pitchFamily="18" charset="0"/>
              </a:rPr>
              <a:t>arasında</a:t>
            </a:r>
            <a:r>
              <a:rPr lang="en-US" sz="1300" dirty="0">
                <a:latin typeface="Book Antiqua" panose="02040602050305030304" pitchFamily="18" charset="0"/>
              </a:rPr>
              <a:t> tepe noktasına </a:t>
            </a:r>
            <a:r>
              <a:rPr lang="en-US" sz="1300" dirty="0" err="1">
                <a:latin typeface="Book Antiqua" panose="02040602050305030304" pitchFamily="18" charset="0"/>
              </a:rPr>
              <a:t>ulaşır</a:t>
            </a:r>
            <a:r>
              <a:rPr lang="en-US" sz="1300" dirty="0">
                <a:latin typeface="Book Antiqua" panose="02040602050305030304" pitchFamily="18" charset="0"/>
              </a:rPr>
              <a:t>.</a:t>
            </a: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latin typeface="Book Antiqua" panose="02040602050305030304" pitchFamily="18" charset="0"/>
            </a:endParaRP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Book Antiqua" panose="02040602050305030304" pitchFamily="18" charset="0"/>
              </a:rPr>
              <a:t>Friederici </a:t>
            </a:r>
            <a:r>
              <a:rPr lang="en-US" sz="1300" dirty="0" err="1">
                <a:latin typeface="Book Antiqua" panose="02040602050305030304" pitchFamily="18" charset="0"/>
              </a:rPr>
              <a:t>tarafından</a:t>
            </a:r>
            <a:r>
              <a:rPr lang="en-US" sz="1300" dirty="0">
                <a:latin typeface="Book Antiqua" panose="02040602050305030304" pitchFamily="18" charset="0"/>
              </a:rPr>
              <a:t> dilbilgisel </a:t>
            </a:r>
            <a:r>
              <a:rPr lang="en-US" sz="1300" dirty="0" err="1">
                <a:latin typeface="Book Antiqua" panose="02040602050305030304" pitchFamily="18" charset="0"/>
              </a:rPr>
              <a:t>olarak</a:t>
            </a:r>
            <a:r>
              <a:rPr lang="en-US" sz="1300" dirty="0">
                <a:latin typeface="Book Antiqua" panose="02040602050305030304" pitchFamily="18" charset="0"/>
              </a:rPr>
              <a:t> </a:t>
            </a:r>
            <a:r>
              <a:rPr lang="en-US" sz="1300" dirty="0" err="1">
                <a:latin typeface="Book Antiqua" panose="02040602050305030304" pitchFamily="18" charset="0"/>
              </a:rPr>
              <a:t>bozuk</a:t>
            </a:r>
            <a:r>
              <a:rPr lang="en-US" sz="1300" dirty="0">
                <a:latin typeface="Book Antiqua" panose="02040602050305030304" pitchFamily="18" charset="0"/>
              </a:rPr>
              <a:t> </a:t>
            </a:r>
            <a:r>
              <a:rPr lang="en-US" sz="1300" dirty="0" err="1">
                <a:latin typeface="Book Antiqua" panose="02040602050305030304" pitchFamily="18" charset="0"/>
              </a:rPr>
              <a:t>Almanca</a:t>
            </a:r>
            <a:r>
              <a:rPr lang="en-US" sz="1300" dirty="0">
                <a:latin typeface="Book Antiqua" panose="02040602050305030304" pitchFamily="18" charset="0"/>
              </a:rPr>
              <a:t> </a:t>
            </a:r>
            <a:r>
              <a:rPr lang="en-US" sz="1300" dirty="0" err="1">
                <a:latin typeface="Book Antiqua" panose="02040602050305030304" pitchFamily="18" charset="0"/>
              </a:rPr>
              <a:t>tümcelerde</a:t>
            </a:r>
            <a:r>
              <a:rPr lang="en-US" sz="1300" dirty="0">
                <a:latin typeface="Book Antiqua" panose="02040602050305030304" pitchFamily="18" charset="0"/>
              </a:rPr>
              <a:t> ilk </a:t>
            </a:r>
            <a:r>
              <a:rPr lang="en-US" sz="1300" dirty="0" err="1">
                <a:latin typeface="Book Antiqua" panose="02040602050305030304" pitchFamily="18" charset="0"/>
              </a:rPr>
              <a:t>olarak</a:t>
            </a:r>
            <a:r>
              <a:rPr lang="en-US" sz="1300" dirty="0">
                <a:latin typeface="Book Antiqua" panose="02040602050305030304" pitchFamily="18" charset="0"/>
              </a:rPr>
              <a:t> bulgulanmıştır ("</a:t>
            </a:r>
            <a:r>
              <a:rPr lang="en-US" sz="1300" b="1" dirty="0">
                <a:latin typeface="Book Antiqua" panose="02040602050305030304" pitchFamily="18" charset="0"/>
              </a:rPr>
              <a:t>The pizza was eaten</a:t>
            </a:r>
            <a:r>
              <a:rPr lang="en-US" sz="1300" dirty="0">
                <a:latin typeface="Book Antiqua" panose="02040602050305030304" pitchFamily="18" charset="0"/>
              </a:rPr>
              <a:t>" </a:t>
            </a:r>
            <a:r>
              <a:rPr lang="en-US" sz="1300" dirty="0" err="1">
                <a:latin typeface="Book Antiqua" panose="02040602050305030304" pitchFamily="18" charset="0"/>
              </a:rPr>
              <a:t>yerine</a:t>
            </a:r>
            <a:r>
              <a:rPr lang="en-US" sz="1300" dirty="0">
                <a:latin typeface="Book Antiqua" panose="02040602050305030304" pitchFamily="18" charset="0"/>
              </a:rPr>
              <a:t> (" *</a:t>
            </a:r>
            <a:r>
              <a:rPr lang="en-US" sz="1300" b="1" dirty="0">
                <a:latin typeface="Book Antiqua" panose="02040602050305030304" pitchFamily="18" charset="0"/>
              </a:rPr>
              <a:t>The pizza was in the eaten</a:t>
            </a:r>
            <a:r>
              <a:rPr lang="en-US" sz="1300" dirty="0">
                <a:latin typeface="Book Antiqua" panose="02040602050305030304" pitchFamily="18" charset="0"/>
              </a:rPr>
              <a:t>"). </a:t>
            </a: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latin typeface="Book Antiqua" panose="02040602050305030304" pitchFamily="18" charset="0"/>
            </a:endParaRP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latin typeface="Book Antiqua" panose="02040602050305030304" pitchFamily="18" charset="0"/>
              </a:rPr>
              <a:t>ELAN’ın</a:t>
            </a:r>
            <a:r>
              <a:rPr lang="en-US" sz="1300" dirty="0">
                <a:latin typeface="Book Antiqua" panose="02040602050305030304" pitchFamily="18" charset="0"/>
              </a:rPr>
              <a:t> </a:t>
            </a:r>
            <a:r>
              <a:rPr lang="en-US" sz="1300" dirty="0" err="1">
                <a:latin typeface="Book Antiqua" panose="02040602050305030304" pitchFamily="18" charset="0"/>
              </a:rPr>
              <a:t>temel</a:t>
            </a:r>
            <a:r>
              <a:rPr lang="en-US" sz="1300" dirty="0">
                <a:latin typeface="Book Antiqua" panose="02040602050305030304" pitchFamily="18" charset="0"/>
              </a:rPr>
              <a:t> </a:t>
            </a:r>
            <a:r>
              <a:rPr lang="en-US" sz="1300" dirty="0" err="1">
                <a:latin typeface="Book Antiqua" panose="02040602050305030304" pitchFamily="18" charset="0"/>
              </a:rPr>
              <a:t>özelliği</a:t>
            </a:r>
            <a:r>
              <a:rPr lang="en-US" sz="1300" dirty="0">
                <a:latin typeface="Book Antiqua" panose="02040602050305030304" pitchFamily="18" charset="0"/>
              </a:rPr>
              <a:t>, özne-eylem </a:t>
            </a:r>
            <a:r>
              <a:rPr lang="en-US" sz="1300" dirty="0" err="1">
                <a:latin typeface="Book Antiqua" panose="02040602050305030304" pitchFamily="18" charset="0"/>
              </a:rPr>
              <a:t>uyumsuzluğu</a:t>
            </a:r>
            <a:r>
              <a:rPr lang="en-US" sz="1300" dirty="0">
                <a:latin typeface="Book Antiqua" panose="02040602050305030304" pitchFamily="18" charset="0"/>
              </a:rPr>
              <a:t>, ("</a:t>
            </a:r>
            <a:r>
              <a:rPr lang="en-US" sz="1300" i="1" dirty="0">
                <a:latin typeface="Book Antiqua" panose="02040602050305030304" pitchFamily="18" charset="0"/>
              </a:rPr>
              <a:t>he goes to the store"</a:t>
            </a:r>
            <a:r>
              <a:rPr lang="en-US" sz="1300" dirty="0">
                <a:latin typeface="Book Antiqua" panose="02040602050305030304" pitchFamily="18" charset="0"/>
              </a:rPr>
              <a:t> </a:t>
            </a:r>
            <a:r>
              <a:rPr lang="en-US" sz="1300" dirty="0" err="1">
                <a:latin typeface="Book Antiqua" panose="02040602050305030304" pitchFamily="18" charset="0"/>
              </a:rPr>
              <a:t>yerine</a:t>
            </a:r>
            <a:r>
              <a:rPr lang="en-US" sz="1300" dirty="0">
                <a:latin typeface="Book Antiqua" panose="02040602050305030304" pitchFamily="18" charset="0"/>
              </a:rPr>
              <a:t> "</a:t>
            </a:r>
            <a:r>
              <a:rPr lang="en-US" sz="1300" i="1" dirty="0">
                <a:latin typeface="Book Antiqua" panose="02040602050305030304" pitchFamily="18" charset="0"/>
              </a:rPr>
              <a:t>he go to the store</a:t>
            </a:r>
            <a:r>
              <a:rPr lang="en-US" sz="1300" dirty="0">
                <a:latin typeface="Book Antiqua" panose="02040602050305030304" pitchFamily="18" charset="0"/>
              </a:rPr>
              <a:t>")  ya da dilbilgisel </a:t>
            </a:r>
            <a:r>
              <a:rPr lang="en-US" sz="1300" dirty="0" err="1">
                <a:latin typeface="Book Antiqua" panose="02040602050305030304" pitchFamily="18" charset="0"/>
              </a:rPr>
              <a:t>açıdan</a:t>
            </a:r>
            <a:r>
              <a:rPr lang="en-US" sz="1300" dirty="0">
                <a:latin typeface="Book Antiqua" panose="02040602050305030304" pitchFamily="18" charset="0"/>
              </a:rPr>
              <a:t> </a:t>
            </a:r>
            <a:r>
              <a:rPr lang="en-US" sz="1300" dirty="0" err="1">
                <a:latin typeface="Book Antiqua" panose="02040602050305030304" pitchFamily="18" charset="0"/>
              </a:rPr>
              <a:t>tercih</a:t>
            </a:r>
            <a:r>
              <a:rPr lang="en-US" sz="1300" dirty="0">
                <a:latin typeface="Book Antiqua" panose="02040602050305030304" pitchFamily="18" charset="0"/>
              </a:rPr>
              <a:t> </a:t>
            </a:r>
            <a:r>
              <a:rPr lang="en-US" sz="1300" dirty="0" err="1">
                <a:latin typeface="Book Antiqua" panose="02040602050305030304" pitchFamily="18" charset="0"/>
              </a:rPr>
              <a:t>edilmeyen</a:t>
            </a:r>
            <a:r>
              <a:rPr lang="en-US" sz="1300" dirty="0">
                <a:latin typeface="Book Antiqua" panose="02040602050305030304" pitchFamily="18" charset="0"/>
              </a:rPr>
              <a:t>, </a:t>
            </a:r>
            <a:r>
              <a:rPr lang="en-US" sz="1300" dirty="0" err="1">
                <a:latin typeface="Book Antiqua" panose="02040602050305030304" pitchFamily="18" charset="0"/>
              </a:rPr>
              <a:t>tuhaf</a:t>
            </a:r>
            <a:r>
              <a:rPr lang="en-US" sz="1300" dirty="0">
                <a:latin typeface="Book Antiqua" panose="02040602050305030304" pitchFamily="18" charset="0"/>
              </a:rPr>
              <a:t> </a:t>
            </a:r>
            <a:r>
              <a:rPr lang="en-US" sz="1300" dirty="0" err="1">
                <a:latin typeface="Book Antiqua" panose="02040602050305030304" pitchFamily="18" charset="0"/>
              </a:rPr>
              <a:t>sayılabilir</a:t>
            </a:r>
            <a:r>
              <a:rPr lang="en-US" sz="1300" dirty="0">
                <a:latin typeface="Book Antiqua" panose="02040602050305030304" pitchFamily="18" charset="0"/>
              </a:rPr>
              <a:t> </a:t>
            </a:r>
            <a:r>
              <a:rPr lang="en-US" sz="1300" dirty="0" err="1">
                <a:latin typeface="Book Antiqua" panose="02040602050305030304" pitchFamily="18" charset="0"/>
              </a:rPr>
              <a:t>yapılarda</a:t>
            </a:r>
            <a:r>
              <a:rPr lang="en-US" sz="1300" dirty="0">
                <a:latin typeface="Book Antiqua" panose="02040602050305030304" pitchFamily="18" charset="0"/>
              </a:rPr>
              <a:t> </a:t>
            </a:r>
            <a:r>
              <a:rPr lang="en-US" sz="1300" dirty="0" err="1">
                <a:latin typeface="Book Antiqua" panose="02040602050305030304" pitchFamily="18" charset="0"/>
              </a:rPr>
              <a:t>görülmesidir</a:t>
            </a:r>
            <a:r>
              <a:rPr lang="en-US" sz="1300" dirty="0">
                <a:latin typeface="Book Antiqua" panose="02040602050305030304" pitchFamily="18" charset="0"/>
              </a:rPr>
              <a:t> ("</a:t>
            </a:r>
            <a:r>
              <a:rPr lang="en-US" sz="1300" i="1" dirty="0">
                <a:latin typeface="Book Antiqua" panose="02040602050305030304" pitchFamily="18" charset="0"/>
              </a:rPr>
              <a:t>the doctor charged that the patient was lying</a:t>
            </a:r>
            <a:r>
              <a:rPr lang="en-US" sz="1300" dirty="0">
                <a:latin typeface="Book Antiqua" panose="02040602050305030304" pitchFamily="18" charset="0"/>
              </a:rPr>
              <a:t>" </a:t>
            </a:r>
            <a:r>
              <a:rPr lang="en-US" sz="1300" dirty="0" err="1">
                <a:latin typeface="Book Antiqua" panose="02040602050305030304" pitchFamily="18" charset="0"/>
              </a:rPr>
              <a:t>yerine</a:t>
            </a:r>
            <a:r>
              <a:rPr lang="en-US" sz="1300" dirty="0">
                <a:latin typeface="Book Antiqua" panose="02040602050305030304" pitchFamily="18" charset="0"/>
              </a:rPr>
              <a:t> "</a:t>
            </a:r>
            <a:r>
              <a:rPr lang="en-US" sz="1300" i="1" dirty="0">
                <a:latin typeface="Book Antiqua" panose="02040602050305030304" pitchFamily="18" charset="0"/>
              </a:rPr>
              <a:t>the doctor charged the patient was lying</a:t>
            </a:r>
            <a:r>
              <a:rPr lang="en-US" sz="1300" dirty="0">
                <a:latin typeface="Book Antiqua" panose="02040602050305030304" pitchFamily="18" charset="0"/>
              </a:rPr>
              <a:t>").</a:t>
            </a: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latin typeface="Book Antiqua" panose="02040602050305030304" pitchFamily="18" charset="0"/>
            </a:endParaRP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Book Antiqua" panose="02040602050305030304" pitchFamily="18" charset="0"/>
              </a:rPr>
              <a:t>Her dilbilgisel </a:t>
            </a:r>
            <a:r>
              <a:rPr lang="en-US" sz="1300" dirty="0" err="1">
                <a:latin typeface="Book Antiqua" panose="02040602050305030304" pitchFamily="18" charset="0"/>
              </a:rPr>
              <a:t>bozulmada</a:t>
            </a:r>
            <a:r>
              <a:rPr lang="en-US" sz="1300" dirty="0">
                <a:latin typeface="Book Antiqua" panose="02040602050305030304" pitchFamily="18" charset="0"/>
              </a:rPr>
              <a:t> ELAN </a:t>
            </a:r>
            <a:r>
              <a:rPr lang="en-US" sz="1300" dirty="0" err="1">
                <a:latin typeface="Book Antiqua" panose="02040602050305030304" pitchFamily="18" charset="0"/>
              </a:rPr>
              <a:t>etkisi</a:t>
            </a:r>
            <a:r>
              <a:rPr lang="en-US" sz="1300" dirty="0">
                <a:latin typeface="Book Antiqua" panose="02040602050305030304" pitchFamily="18" charset="0"/>
              </a:rPr>
              <a:t> </a:t>
            </a:r>
            <a:r>
              <a:rPr lang="en-US" sz="1300" dirty="0" err="1">
                <a:latin typeface="Book Antiqua" panose="02040602050305030304" pitchFamily="18" charset="0"/>
              </a:rPr>
              <a:t>görülmemektedir</a:t>
            </a:r>
            <a:r>
              <a:rPr lang="en-US" sz="1300" dirty="0"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" b="2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528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5"/>
          <p:cNvSpPr txBox="1">
            <a:spLocks/>
          </p:cNvSpPr>
          <p:nvPr/>
        </p:nvSpPr>
        <p:spPr>
          <a:xfrm>
            <a:off x="633854" y="402057"/>
            <a:ext cx="10364345" cy="8425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1EA"/>
              </a:buClr>
              <a:buSzPct val="100000"/>
              <a:defRPr/>
            </a:pPr>
            <a:r>
              <a:rPr lang="tr-TR" sz="2800" b="1" dirty="0">
                <a:latin typeface="Book Antiqua" panose="02040602050305030304" pitchFamily="18" charset="0"/>
                <a:ea typeface="+mj-ea"/>
                <a:cs typeface="+mj-cs"/>
                <a:sym typeface="Roboto Slab"/>
              </a:rPr>
              <a:t>Öbek Yapının İlk Kurulumu</a:t>
            </a:r>
            <a:endParaRPr lang="en-US" sz="2800" b="1" dirty="0">
              <a:latin typeface="Book Antiqua" panose="02040602050305030304" pitchFamily="18" charset="0"/>
              <a:ea typeface="+mj-ea"/>
              <a:cs typeface="+mj-cs"/>
              <a:sym typeface="Roboto Slab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984" y="2472898"/>
            <a:ext cx="4245612" cy="274256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525933" y="1503741"/>
            <a:ext cx="3200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dirty="0">
                <a:latin typeface="Book Antiqua" panose="02040602050305030304" pitchFamily="18" charset="0"/>
              </a:rPr>
              <a:t>Eckstein</a:t>
            </a:r>
            <a:r>
              <a:rPr lang="tr-TR" dirty="0">
                <a:latin typeface="Book Antiqua" panose="02040602050305030304" pitchFamily="18" charset="0"/>
              </a:rPr>
              <a:t>,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tr-TR" dirty="0">
                <a:latin typeface="Book Antiqua" panose="02040602050305030304" pitchFamily="18" charset="0"/>
              </a:rPr>
              <a:t>&amp;</a:t>
            </a:r>
            <a:r>
              <a:rPr lang="en-US" dirty="0">
                <a:latin typeface="Book Antiqua" panose="02040602050305030304" pitchFamily="18" charset="0"/>
              </a:rPr>
              <a:t> Friederici, 2006</a:t>
            </a:r>
            <a:r>
              <a:rPr lang="tr-TR" dirty="0">
                <a:latin typeface="Book Antiqua" panose="0204060205030503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endParaRPr lang="tr-TR" dirty="0">
              <a:latin typeface="Book Antiqua" panose="0204060205030503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dirty="0">
                <a:latin typeface="Book Antiqua" panose="02040602050305030304" pitchFamily="18" charset="0"/>
              </a:rPr>
              <a:t>Friederici</a:t>
            </a:r>
            <a:r>
              <a:rPr lang="tr-TR" dirty="0">
                <a:latin typeface="Book Antiqua" panose="02040602050305030304" pitchFamily="18" charset="0"/>
              </a:rPr>
              <a:t>,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tr-TR" dirty="0">
                <a:latin typeface="Book Antiqua" panose="02040602050305030304" pitchFamily="18" charset="0"/>
              </a:rPr>
              <a:t>&amp;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Weissenborn</a:t>
            </a:r>
            <a:r>
              <a:rPr lang="en-US" dirty="0">
                <a:latin typeface="Book Antiqua" panose="02040602050305030304" pitchFamily="18" charset="0"/>
              </a:rPr>
              <a:t>, 2007</a:t>
            </a:r>
            <a:r>
              <a:rPr lang="tr-TR" dirty="0">
                <a:latin typeface="Book Antiqua" panose="0204060205030503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endParaRPr lang="tr-TR" dirty="0">
              <a:latin typeface="Book Antiqua" panose="0204060205030503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dirty="0" err="1">
                <a:latin typeface="Book Antiqua" panose="02040602050305030304" pitchFamily="18" charset="0"/>
              </a:rPr>
              <a:t>Isel</a:t>
            </a:r>
            <a:r>
              <a:rPr lang="en-US" dirty="0">
                <a:latin typeface="Book Antiqua" panose="02040602050305030304" pitchFamily="18" charset="0"/>
              </a:rPr>
              <a:t>, Hahne,</a:t>
            </a:r>
            <a:r>
              <a:rPr lang="tr-TR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Maess</a:t>
            </a:r>
            <a:r>
              <a:rPr lang="en-US" dirty="0">
                <a:latin typeface="Book Antiqua" panose="02040602050305030304" pitchFamily="18" charset="0"/>
              </a:rPr>
              <a:t>, </a:t>
            </a:r>
            <a:r>
              <a:rPr lang="tr-TR" dirty="0">
                <a:latin typeface="Book Antiqua" panose="02040602050305030304" pitchFamily="18" charset="0"/>
              </a:rPr>
              <a:t>&amp;</a:t>
            </a:r>
            <a:r>
              <a:rPr lang="en-US" dirty="0">
                <a:latin typeface="Book Antiqua" panose="02040602050305030304" pitchFamily="18" charset="0"/>
              </a:rPr>
              <a:t> Friederici, 2007; </a:t>
            </a:r>
            <a:endParaRPr lang="tr-TR" dirty="0">
              <a:latin typeface="Book Antiqua" panose="02040602050305030304" pitchFamily="18" charset="0"/>
            </a:endParaRPr>
          </a:p>
          <a:p>
            <a:pPr marL="342900" indent="-342900">
              <a:buFontTx/>
              <a:buChar char="-"/>
            </a:pPr>
            <a:endParaRPr lang="tr-TR" dirty="0">
              <a:latin typeface="Book Antiqua" panose="0204060205030503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dirty="0">
                <a:latin typeface="Book Antiqua" panose="02040602050305030304" pitchFamily="18" charset="0"/>
              </a:rPr>
              <a:t>Friederici</a:t>
            </a:r>
            <a:r>
              <a:rPr lang="tr-TR" dirty="0">
                <a:latin typeface="Book Antiqua" panose="02040602050305030304" pitchFamily="18" charset="0"/>
              </a:rPr>
              <a:t>,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tr-TR" dirty="0">
                <a:latin typeface="Book Antiqua" panose="02040602050305030304" pitchFamily="18" charset="0"/>
              </a:rPr>
              <a:t>&amp;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Weissenborn</a:t>
            </a:r>
            <a:r>
              <a:rPr lang="en-US" dirty="0">
                <a:latin typeface="Book Antiqua" panose="02040602050305030304" pitchFamily="18" charset="0"/>
              </a:rPr>
              <a:t>, 2007</a:t>
            </a:r>
            <a:r>
              <a:rPr lang="tr-TR" dirty="0">
                <a:latin typeface="Book Antiqua" panose="0204060205030503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endParaRPr lang="tr-TR" dirty="0">
              <a:latin typeface="Book Antiqua" panose="0204060205030503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dirty="0" err="1">
                <a:latin typeface="Book Antiqua" panose="02040602050305030304" pitchFamily="18" charset="0"/>
              </a:rPr>
              <a:t>Dikker</a:t>
            </a:r>
            <a:r>
              <a:rPr lang="en-US" dirty="0">
                <a:latin typeface="Book Antiqua" panose="02040602050305030304" pitchFamily="18" charset="0"/>
              </a:rPr>
              <a:t>, </a:t>
            </a:r>
            <a:r>
              <a:rPr lang="en-US" dirty="0" err="1">
                <a:latin typeface="Book Antiqua" panose="02040602050305030304" pitchFamily="18" charset="0"/>
              </a:rPr>
              <a:t>Rabagliati</a:t>
            </a:r>
            <a:r>
              <a:rPr lang="en-US" dirty="0">
                <a:latin typeface="Book Antiqua" panose="02040602050305030304" pitchFamily="18" charset="0"/>
              </a:rPr>
              <a:t>, </a:t>
            </a:r>
            <a:r>
              <a:rPr lang="tr-TR" dirty="0">
                <a:latin typeface="Book Antiqua" panose="02040602050305030304" pitchFamily="18" charset="0"/>
              </a:rPr>
              <a:t>&amp; </a:t>
            </a:r>
            <a:r>
              <a:rPr lang="en-US" dirty="0" err="1">
                <a:latin typeface="Book Antiqua" panose="02040602050305030304" pitchFamily="18" charset="0"/>
              </a:rPr>
              <a:t>Pylkkänen</a:t>
            </a:r>
            <a:r>
              <a:rPr lang="en-US" dirty="0">
                <a:latin typeface="Book Antiqua" panose="02040602050305030304" pitchFamily="18" charset="0"/>
              </a:rPr>
              <a:t>, 2009</a:t>
            </a:r>
            <a:r>
              <a:rPr lang="tr-TR" dirty="0">
                <a:latin typeface="Book Antiqua" panose="0204060205030503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endParaRPr lang="tr-TR" dirty="0">
              <a:latin typeface="Book Antiqua" panose="0204060205030503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dirty="0">
                <a:latin typeface="Book Antiqua" panose="02040602050305030304" pitchFamily="18" charset="0"/>
              </a:rPr>
              <a:t>Herrmann, </a:t>
            </a:r>
            <a:r>
              <a:rPr lang="en-US" dirty="0" err="1">
                <a:latin typeface="Book Antiqua" panose="02040602050305030304" pitchFamily="18" charset="0"/>
              </a:rPr>
              <a:t>Maess</a:t>
            </a:r>
            <a:r>
              <a:rPr lang="en-US" dirty="0">
                <a:latin typeface="Book Antiqua" panose="02040602050305030304" pitchFamily="18" charset="0"/>
              </a:rPr>
              <a:t>, </a:t>
            </a:r>
            <a:r>
              <a:rPr lang="tr-TR" dirty="0">
                <a:latin typeface="Book Antiqua" panose="02040602050305030304" pitchFamily="18" charset="0"/>
              </a:rPr>
              <a:t>&amp;</a:t>
            </a:r>
            <a:r>
              <a:rPr lang="en-US" dirty="0">
                <a:latin typeface="Book Antiqua" panose="02040602050305030304" pitchFamily="18" charset="0"/>
              </a:rPr>
              <a:t> Friederici,</a:t>
            </a:r>
            <a:r>
              <a:rPr lang="tr-TR" dirty="0">
                <a:latin typeface="Book Antiqua" panose="02040602050305030304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</a:rPr>
              <a:t>2011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33854" y="1610773"/>
            <a:ext cx="30307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dirty="0">
                <a:latin typeface="Book Antiqua" panose="02040602050305030304" pitchFamily="18" charset="0"/>
              </a:rPr>
              <a:t>Neville, Nichol, </a:t>
            </a:r>
            <a:r>
              <a:rPr lang="en-US" dirty="0" err="1">
                <a:latin typeface="Book Antiqua" panose="02040602050305030304" pitchFamily="18" charset="0"/>
              </a:rPr>
              <a:t>Barss</a:t>
            </a:r>
            <a:r>
              <a:rPr lang="en-US" dirty="0">
                <a:latin typeface="Book Antiqua" panose="02040602050305030304" pitchFamily="18" charset="0"/>
              </a:rPr>
              <a:t>, Forster</a:t>
            </a:r>
            <a:r>
              <a:rPr lang="tr-TR" dirty="0">
                <a:latin typeface="Book Antiqua" panose="02040602050305030304" pitchFamily="18" charset="0"/>
              </a:rPr>
              <a:t>, &amp; </a:t>
            </a:r>
            <a:r>
              <a:rPr lang="en-US" dirty="0">
                <a:latin typeface="Book Antiqua" panose="02040602050305030304" pitchFamily="18" charset="0"/>
              </a:rPr>
              <a:t>Garrett, 1991</a:t>
            </a:r>
            <a:r>
              <a:rPr lang="tr-TR" dirty="0">
                <a:latin typeface="Book Antiqua" panose="02040602050305030304" pitchFamily="18" charset="0"/>
              </a:rPr>
              <a:t>; </a:t>
            </a:r>
          </a:p>
          <a:p>
            <a:pPr marL="342900" indent="-342900">
              <a:buFontTx/>
              <a:buChar char="-"/>
            </a:pPr>
            <a:endParaRPr lang="tr-TR" dirty="0">
              <a:latin typeface="Book Antiqua" panose="0204060205030503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dirty="0">
                <a:latin typeface="Book Antiqua" panose="02040602050305030304" pitchFamily="18" charset="0"/>
              </a:rPr>
              <a:t>Friederici, Pfeifer, </a:t>
            </a:r>
            <a:r>
              <a:rPr lang="tr-TR" dirty="0">
                <a:latin typeface="Book Antiqua" panose="02040602050305030304" pitchFamily="18" charset="0"/>
              </a:rPr>
              <a:t>&amp; </a:t>
            </a:r>
            <a:r>
              <a:rPr lang="en-US" dirty="0">
                <a:latin typeface="Book Antiqua" panose="02040602050305030304" pitchFamily="18" charset="0"/>
              </a:rPr>
              <a:t>Hahne, 1993; </a:t>
            </a:r>
            <a:endParaRPr lang="tr-TR" dirty="0">
              <a:latin typeface="Book Antiqua" panose="02040602050305030304" pitchFamily="18" charset="0"/>
            </a:endParaRPr>
          </a:p>
          <a:p>
            <a:pPr marL="342900" indent="-342900">
              <a:buFontTx/>
              <a:buChar char="-"/>
            </a:pPr>
            <a:endParaRPr lang="tr-TR" dirty="0">
              <a:latin typeface="Book Antiqua" panose="02040602050305030304" pitchFamily="18" charset="0"/>
            </a:endParaRPr>
          </a:p>
          <a:p>
            <a:pPr marL="342900" indent="-342900">
              <a:buFontTx/>
              <a:buChar char="-"/>
            </a:pPr>
            <a:r>
              <a:rPr lang="tr-TR" dirty="0">
                <a:latin typeface="Book Antiqua" panose="02040602050305030304" pitchFamily="18" charset="0"/>
              </a:rPr>
              <a:t>Hahne, &amp; Friederici, 1999;</a:t>
            </a:r>
          </a:p>
          <a:p>
            <a:pPr marL="342900" indent="-342900">
              <a:buFontTx/>
              <a:buChar char="-"/>
            </a:pPr>
            <a:endParaRPr lang="tr-TR" dirty="0">
              <a:latin typeface="Book Antiqua" panose="02040602050305030304" pitchFamily="18" charset="0"/>
            </a:endParaRPr>
          </a:p>
          <a:p>
            <a:pPr marL="342900" indent="-342900">
              <a:buFontTx/>
              <a:buChar char="-"/>
            </a:pPr>
            <a:r>
              <a:rPr lang="de-DE" dirty="0">
                <a:latin typeface="Book Antiqua" panose="02040602050305030304" pitchFamily="18" charset="0"/>
              </a:rPr>
              <a:t>Gunter, Friederici, </a:t>
            </a:r>
            <a:r>
              <a:rPr lang="tr-TR" dirty="0">
                <a:latin typeface="Book Antiqua" panose="02040602050305030304" pitchFamily="18" charset="0"/>
              </a:rPr>
              <a:t>&amp;</a:t>
            </a:r>
            <a:r>
              <a:rPr lang="de-DE" dirty="0">
                <a:latin typeface="Book Antiqua" panose="02040602050305030304" pitchFamily="18" charset="0"/>
              </a:rPr>
              <a:t> Hahne, 1999</a:t>
            </a:r>
            <a:r>
              <a:rPr lang="tr-TR" dirty="0">
                <a:latin typeface="Book Antiqua" panose="0204060205030503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endParaRPr lang="tr-TR" dirty="0">
              <a:latin typeface="Book Antiqua" panose="0204060205030503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dirty="0">
                <a:latin typeface="Book Antiqua" panose="02040602050305030304" pitchFamily="18" charset="0"/>
              </a:rPr>
              <a:t>Hahne</a:t>
            </a:r>
            <a:r>
              <a:rPr lang="tr-TR" dirty="0">
                <a:latin typeface="Book Antiqua" panose="02040602050305030304" pitchFamily="18" charset="0"/>
              </a:rPr>
              <a:t>,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tr-TR" dirty="0">
                <a:latin typeface="Book Antiqua" panose="02040602050305030304" pitchFamily="18" charset="0"/>
              </a:rPr>
              <a:t>&amp;</a:t>
            </a:r>
            <a:r>
              <a:rPr lang="en-US" dirty="0">
                <a:latin typeface="Book Antiqua" panose="02040602050305030304" pitchFamily="18" charset="0"/>
              </a:rPr>
              <a:t> Friederici, 2002; </a:t>
            </a:r>
            <a:endParaRPr lang="tr-TR" dirty="0">
              <a:latin typeface="Book Antiqua" panose="02040602050305030304" pitchFamily="18" charset="0"/>
            </a:endParaRPr>
          </a:p>
          <a:p>
            <a:pPr marL="342900" indent="-342900">
              <a:buFontTx/>
              <a:buChar char="-"/>
            </a:pPr>
            <a:endParaRPr lang="tr-TR" dirty="0">
              <a:latin typeface="Book Antiqua" panose="0204060205030503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dirty="0">
                <a:latin typeface="Book Antiqua" panose="02040602050305030304" pitchFamily="18" charset="0"/>
              </a:rPr>
              <a:t>Kubota, Ferrari, </a:t>
            </a:r>
            <a:r>
              <a:rPr lang="tr-TR" dirty="0">
                <a:latin typeface="Book Antiqua" panose="02040602050305030304" pitchFamily="18" charset="0"/>
              </a:rPr>
              <a:t>&amp;</a:t>
            </a:r>
            <a:r>
              <a:rPr lang="en-US" dirty="0">
                <a:latin typeface="Book Antiqua" panose="02040602050305030304" pitchFamily="18" charset="0"/>
              </a:rPr>
              <a:t> Roberts, 2003; </a:t>
            </a:r>
            <a:endParaRPr lang="tr-TR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93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05"/>
          <p:cNvSpPr txBox="1">
            <a:spLocks/>
          </p:cNvSpPr>
          <p:nvPr/>
        </p:nvSpPr>
        <p:spPr>
          <a:xfrm>
            <a:off x="649224" y="629266"/>
            <a:ext cx="5102351" cy="16766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1EA"/>
              </a:buClr>
              <a:buSzPct val="100000"/>
              <a:defRPr/>
            </a:pPr>
            <a:r>
              <a:rPr lang="en-US" sz="3400" b="1">
                <a:latin typeface="+mj-lt"/>
                <a:ea typeface="+mj-ea"/>
                <a:cs typeface="+mj-cs"/>
                <a:sym typeface="Roboto Slab"/>
              </a:rPr>
              <a:t>Öbek</a:t>
            </a:r>
            <a:r>
              <a:rPr lang="en-US" sz="3400" b="1" dirty="0">
                <a:latin typeface="+mj-lt"/>
                <a:ea typeface="+mj-ea"/>
                <a:cs typeface="+mj-cs"/>
                <a:sym typeface="Roboto Slab"/>
              </a:rPr>
              <a:t> </a:t>
            </a:r>
            <a:r>
              <a:rPr lang="en-US" sz="3400" b="1">
                <a:latin typeface="+mj-lt"/>
                <a:ea typeface="+mj-ea"/>
                <a:cs typeface="+mj-cs"/>
                <a:sym typeface="Roboto Slab"/>
              </a:rPr>
              <a:t>Yapının</a:t>
            </a:r>
            <a:r>
              <a:rPr lang="en-US" sz="3400" b="1" dirty="0">
                <a:latin typeface="+mj-lt"/>
                <a:ea typeface="+mj-ea"/>
                <a:cs typeface="+mj-cs"/>
                <a:sym typeface="Roboto Slab"/>
              </a:rPr>
              <a:t> İlk </a:t>
            </a:r>
            <a:r>
              <a:rPr lang="en-US" sz="3400" b="1">
                <a:latin typeface="+mj-lt"/>
                <a:ea typeface="+mj-ea"/>
                <a:cs typeface="+mj-cs"/>
                <a:sym typeface="Roboto Slab"/>
              </a:rPr>
              <a:t>Kurulumu</a:t>
            </a:r>
            <a:endParaRPr lang="en-US" sz="3400" b="1" dirty="0">
              <a:latin typeface="+mj-lt"/>
              <a:ea typeface="+mj-ea"/>
              <a:cs typeface="+mj-cs"/>
              <a:sym typeface="Roboto Slab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1EA"/>
              </a:buClr>
              <a:buSzPct val="100000"/>
              <a:defRPr/>
            </a:pPr>
            <a:endParaRPr lang="en-US" sz="3400" b="1" dirty="0">
              <a:latin typeface="+mj-lt"/>
              <a:ea typeface="+mj-ea"/>
              <a:cs typeface="+mj-cs"/>
              <a:sym typeface="Roboto Slab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1EA"/>
              </a:buClr>
              <a:buSzPct val="100000"/>
              <a:defRPr/>
            </a:pPr>
            <a:r>
              <a:rPr lang="en-US" sz="3400" b="1" u="sng">
                <a:latin typeface="+mj-lt"/>
                <a:ea typeface="+mj-ea"/>
                <a:cs typeface="+mj-cs"/>
                <a:sym typeface="Roboto Slab"/>
              </a:rPr>
              <a:t>Özetlersek</a:t>
            </a:r>
            <a:r>
              <a:rPr lang="en-US" sz="3400" b="1" dirty="0">
                <a:latin typeface="+mj-lt"/>
                <a:ea typeface="+mj-ea"/>
                <a:cs typeface="+mj-cs"/>
                <a:sym typeface="Roboto Slab"/>
              </a:rPr>
              <a:t>;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649224" y="2438400"/>
            <a:ext cx="5102351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Book Antiqua" panose="02040602050305030304" pitchFamily="18" charset="0"/>
              </a:rPr>
              <a:t>Öbek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yapının</a:t>
            </a:r>
            <a:r>
              <a:rPr lang="en-US" sz="1600" dirty="0">
                <a:latin typeface="Book Antiqua" panose="02040602050305030304" pitchFamily="18" charset="0"/>
              </a:rPr>
              <a:t> ilk </a:t>
            </a:r>
            <a:r>
              <a:rPr lang="en-US" sz="1600" dirty="0" err="1">
                <a:latin typeface="Book Antiqua" panose="02040602050305030304" pitchFamily="18" charset="0"/>
              </a:rPr>
              <a:t>kurulumu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sürecinde</a:t>
            </a:r>
            <a:r>
              <a:rPr lang="en-US" sz="1600" dirty="0">
                <a:latin typeface="Book Antiqua" panose="02040602050305030304" pitchFamily="18" charset="0"/>
              </a:rPr>
              <a:t>;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Book Antiqua" panose="0204060205030503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Book Antiqua" panose="02040602050305030304" pitchFamily="18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Book Antiqua" panose="02040602050305030304" pitchFamily="18" charset="0"/>
              </a:rPr>
              <a:t>BA 44 </a:t>
            </a:r>
            <a:r>
              <a:rPr lang="en-US" sz="1600" dirty="0">
                <a:latin typeface="Book Antiqua" panose="02040602050305030304" pitchFamily="18" charset="0"/>
              </a:rPr>
              <a:t>(</a:t>
            </a:r>
            <a:r>
              <a:rPr lang="en-US" sz="1600" i="1" dirty="0">
                <a:latin typeface="Book Antiqua" panose="02040602050305030304" pitchFamily="18" charset="0"/>
              </a:rPr>
              <a:t>Brodmann area 44</a:t>
            </a:r>
            <a:r>
              <a:rPr lang="en-US" sz="1600" dirty="0">
                <a:latin typeface="Book Antiqua" panose="02040602050305030304" pitchFamily="18" charset="0"/>
              </a:rPr>
              <a:t>), </a:t>
            </a:r>
            <a:r>
              <a:rPr lang="en-US" sz="1600" dirty="0" err="1">
                <a:latin typeface="Book Antiqua" panose="02040602050305030304" pitchFamily="18" charset="0"/>
              </a:rPr>
              <a:t>öbek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yapının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kurulumu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sürecinin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başlangıç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aşamasında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rol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oynayan</a:t>
            </a:r>
            <a:r>
              <a:rPr lang="en-US" sz="1600" dirty="0">
                <a:latin typeface="Book Antiqua" panose="02040602050305030304" pitchFamily="18" charset="0"/>
              </a:rPr>
              <a:t> en </a:t>
            </a:r>
            <a:r>
              <a:rPr lang="en-US" sz="1600" dirty="0" err="1">
                <a:latin typeface="Book Antiqua" panose="02040602050305030304" pitchFamily="18" charset="0"/>
              </a:rPr>
              <a:t>temel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beyin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alanı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olarak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varsayılmaktadır</a:t>
            </a:r>
            <a:r>
              <a:rPr lang="en-US" sz="1600" dirty="0">
                <a:latin typeface="Book Antiqua" panose="02040602050305030304" pitchFamily="18" charset="0"/>
              </a:rPr>
              <a:t>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Book Antiqua" panose="02040602050305030304" pitchFamily="18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Book Antiqua" panose="02040602050305030304" pitchFamily="18" charset="0"/>
              </a:rPr>
              <a:t>Anterior superior temporal girüs </a:t>
            </a:r>
            <a:r>
              <a:rPr lang="en-US" sz="1600" dirty="0">
                <a:latin typeface="Book Antiqua" panose="02040602050305030304" pitchFamily="18" charset="0"/>
              </a:rPr>
              <a:t>ve </a:t>
            </a:r>
            <a:r>
              <a:rPr lang="en-US" sz="1600" b="1" dirty="0">
                <a:latin typeface="Book Antiqua" panose="02040602050305030304" pitchFamily="18" charset="0"/>
              </a:rPr>
              <a:t>frontal operculum </a:t>
            </a:r>
            <a:r>
              <a:rPr lang="en-US" sz="1600" dirty="0" err="1">
                <a:latin typeface="Book Antiqua" panose="02040602050305030304" pitchFamily="18" charset="0"/>
              </a:rPr>
              <a:t>alanları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ise</a:t>
            </a:r>
            <a:r>
              <a:rPr lang="en-US" sz="1600" dirty="0">
                <a:latin typeface="Book Antiqua" panose="02040602050305030304" pitchFamily="18" charset="0"/>
              </a:rPr>
              <a:t>, </a:t>
            </a:r>
            <a:r>
              <a:rPr lang="en-US" sz="1600" dirty="0" err="1">
                <a:latin typeface="Book Antiqua" panose="02040602050305030304" pitchFamily="18" charset="0"/>
              </a:rPr>
              <a:t>öbek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yapının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kurulumunda</a:t>
            </a:r>
            <a:r>
              <a:rPr lang="en-US" sz="1600" dirty="0">
                <a:latin typeface="Book Antiqua" panose="02040602050305030304" pitchFamily="18" charset="0"/>
              </a:rPr>
              <a:t> her ne kadar </a:t>
            </a:r>
            <a:r>
              <a:rPr lang="en-US" sz="1600" dirty="0" err="1">
                <a:latin typeface="Book Antiqua" panose="02040602050305030304" pitchFamily="18" charset="0"/>
              </a:rPr>
              <a:t>etkin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rol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oynasa</a:t>
            </a:r>
            <a:r>
              <a:rPr lang="en-US" sz="1600" dirty="0">
                <a:latin typeface="Book Antiqua" panose="02040602050305030304" pitchFamily="18" charset="0"/>
              </a:rPr>
              <a:t> da, </a:t>
            </a:r>
            <a:r>
              <a:rPr lang="en-US" sz="1600" dirty="0" err="1">
                <a:latin typeface="Book Antiqua" panose="02040602050305030304" pitchFamily="18" charset="0"/>
              </a:rPr>
              <a:t>bağımsız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süreçlerde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daha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belirgin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rolleri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bulunmaktadır</a:t>
            </a:r>
            <a:r>
              <a:rPr lang="en-US" sz="1600" dirty="0">
                <a:latin typeface="Book Antiqua" panose="02040602050305030304" pitchFamily="18" charset="0"/>
              </a:rPr>
              <a:t>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Book Antiqua" panose="02040602050305030304" pitchFamily="18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Book Antiqua" panose="02040602050305030304" pitchFamily="18" charset="0"/>
              </a:rPr>
              <a:t>Bu </a:t>
            </a:r>
            <a:r>
              <a:rPr lang="en-US" sz="1600" dirty="0" err="1">
                <a:latin typeface="Book Antiqua" panose="02040602050305030304" pitchFamily="18" charset="0"/>
              </a:rPr>
              <a:t>nedenle</a:t>
            </a:r>
            <a:r>
              <a:rPr lang="en-US" sz="1600" dirty="0">
                <a:latin typeface="Book Antiqua" panose="02040602050305030304" pitchFamily="18" charset="0"/>
              </a:rPr>
              <a:t>, </a:t>
            </a:r>
            <a:r>
              <a:rPr lang="en-US" sz="1600" b="1" dirty="0">
                <a:latin typeface="Book Antiqua" panose="02040602050305030304" pitchFamily="18" charset="0"/>
              </a:rPr>
              <a:t>BA 44 </a:t>
            </a:r>
            <a:r>
              <a:rPr lang="en-US" sz="1600" dirty="0" err="1">
                <a:latin typeface="Book Antiqua" panose="02040602050305030304" pitchFamily="18" charset="0"/>
              </a:rPr>
              <a:t>ile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aynı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işlevde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kabul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edilmemektedir</a:t>
            </a:r>
            <a:r>
              <a:rPr lang="en-US" sz="1600" dirty="0"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0112" y="0"/>
            <a:ext cx="5961888" cy="6858000"/>
          </a:xfrm>
          <a:prstGeom prst="rect">
            <a:avLst/>
          </a:prstGeom>
          <a:solidFill>
            <a:srgbClr val="4B5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484633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4945"/>
            <a:ext cx="2322576" cy="2322576"/>
          </a:xfrm>
          <a:prstGeom prst="rect">
            <a:avLst/>
          </a:prstGeom>
        </p:spPr>
      </p:pic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3511296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23" y="3721608"/>
            <a:ext cx="4014329" cy="2322576"/>
          </a:xfrm>
          <a:prstGeom prst="rect">
            <a:avLst/>
          </a:prstGeom>
          <a:effectLst/>
        </p:spPr>
      </p:pic>
      <p:sp>
        <p:nvSpPr>
          <p:cNvPr id="10" name="Shape 105"/>
          <p:cNvSpPr txBox="1">
            <a:spLocks/>
          </p:cNvSpPr>
          <p:nvPr/>
        </p:nvSpPr>
        <p:spPr>
          <a:xfrm>
            <a:off x="633854" y="402057"/>
            <a:ext cx="10364345" cy="8425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1EA"/>
              </a:buClr>
              <a:buSzPct val="100000"/>
              <a:defRPr/>
            </a:pPr>
            <a:endParaRPr lang="en-US" sz="2800" b="1" dirty="0">
              <a:latin typeface="Book Antiqua" panose="02040602050305030304" pitchFamily="18" charset="0"/>
              <a:ea typeface="+mj-ea"/>
              <a:cs typeface="+mj-cs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4934322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hape 105"/>
          <p:cNvSpPr txBox="1">
            <a:spLocks/>
          </p:cNvSpPr>
          <p:nvPr/>
        </p:nvSpPr>
        <p:spPr>
          <a:xfrm>
            <a:off x="793662" y="386930"/>
            <a:ext cx="10066122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1EA"/>
              </a:buClr>
              <a:buSzPct val="100000"/>
              <a:defRPr/>
            </a:pPr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Roboto Slab"/>
              </a:rPr>
              <a:t>Sol Ön Negativite (LAN)</a:t>
            </a: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kdörtgen 1"/>
          <p:cNvSpPr/>
          <p:nvPr/>
        </p:nvSpPr>
        <p:spPr>
          <a:xfrm>
            <a:off x="793661" y="2599509"/>
            <a:ext cx="4530898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Book Antiqua" panose="02040602050305030304" pitchFamily="18" charset="0"/>
              </a:rPr>
              <a:t>Sol Ön Negativite (LAN) Etkisi, uyaran sunumundan sonra </a:t>
            </a:r>
            <a:r>
              <a:rPr lang="en-US" sz="1600" dirty="0" err="1">
                <a:latin typeface="Book Antiqua" panose="02040602050305030304" pitchFamily="18" charset="0"/>
              </a:rPr>
              <a:t>yaklaşık</a:t>
            </a:r>
            <a:r>
              <a:rPr lang="en-US" sz="1600" dirty="0">
                <a:latin typeface="Book Antiqua" panose="02040602050305030304" pitchFamily="18" charset="0"/>
              </a:rPr>
              <a:t> 300-500 ms </a:t>
            </a:r>
            <a:r>
              <a:rPr lang="en-US" sz="1600" dirty="0" err="1">
                <a:latin typeface="Book Antiqua" panose="02040602050305030304" pitchFamily="18" charset="0"/>
              </a:rPr>
              <a:t>arasında</a:t>
            </a:r>
            <a:r>
              <a:rPr lang="en-US" sz="1600" dirty="0">
                <a:latin typeface="Book Antiqua" panose="02040602050305030304" pitchFamily="18" charset="0"/>
              </a:rPr>
              <a:t> tepe noktasına </a:t>
            </a:r>
            <a:r>
              <a:rPr lang="en-US" sz="1600" dirty="0" err="1">
                <a:latin typeface="Book Antiqua" panose="02040602050305030304" pitchFamily="18" charset="0"/>
              </a:rPr>
              <a:t>ulaşır</a:t>
            </a:r>
            <a:r>
              <a:rPr lang="en-US" sz="1600" dirty="0">
                <a:latin typeface="Book Antiqua" panose="02040602050305030304" pitchFamily="18" charset="0"/>
              </a:rPr>
              <a:t>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Book Antiqua" panose="02040602050305030304" pitchFamily="18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Book Antiqua" panose="02040602050305030304" pitchFamily="18" charset="0"/>
              </a:rPr>
              <a:t>Genellikle</a:t>
            </a:r>
            <a:r>
              <a:rPr lang="en-US" sz="1600" dirty="0">
                <a:latin typeface="Book Antiqua" panose="02040602050305030304" pitchFamily="18" charset="0"/>
              </a:rPr>
              <a:t> biçimsözdizimsel </a:t>
            </a:r>
            <a:r>
              <a:rPr lang="en-US" sz="1600" dirty="0" err="1">
                <a:latin typeface="Book Antiqua" panose="02040602050305030304" pitchFamily="18" charset="0"/>
              </a:rPr>
              <a:t>bozulmalarda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görülmektedir</a:t>
            </a:r>
            <a:r>
              <a:rPr lang="en-US" sz="1600" dirty="0">
                <a:latin typeface="Book Antiqua" panose="02040602050305030304" pitchFamily="18" charset="0"/>
              </a:rPr>
              <a:t>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Book Antiqua" panose="02040602050305030304" pitchFamily="18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Book Antiqua" panose="02040602050305030304" pitchFamily="18" charset="0"/>
              </a:rPr>
              <a:t>Friederici (2002), Hagoort (2003), Ullman (2001), Friederici ve Weissenborn (2007), Friederici (2011), </a:t>
            </a:r>
            <a:r>
              <a:rPr lang="en-US" sz="1600" dirty="0" err="1">
                <a:latin typeface="Book Antiqua" panose="02040602050305030304" pitchFamily="18" charset="0"/>
              </a:rPr>
              <a:t>Batterink</a:t>
            </a:r>
            <a:r>
              <a:rPr lang="en-US" sz="1600" dirty="0">
                <a:latin typeface="Book Antiqua" panose="02040602050305030304" pitchFamily="18" charset="0"/>
              </a:rPr>
              <a:t> ve Neville (2013), Tanner (2015), Tanner ve van Hell (2014) ve Molinaro, Barber, Caffarra ve Carreiras (2014) </a:t>
            </a:r>
            <a:r>
              <a:rPr lang="en-US" sz="1600" dirty="0" err="1">
                <a:latin typeface="Book Antiqua" panose="02040602050305030304" pitchFamily="18" charset="0"/>
              </a:rPr>
              <a:t>gibi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araştırmalarda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incelenmiştir</a:t>
            </a:r>
            <a:r>
              <a:rPr lang="en-US" sz="1600" dirty="0"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11" name="Picture 10" descr="Adsı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532" y="2693288"/>
            <a:ext cx="5150277" cy="329617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105"/>
          <p:cNvSpPr txBox="1">
            <a:spLocks/>
          </p:cNvSpPr>
          <p:nvPr/>
        </p:nvSpPr>
        <p:spPr>
          <a:xfrm>
            <a:off x="6572629" y="907595"/>
            <a:ext cx="4663687" cy="77778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1EA"/>
              </a:buClr>
              <a:buSzPct val="100000"/>
              <a:defRPr/>
            </a:pPr>
            <a:r>
              <a:rPr lang="tr-TR" sz="3000" b="1" kern="12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  <a:ea typeface="+mj-ea"/>
                <a:cs typeface="Times" panose="02020603050405020304" pitchFamily="18" charset="0"/>
                <a:sym typeface="Roboto Slab"/>
              </a:rPr>
              <a:t>Left Anterior Negativity</a:t>
            </a:r>
          </a:p>
        </p:txBody>
      </p:sp>
    </p:spTree>
    <p:extLst>
      <p:ext uri="{BB962C8B-B14F-4D97-AF65-F5344CB8AC3E}">
        <p14:creationId xmlns:p14="http://schemas.microsoft.com/office/powerpoint/2010/main" val="24164857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609600" y="504826"/>
            <a:ext cx="4927601" cy="62864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</a:tabLst>
            </a:pPr>
            <a:r>
              <a:rPr lang="tr-TR" sz="3200" b="1" dirty="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rPr>
              <a:t>LAN Etkisi</a:t>
            </a:r>
            <a:endParaRPr lang="en-US" sz="2800" kern="1200" dirty="0">
              <a:solidFill>
                <a:schemeClr val="bg1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09600" y="1415619"/>
            <a:ext cx="49276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>
                <a:latin typeface="Book Antiqua" panose="02040602050305030304" pitchFamily="18" charset="0"/>
              </a:rPr>
              <a:t>LAN (</a:t>
            </a:r>
            <a:r>
              <a:rPr lang="tr-TR" sz="1600" i="1" dirty="0">
                <a:latin typeface="Book Antiqua" panose="02040602050305030304" pitchFamily="18" charset="0"/>
              </a:rPr>
              <a:t>Sol </a:t>
            </a:r>
            <a:r>
              <a:rPr lang="tr-TR" sz="1600" i="1" dirty="0" err="1">
                <a:latin typeface="Book Antiqua" panose="02040602050305030304" pitchFamily="18" charset="0"/>
              </a:rPr>
              <a:t>Anterior</a:t>
            </a:r>
            <a:r>
              <a:rPr lang="tr-TR" sz="1600" i="1" dirty="0">
                <a:latin typeface="Book Antiqua" panose="02040602050305030304" pitchFamily="18" charset="0"/>
              </a:rPr>
              <a:t> </a:t>
            </a:r>
            <a:r>
              <a:rPr lang="tr-TR" sz="1600" i="1" dirty="0" err="1">
                <a:latin typeface="Book Antiqua" panose="02040602050305030304" pitchFamily="18" charset="0"/>
              </a:rPr>
              <a:t>Negativite</a:t>
            </a:r>
            <a:r>
              <a:rPr lang="tr-TR" sz="1600" dirty="0">
                <a:latin typeface="Book Antiqua" panose="02040602050305030304" pitchFamily="18" charset="0"/>
              </a:rPr>
              <a:t>) Etkisi, özne-eylem uyumsuzluğunda (örn, kişi-sayı gibi) 300-500 </a:t>
            </a:r>
            <a:r>
              <a:rPr lang="tr-TR" sz="1600" dirty="0" err="1">
                <a:latin typeface="Book Antiqua" panose="02040602050305030304" pitchFamily="18" charset="0"/>
              </a:rPr>
              <a:t>ms</a:t>
            </a:r>
            <a:r>
              <a:rPr lang="tr-TR" sz="1600" dirty="0">
                <a:latin typeface="Book Antiqua" panose="02040602050305030304" pitchFamily="18" charset="0"/>
              </a:rPr>
              <a:t> aralığında tepe noktasına ulaşan bir bileşendir (</a:t>
            </a:r>
            <a:r>
              <a:rPr lang="en-US" sz="1600" i="1" dirty="0">
                <a:latin typeface="Book Antiqua" panose="02040602050305030304" pitchFamily="18" charset="0"/>
              </a:rPr>
              <a:t>Kluender </a:t>
            </a:r>
            <a:r>
              <a:rPr lang="tr-TR" sz="1600" i="1" dirty="0">
                <a:latin typeface="Book Antiqua" panose="02040602050305030304" pitchFamily="18" charset="0"/>
              </a:rPr>
              <a:t>ve</a:t>
            </a:r>
            <a:r>
              <a:rPr lang="en-US" sz="1600" i="1" dirty="0">
                <a:latin typeface="Book Antiqua" panose="02040602050305030304" pitchFamily="18" charset="0"/>
              </a:rPr>
              <a:t> Kutas</a:t>
            </a:r>
            <a:r>
              <a:rPr lang="tr-TR" sz="1600" i="1" dirty="0">
                <a:latin typeface="Book Antiqua" panose="02040602050305030304" pitchFamily="18" charset="0"/>
              </a:rPr>
              <a:t>, </a:t>
            </a:r>
            <a:r>
              <a:rPr lang="en-US" sz="1600" i="1" dirty="0">
                <a:latin typeface="Book Antiqua" panose="02040602050305030304" pitchFamily="18" charset="0"/>
              </a:rPr>
              <a:t>1993</a:t>
            </a:r>
            <a:r>
              <a:rPr lang="en-US" sz="1600" dirty="0">
                <a:latin typeface="Book Antiqua" panose="02040602050305030304" pitchFamily="18" charset="0"/>
              </a:rPr>
              <a:t>)</a:t>
            </a:r>
            <a:r>
              <a:rPr lang="tr-TR" sz="1600" dirty="0">
                <a:latin typeface="Book Antiqua" panose="0204060205030503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>
                <a:latin typeface="Book Antiqua" panose="02040602050305030304" pitchFamily="18" charset="0"/>
              </a:rPr>
              <a:t>Pek çok dilde </a:t>
            </a:r>
            <a:r>
              <a:rPr lang="tr-TR" sz="1600" dirty="0" err="1">
                <a:latin typeface="Book Antiqua" panose="02040602050305030304" pitchFamily="18" charset="0"/>
              </a:rPr>
              <a:t>bulgulanan</a:t>
            </a:r>
            <a:r>
              <a:rPr lang="tr-TR" sz="1600" dirty="0">
                <a:latin typeface="Book Antiqua" panose="02040602050305030304" pitchFamily="18" charset="0"/>
              </a:rPr>
              <a:t> LAN Etkisi (İngilizcede </a:t>
            </a:r>
            <a:r>
              <a:rPr lang="tr-TR" sz="1600" i="1" dirty="0">
                <a:latin typeface="Book Antiqua" panose="02040602050305030304" pitchFamily="18" charset="0"/>
              </a:rPr>
              <a:t>Osterhout ve </a:t>
            </a:r>
            <a:r>
              <a:rPr lang="tr-TR" sz="1600" i="1" dirty="0" err="1">
                <a:latin typeface="Book Antiqua" panose="02040602050305030304" pitchFamily="18" charset="0"/>
              </a:rPr>
              <a:t>Mobley</a:t>
            </a:r>
            <a:r>
              <a:rPr lang="tr-TR" sz="1600" i="1" dirty="0">
                <a:latin typeface="Book Antiqua" panose="02040602050305030304" pitchFamily="18" charset="0"/>
              </a:rPr>
              <a:t>, 1995</a:t>
            </a:r>
            <a:r>
              <a:rPr lang="tr-TR" sz="1600" dirty="0">
                <a:latin typeface="Book Antiqua" panose="02040602050305030304" pitchFamily="18" charset="0"/>
              </a:rPr>
              <a:t>; Almancada </a:t>
            </a:r>
            <a:r>
              <a:rPr lang="tr-TR" sz="1600" i="1" dirty="0" err="1">
                <a:latin typeface="Book Antiqua" panose="02040602050305030304" pitchFamily="18" charset="0"/>
              </a:rPr>
              <a:t>Penke</a:t>
            </a:r>
            <a:r>
              <a:rPr lang="tr-TR" sz="1600" i="1" dirty="0">
                <a:latin typeface="Book Antiqua" panose="02040602050305030304" pitchFamily="18" charset="0"/>
              </a:rPr>
              <a:t> vd. 1997, </a:t>
            </a:r>
            <a:r>
              <a:rPr lang="tr-TR" sz="1600" i="1" dirty="0" err="1">
                <a:latin typeface="Book Antiqua" panose="02040602050305030304" pitchFamily="18" charset="0"/>
              </a:rPr>
              <a:t>Gunter</a:t>
            </a:r>
            <a:r>
              <a:rPr lang="tr-TR" sz="1600" i="1" dirty="0">
                <a:latin typeface="Book Antiqua" panose="02040602050305030304" pitchFamily="18" charset="0"/>
              </a:rPr>
              <a:t> vd. 2000</a:t>
            </a:r>
            <a:r>
              <a:rPr lang="tr-TR" sz="1600" dirty="0">
                <a:latin typeface="Book Antiqua" panose="02040602050305030304" pitchFamily="18" charset="0"/>
              </a:rPr>
              <a:t>; İtalyancada </a:t>
            </a:r>
            <a:r>
              <a:rPr lang="en-US" sz="1600" i="1" dirty="0" err="1">
                <a:latin typeface="Book Antiqua" panose="02040602050305030304" pitchFamily="18" charset="0"/>
              </a:rPr>
              <a:t>Angrilli</a:t>
            </a:r>
            <a:r>
              <a:rPr lang="en-US" sz="1600" i="1" dirty="0">
                <a:latin typeface="Book Antiqua" panose="02040602050305030304" pitchFamily="18" charset="0"/>
              </a:rPr>
              <a:t> </a:t>
            </a:r>
            <a:r>
              <a:rPr lang="tr-TR" sz="1600" i="1" dirty="0">
                <a:latin typeface="Book Antiqua" panose="02040602050305030304" pitchFamily="18" charset="0"/>
              </a:rPr>
              <a:t>vd.</a:t>
            </a:r>
            <a:r>
              <a:rPr lang="en-US" sz="1600" i="1" dirty="0">
                <a:latin typeface="Book Antiqua" panose="02040602050305030304" pitchFamily="18" charset="0"/>
              </a:rPr>
              <a:t> 2002</a:t>
            </a:r>
            <a:r>
              <a:rPr lang="en-US" sz="1600" dirty="0">
                <a:latin typeface="Book Antiqua" panose="02040602050305030304" pitchFamily="18" charset="0"/>
              </a:rPr>
              <a:t>; </a:t>
            </a:r>
            <a:r>
              <a:rPr lang="tr-TR" sz="1600" dirty="0">
                <a:latin typeface="Book Antiqua" panose="02040602050305030304" pitchFamily="18" charset="0"/>
              </a:rPr>
              <a:t>İspanyolcada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i="1" dirty="0">
                <a:latin typeface="Book Antiqua" panose="02040602050305030304" pitchFamily="18" charset="0"/>
              </a:rPr>
              <a:t>Silva-</a:t>
            </a:r>
            <a:r>
              <a:rPr lang="en-US" sz="1600" i="1" dirty="0" err="1">
                <a:latin typeface="Book Antiqua" panose="02040602050305030304" pitchFamily="18" charset="0"/>
              </a:rPr>
              <a:t>Pereyra</a:t>
            </a:r>
            <a:r>
              <a:rPr lang="en-US" sz="1600" i="1" dirty="0">
                <a:latin typeface="Book Antiqua" panose="02040602050305030304" pitchFamily="18" charset="0"/>
              </a:rPr>
              <a:t> </a:t>
            </a:r>
            <a:r>
              <a:rPr lang="tr-TR" sz="1600" i="1" dirty="0">
                <a:latin typeface="Book Antiqua" panose="02040602050305030304" pitchFamily="18" charset="0"/>
              </a:rPr>
              <a:t>ve C</a:t>
            </a:r>
            <a:r>
              <a:rPr lang="en-US" sz="1600" i="1" dirty="0" err="1">
                <a:latin typeface="Book Antiqua" panose="02040602050305030304" pitchFamily="18" charset="0"/>
              </a:rPr>
              <a:t>arreiras</a:t>
            </a:r>
            <a:r>
              <a:rPr lang="tr-TR" sz="1600" i="1" dirty="0">
                <a:latin typeface="Book Antiqua" panose="02040602050305030304" pitchFamily="18" charset="0"/>
              </a:rPr>
              <a:t>,</a:t>
            </a:r>
            <a:r>
              <a:rPr lang="en-US" sz="1600" i="1" dirty="0">
                <a:latin typeface="Book Antiqua" panose="02040602050305030304" pitchFamily="18" charset="0"/>
              </a:rPr>
              <a:t> 2007</a:t>
            </a:r>
            <a:r>
              <a:rPr lang="tr-TR" sz="1600" dirty="0">
                <a:latin typeface="Book Antiqua" panose="02040602050305030304" pitchFamily="18" charset="0"/>
              </a:rPr>
              <a:t>) henüz Türkçede </a:t>
            </a:r>
            <a:r>
              <a:rPr lang="tr-TR" sz="1600" dirty="0" err="1">
                <a:latin typeface="Book Antiqua" panose="02040602050305030304" pitchFamily="18" charset="0"/>
              </a:rPr>
              <a:t>bulgulanmamıştır</a:t>
            </a:r>
            <a:r>
              <a:rPr lang="tr-TR" sz="1600" dirty="0">
                <a:latin typeface="Book Antiqua" panose="0204060205030503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>
                <a:latin typeface="Book Antiqua" panose="02040602050305030304" pitchFamily="18" charset="0"/>
              </a:rPr>
              <a:t>LAN Etkisi için, </a:t>
            </a:r>
            <a:r>
              <a:rPr lang="tr-TR" sz="1600" dirty="0" err="1">
                <a:latin typeface="Book Antiqua" panose="02040602050305030304" pitchFamily="18" charset="0"/>
              </a:rPr>
              <a:t>biçimsözdizimsel</a:t>
            </a:r>
            <a:r>
              <a:rPr lang="tr-TR" sz="1600" dirty="0">
                <a:latin typeface="Book Antiqua" panose="02040602050305030304" pitchFamily="18" charset="0"/>
              </a:rPr>
              <a:t> bir işlemleme gereklidir, N400’ten farklı olarak anlambilimsel bir süreç içermez </a:t>
            </a:r>
            <a:r>
              <a:rPr lang="en-US" sz="1600" dirty="0">
                <a:latin typeface="Book Antiqua" panose="02040602050305030304" pitchFamily="18" charset="0"/>
              </a:rPr>
              <a:t>(</a:t>
            </a:r>
            <a:r>
              <a:rPr lang="tr-TR" sz="1600" dirty="0">
                <a:latin typeface="Book Antiqua" panose="02040602050305030304" pitchFamily="18" charset="0"/>
              </a:rPr>
              <a:t>bkz. </a:t>
            </a:r>
            <a:r>
              <a:rPr lang="en-US" sz="1600" i="1" dirty="0">
                <a:latin typeface="Book Antiqua" panose="02040602050305030304" pitchFamily="18" charset="0"/>
              </a:rPr>
              <a:t>Friederici </a:t>
            </a:r>
            <a:r>
              <a:rPr lang="tr-TR" sz="1600" i="1" dirty="0">
                <a:latin typeface="Book Antiqua" panose="02040602050305030304" pitchFamily="18" charset="0"/>
              </a:rPr>
              <a:t>ve </a:t>
            </a:r>
            <a:r>
              <a:rPr lang="en-US" sz="1600" i="1" dirty="0" err="1">
                <a:latin typeface="Book Antiqua" panose="02040602050305030304" pitchFamily="18" charset="0"/>
              </a:rPr>
              <a:t>Weissenborn</a:t>
            </a:r>
            <a:r>
              <a:rPr lang="en-US" sz="1600" i="1" dirty="0">
                <a:latin typeface="Book Antiqua" panose="02040602050305030304" pitchFamily="18" charset="0"/>
              </a:rPr>
              <a:t>, 2007</a:t>
            </a:r>
            <a:r>
              <a:rPr lang="en-US" sz="1600" dirty="0">
                <a:latin typeface="Book Antiqua" panose="02040602050305030304" pitchFamily="18" charset="0"/>
              </a:rPr>
              <a:t>).</a:t>
            </a:r>
            <a:r>
              <a:rPr lang="tr-TR" sz="1600" dirty="0">
                <a:latin typeface="Book Antiqua" panose="0204060205030503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>
              <a:latin typeface="Book Antiqua" panose="0204060205030503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816563" y="5363513"/>
            <a:ext cx="6060015" cy="646331"/>
          </a:xfrm>
          <a:prstGeom prst="rect">
            <a:avLst/>
          </a:prstGeom>
          <a:solidFill>
            <a:srgbClr val="FFCC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Book Antiqua" panose="02040602050305030304" pitchFamily="18" charset="0"/>
              </a:rPr>
              <a:t>Gunter, T. C., Friederici, A. D., &amp; Schriefers, H. (2000). Syntactic gender and semantic expectancy: ERPs reveal early autonomy and late interaction. </a:t>
            </a:r>
            <a:r>
              <a:rPr lang="en-US" sz="1200" i="1" dirty="0">
                <a:latin typeface="Book Antiqua" panose="02040602050305030304" pitchFamily="18" charset="0"/>
              </a:rPr>
              <a:t>Journal of cognitive neuroscience</a:t>
            </a:r>
            <a:r>
              <a:rPr lang="en-US" sz="1200" dirty="0">
                <a:latin typeface="Book Antiqua" panose="02040602050305030304" pitchFamily="18" charset="0"/>
              </a:rPr>
              <a:t>, </a:t>
            </a:r>
            <a:r>
              <a:rPr lang="en-US" sz="1200" i="1" dirty="0">
                <a:latin typeface="Book Antiqua" panose="02040602050305030304" pitchFamily="18" charset="0"/>
              </a:rPr>
              <a:t>12</a:t>
            </a:r>
            <a:r>
              <a:rPr lang="en-US" sz="1200" dirty="0">
                <a:latin typeface="Book Antiqua" panose="02040602050305030304" pitchFamily="18" charset="0"/>
              </a:rPr>
              <a:t>(4), 556-568.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594" y="1681234"/>
            <a:ext cx="6347954" cy="324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896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609600" y="1415619"/>
            <a:ext cx="49276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>
                <a:latin typeface="Book Antiqua" panose="02040602050305030304" pitchFamily="18" charset="0"/>
              </a:rPr>
              <a:t>Ancak bazen belirleyici öbeği ve ad uyumu arasında cinsiyete dayalı (</a:t>
            </a:r>
            <a:r>
              <a:rPr lang="tr-TR" sz="1600" i="1" dirty="0">
                <a:latin typeface="Book Antiqua" panose="02040602050305030304" pitchFamily="18" charset="0"/>
              </a:rPr>
              <a:t>eril, dişil, nötr</a:t>
            </a:r>
            <a:r>
              <a:rPr lang="tr-TR" sz="1600" dirty="0">
                <a:latin typeface="Book Antiqua" panose="02040602050305030304" pitchFamily="18" charset="0"/>
              </a:rPr>
              <a:t>) rol yüklemede LAN Etkisi görülebilmektedir.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>
                <a:latin typeface="Book Antiqua" panose="02040602050305030304" pitchFamily="18" charset="0"/>
              </a:rPr>
              <a:t>Friederici (2017)’de örneğin </a:t>
            </a:r>
            <a:r>
              <a:rPr lang="tr-TR" sz="1600" i="1" dirty="0">
                <a:latin typeface="Book Antiqua" panose="02040602050305030304" pitchFamily="18" charset="0"/>
              </a:rPr>
              <a:t>Almanca</a:t>
            </a:r>
            <a:r>
              <a:rPr lang="tr-TR" sz="1600" dirty="0">
                <a:latin typeface="Book Antiqua" panose="02040602050305030304" pitchFamily="18" charset="0"/>
              </a:rPr>
              <a:t> ve </a:t>
            </a:r>
            <a:r>
              <a:rPr lang="tr-TR" sz="1600" i="1" dirty="0">
                <a:latin typeface="Book Antiqua" panose="02040602050305030304" pitchFamily="18" charset="0"/>
              </a:rPr>
              <a:t>Fransızca</a:t>
            </a:r>
            <a:r>
              <a:rPr lang="tr-TR" sz="1600" dirty="0">
                <a:latin typeface="Book Antiqua" panose="02040602050305030304" pitchFamily="18" charset="0"/>
              </a:rPr>
              <a:t> gibi dillerde eyleme dayalı uyum ve eylemin öznesi sözdizimsel cinsiyete dayanmamaktadır, yani adın eril olması ya da dişil olması gibi.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>
                <a:latin typeface="Book Antiqua" panose="02040602050305030304" pitchFamily="18" charset="0"/>
              </a:rPr>
              <a:t>Ancak bunun tersi olan dillerde (örn, </a:t>
            </a:r>
            <a:r>
              <a:rPr lang="tr-TR" sz="1600" i="1" dirty="0">
                <a:latin typeface="Book Antiqua" panose="02040602050305030304" pitchFamily="18" charset="0"/>
              </a:rPr>
              <a:t>İbranice</a:t>
            </a:r>
            <a:r>
              <a:rPr lang="tr-TR" sz="1600" dirty="0">
                <a:latin typeface="Book Antiqua" panose="02040602050305030304" pitchFamily="18" charset="0"/>
              </a:rPr>
              <a:t>) cinsiyet uyumu </a:t>
            </a:r>
            <a:r>
              <a:rPr lang="tr-TR" sz="1600" dirty="0" err="1">
                <a:latin typeface="Book Antiqua" panose="02040602050305030304" pitchFamily="18" charset="0"/>
              </a:rPr>
              <a:t>dilbilgisel</a:t>
            </a:r>
            <a:r>
              <a:rPr lang="tr-TR" sz="1600" dirty="0">
                <a:latin typeface="Book Antiqua" panose="02040602050305030304" pitchFamily="18" charset="0"/>
              </a:rPr>
              <a:t> rollerin yüklenmesinde, yani özne olan ad ve eylem çekimi arasında cinsiyet uyumunun zorunlu olduğu dillerde LAN açık biçimde görülmektedir (</a:t>
            </a:r>
            <a:r>
              <a:rPr lang="tr-TR" sz="1600" i="1" dirty="0" err="1">
                <a:latin typeface="Book Antiqua" panose="02040602050305030304" pitchFamily="18" charset="0"/>
              </a:rPr>
              <a:t>Deutsch</a:t>
            </a:r>
            <a:r>
              <a:rPr lang="tr-TR" sz="1600" i="1" dirty="0">
                <a:latin typeface="Book Antiqua" panose="02040602050305030304" pitchFamily="18" charset="0"/>
              </a:rPr>
              <a:t> ve </a:t>
            </a:r>
            <a:r>
              <a:rPr lang="tr-TR" sz="1600" i="1" dirty="0" err="1">
                <a:latin typeface="Book Antiqua" panose="02040602050305030304" pitchFamily="18" charset="0"/>
              </a:rPr>
              <a:t>Bentin</a:t>
            </a:r>
            <a:r>
              <a:rPr lang="tr-TR" sz="1600" i="1" dirty="0">
                <a:latin typeface="Book Antiqua" panose="02040602050305030304" pitchFamily="18" charset="0"/>
              </a:rPr>
              <a:t>, 2001</a:t>
            </a:r>
            <a:r>
              <a:rPr lang="tr-TR" sz="1600" dirty="0">
                <a:latin typeface="Book Antiqua" panose="02040602050305030304" pitchFamily="18" charset="0"/>
              </a:rPr>
              <a:t>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>
              <a:latin typeface="Book Antiqua" panose="0204060205030503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098708" y="5829068"/>
            <a:ext cx="580389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1200" dirty="0" err="1">
                <a:latin typeface="Book Antiqua" panose="02040602050305030304" pitchFamily="18" charset="0"/>
              </a:rPr>
              <a:t>Mo</a:t>
            </a:r>
            <a:r>
              <a:rPr lang="en-US" sz="1200" dirty="0" err="1">
                <a:latin typeface="Book Antiqua" panose="02040602050305030304" pitchFamily="18" charset="0"/>
              </a:rPr>
              <a:t>linaro</a:t>
            </a:r>
            <a:r>
              <a:rPr lang="en-US" sz="1200" dirty="0">
                <a:latin typeface="Book Antiqua" panose="02040602050305030304" pitchFamily="18" charset="0"/>
              </a:rPr>
              <a:t>, N., Barber, H. A., </a:t>
            </a:r>
            <a:r>
              <a:rPr lang="en-US" sz="1200" dirty="0" err="1">
                <a:latin typeface="Book Antiqua" panose="02040602050305030304" pitchFamily="18" charset="0"/>
              </a:rPr>
              <a:t>Caffarra</a:t>
            </a:r>
            <a:r>
              <a:rPr lang="en-US" sz="1200" dirty="0">
                <a:latin typeface="Book Antiqua" panose="02040602050305030304" pitchFamily="18" charset="0"/>
              </a:rPr>
              <a:t>, S., &amp; </a:t>
            </a:r>
            <a:r>
              <a:rPr lang="en-US" sz="1200" dirty="0" err="1">
                <a:latin typeface="Book Antiqua" panose="02040602050305030304" pitchFamily="18" charset="0"/>
              </a:rPr>
              <a:t>Carreiras</a:t>
            </a:r>
            <a:r>
              <a:rPr lang="en-US" sz="1200" dirty="0">
                <a:latin typeface="Book Antiqua" panose="02040602050305030304" pitchFamily="18" charset="0"/>
              </a:rPr>
              <a:t>, M. (2015). On the left anterior negativity (LAN): The case of morphosyntactic agreement. </a:t>
            </a:r>
            <a:r>
              <a:rPr lang="tr-TR" sz="1200" i="1" dirty="0">
                <a:latin typeface="Book Antiqua" panose="02040602050305030304" pitchFamily="18" charset="0"/>
              </a:rPr>
              <a:t>C</a:t>
            </a:r>
            <a:r>
              <a:rPr lang="en-US" sz="1200" i="1" dirty="0" err="1">
                <a:latin typeface="Book Antiqua" panose="02040602050305030304" pitchFamily="18" charset="0"/>
              </a:rPr>
              <a:t>ortex</a:t>
            </a:r>
            <a:r>
              <a:rPr lang="en-US" sz="1200" dirty="0">
                <a:latin typeface="Book Antiqua" panose="02040602050305030304" pitchFamily="18" charset="0"/>
              </a:rPr>
              <a:t>, 66(156-159).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65" y="1151467"/>
            <a:ext cx="6221474" cy="4358097"/>
          </a:xfrm>
          <a:prstGeom prst="rect">
            <a:avLst/>
          </a:prstGeom>
        </p:spPr>
      </p:pic>
      <p:sp>
        <p:nvSpPr>
          <p:cNvPr id="7" name="Dikdörtgen 2">
            <a:extLst>
              <a:ext uri="{FF2B5EF4-FFF2-40B4-BE49-F238E27FC236}">
                <a16:creationId xmlns:a16="http://schemas.microsoft.com/office/drawing/2014/main" id="{68480880-E3AB-4C6D-B9C3-62D971B16E29}"/>
              </a:ext>
            </a:extLst>
          </p:cNvPr>
          <p:cNvSpPr/>
          <p:nvPr/>
        </p:nvSpPr>
        <p:spPr>
          <a:xfrm>
            <a:off x="609600" y="504826"/>
            <a:ext cx="4927601" cy="62864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</a:tabLst>
            </a:pPr>
            <a:r>
              <a:rPr lang="tr-TR" sz="3200" b="1" dirty="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rPr>
              <a:t>LAN Etkisi</a:t>
            </a:r>
            <a:endParaRPr lang="en-US" sz="2800" kern="1200" dirty="0">
              <a:solidFill>
                <a:schemeClr val="bg1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71035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609600" y="1415619"/>
            <a:ext cx="49276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b="1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>
                <a:latin typeface="Book Antiqua" panose="02040602050305030304" pitchFamily="18" charset="0"/>
              </a:rPr>
              <a:t>Bu durum, LAN Etkisinin </a:t>
            </a:r>
            <a:r>
              <a:rPr lang="tr-TR" sz="1600" dirty="0" err="1">
                <a:latin typeface="Book Antiqua" panose="02040602050305030304" pitchFamily="18" charset="0"/>
              </a:rPr>
              <a:t>biçimsözdizimsel</a:t>
            </a:r>
            <a:r>
              <a:rPr lang="tr-TR" sz="1600" dirty="0">
                <a:latin typeface="Book Antiqua" panose="02040602050305030304" pitchFamily="18" charset="0"/>
              </a:rPr>
              <a:t> </a:t>
            </a:r>
            <a:r>
              <a:rPr lang="tr-TR" sz="1600" dirty="0" err="1">
                <a:latin typeface="Book Antiqua" panose="02040602050305030304" pitchFamily="18" charset="0"/>
              </a:rPr>
              <a:t>işlemlemeye</a:t>
            </a:r>
            <a:r>
              <a:rPr lang="tr-TR" sz="1600" dirty="0">
                <a:latin typeface="Book Antiqua" panose="02040602050305030304" pitchFamily="18" charset="0"/>
              </a:rPr>
              <a:t> uyumlu olduğunu göstermektedir.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b="1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b="1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b="1" dirty="0">
                <a:latin typeface="Book Antiqua" panose="02040602050305030304" pitchFamily="18" charset="0"/>
              </a:rPr>
              <a:t>Farklı diller, </a:t>
            </a:r>
            <a:r>
              <a:rPr lang="tr-TR" sz="1600" b="1" dirty="0" err="1">
                <a:latin typeface="Book Antiqua" panose="02040602050305030304" pitchFamily="18" charset="0"/>
              </a:rPr>
              <a:t>konusal</a:t>
            </a:r>
            <a:r>
              <a:rPr lang="tr-TR" sz="1600" b="1" dirty="0">
                <a:latin typeface="Book Antiqua" panose="02040602050305030304" pitchFamily="18" charset="0"/>
              </a:rPr>
              <a:t> rollere ilişkin farklı bilgiler sunabilir!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Book Antiqua" panose="02040602050305030304" pitchFamily="18" charset="0"/>
              </a:rPr>
              <a:t>Bornkessel-Schlesewsky</a:t>
            </a:r>
            <a:r>
              <a:rPr lang="tr-TR" sz="1600" dirty="0">
                <a:latin typeface="Book Antiqua" panose="02040602050305030304" pitchFamily="18" charset="0"/>
              </a:rPr>
              <a:t> ve diğerleri </a:t>
            </a:r>
            <a:r>
              <a:rPr lang="en-US" sz="1600" dirty="0">
                <a:latin typeface="Book Antiqua" panose="02040602050305030304" pitchFamily="18" charset="0"/>
              </a:rPr>
              <a:t>(</a:t>
            </a:r>
            <a:r>
              <a:rPr lang="tr-TR" sz="1600" dirty="0">
                <a:latin typeface="Book Antiqua" panose="02040602050305030304" pitchFamily="18" charset="0"/>
              </a:rPr>
              <a:t>örn, </a:t>
            </a:r>
            <a:r>
              <a:rPr lang="en-US" sz="1600" i="1" dirty="0">
                <a:latin typeface="Book Antiqua" panose="02040602050305030304" pitchFamily="18" charset="0"/>
              </a:rPr>
              <a:t>Bornkessel-Schlesewsky 2011; Tune </a:t>
            </a:r>
            <a:r>
              <a:rPr lang="tr-TR" sz="1600" i="1" dirty="0">
                <a:latin typeface="Book Antiqua" panose="02040602050305030304" pitchFamily="18" charset="0"/>
              </a:rPr>
              <a:t>vd. </a:t>
            </a:r>
            <a:r>
              <a:rPr lang="en-US" sz="1600" i="1" dirty="0">
                <a:latin typeface="Book Antiqua" panose="02040602050305030304" pitchFamily="18" charset="0"/>
              </a:rPr>
              <a:t>2014; </a:t>
            </a:r>
            <a:r>
              <a:rPr lang="en-US" sz="1600" i="1" dirty="0" err="1">
                <a:latin typeface="Book Antiqua" panose="02040602050305030304" pitchFamily="18" charset="0"/>
              </a:rPr>
              <a:t>Muralikrishnan</a:t>
            </a:r>
            <a:r>
              <a:rPr lang="en-US" sz="1600" i="1" dirty="0">
                <a:latin typeface="Book Antiqua" panose="02040602050305030304" pitchFamily="18" charset="0"/>
              </a:rPr>
              <a:t>, Schlesewsky</a:t>
            </a:r>
            <a:r>
              <a:rPr lang="tr-TR" sz="1600" i="1" dirty="0">
                <a:latin typeface="Book Antiqua" panose="02040602050305030304" pitchFamily="18" charset="0"/>
              </a:rPr>
              <a:t> ve</a:t>
            </a:r>
            <a:r>
              <a:rPr lang="en-US" sz="1600" i="1" dirty="0">
                <a:latin typeface="Book Antiqua" panose="02040602050305030304" pitchFamily="18" charset="0"/>
              </a:rPr>
              <a:t> Bornkessel-Schlesewsky, 2015</a:t>
            </a:r>
            <a:r>
              <a:rPr lang="en-US" sz="1600" dirty="0">
                <a:latin typeface="Book Antiqua" panose="02040602050305030304" pitchFamily="18" charset="0"/>
              </a:rPr>
              <a:t>) </a:t>
            </a:r>
            <a:r>
              <a:rPr lang="tr-TR" sz="1600" dirty="0">
                <a:latin typeface="Book Antiqua" panose="02040602050305030304" pitchFamily="18" charset="0"/>
              </a:rPr>
              <a:t>farklı diller arasında </a:t>
            </a:r>
            <a:r>
              <a:rPr lang="tr-TR" sz="1600" dirty="0" err="1">
                <a:latin typeface="Book Antiqua" panose="02040602050305030304" pitchFamily="18" charset="0"/>
              </a:rPr>
              <a:t>konusal</a:t>
            </a:r>
            <a:r>
              <a:rPr lang="tr-TR" sz="1600" dirty="0">
                <a:latin typeface="Book Antiqua" panose="02040602050305030304" pitchFamily="18" charset="0"/>
              </a:rPr>
              <a:t> rol yükleme üzerine sözdizimsel ve anlambilimsel farklılıklar olduğunu bulgular sonuçlar sunmuştur.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35" y="1151467"/>
            <a:ext cx="5803898" cy="4499913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6079067" y="5956068"/>
            <a:ext cx="580389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1200" dirty="0" err="1">
                <a:latin typeface="Book Antiqua" panose="02040602050305030304" pitchFamily="18" charset="0"/>
              </a:rPr>
              <a:t>Mo</a:t>
            </a:r>
            <a:r>
              <a:rPr lang="en-US" sz="1200" dirty="0" err="1">
                <a:latin typeface="Book Antiqua" panose="02040602050305030304" pitchFamily="18" charset="0"/>
              </a:rPr>
              <a:t>linaro</a:t>
            </a:r>
            <a:r>
              <a:rPr lang="en-US" sz="1200" dirty="0">
                <a:latin typeface="Book Antiqua" panose="02040602050305030304" pitchFamily="18" charset="0"/>
              </a:rPr>
              <a:t>, N., Barber, H. A., </a:t>
            </a:r>
            <a:r>
              <a:rPr lang="en-US" sz="1200" dirty="0" err="1">
                <a:latin typeface="Book Antiqua" panose="02040602050305030304" pitchFamily="18" charset="0"/>
              </a:rPr>
              <a:t>Caffarra</a:t>
            </a:r>
            <a:r>
              <a:rPr lang="en-US" sz="1200" dirty="0">
                <a:latin typeface="Book Antiqua" panose="02040602050305030304" pitchFamily="18" charset="0"/>
              </a:rPr>
              <a:t>, S., &amp; </a:t>
            </a:r>
            <a:r>
              <a:rPr lang="en-US" sz="1200" dirty="0" err="1">
                <a:latin typeface="Book Antiqua" panose="02040602050305030304" pitchFamily="18" charset="0"/>
              </a:rPr>
              <a:t>Carreiras</a:t>
            </a:r>
            <a:r>
              <a:rPr lang="en-US" sz="1200" dirty="0">
                <a:latin typeface="Book Antiqua" panose="02040602050305030304" pitchFamily="18" charset="0"/>
              </a:rPr>
              <a:t>, M. (2015). On the left anterior negativity (LAN): The case of morphosyntactic agreement. </a:t>
            </a:r>
            <a:r>
              <a:rPr lang="tr-TR" sz="1200" i="1" dirty="0">
                <a:latin typeface="Book Antiqua" panose="02040602050305030304" pitchFamily="18" charset="0"/>
              </a:rPr>
              <a:t>C</a:t>
            </a:r>
            <a:r>
              <a:rPr lang="en-US" sz="1200" i="1" dirty="0" err="1">
                <a:latin typeface="Book Antiqua" panose="02040602050305030304" pitchFamily="18" charset="0"/>
              </a:rPr>
              <a:t>ortex</a:t>
            </a:r>
            <a:r>
              <a:rPr lang="en-US" sz="1200" dirty="0">
                <a:latin typeface="Book Antiqua" panose="02040602050305030304" pitchFamily="18" charset="0"/>
              </a:rPr>
              <a:t>, 66(156-159).</a:t>
            </a:r>
          </a:p>
        </p:txBody>
      </p:sp>
      <p:sp>
        <p:nvSpPr>
          <p:cNvPr id="7" name="Dikdörtgen 2">
            <a:extLst>
              <a:ext uri="{FF2B5EF4-FFF2-40B4-BE49-F238E27FC236}">
                <a16:creationId xmlns:a16="http://schemas.microsoft.com/office/drawing/2014/main" id="{EC6E34CB-E706-4A99-9EC9-4A2E589BD8FC}"/>
              </a:ext>
            </a:extLst>
          </p:cNvPr>
          <p:cNvSpPr/>
          <p:nvPr/>
        </p:nvSpPr>
        <p:spPr>
          <a:xfrm>
            <a:off x="609600" y="504826"/>
            <a:ext cx="4927601" cy="62864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</a:tabLst>
            </a:pPr>
            <a:r>
              <a:rPr lang="tr-TR" sz="3200" b="1" dirty="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rPr>
              <a:t>LAN Etkisi</a:t>
            </a:r>
            <a:endParaRPr lang="en-US" sz="2800" kern="1200" dirty="0">
              <a:solidFill>
                <a:schemeClr val="bg1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18253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6DDD97E-66B5-4417-B106-F0BD7524DFAA}"/>
              </a:ext>
            </a:extLst>
          </p:cNvPr>
          <p:cNvGrpSpPr/>
          <p:nvPr/>
        </p:nvGrpSpPr>
        <p:grpSpPr>
          <a:xfrm>
            <a:off x="-9527" y="-8156"/>
            <a:ext cx="12211052" cy="948589"/>
            <a:chOff x="-9527" y="-8156"/>
            <a:chExt cx="12211052" cy="94858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DB40FFA-C1B3-408D-B8DF-0D204809F475}"/>
                </a:ext>
              </a:extLst>
            </p:cNvPr>
            <p:cNvGrpSpPr/>
            <p:nvPr/>
          </p:nvGrpSpPr>
          <p:grpSpPr>
            <a:xfrm>
              <a:off x="-9527" y="-8156"/>
              <a:ext cx="12211052" cy="948589"/>
              <a:chOff x="-9527" y="-8156"/>
              <a:chExt cx="12211052" cy="948589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C16CE57-8246-4770-97B5-CB01054FB226}"/>
                  </a:ext>
                </a:extLst>
              </p:cNvPr>
              <p:cNvGrpSpPr/>
              <p:nvPr/>
            </p:nvGrpSpPr>
            <p:grpSpPr>
              <a:xfrm>
                <a:off x="-7621" y="-8156"/>
                <a:ext cx="12199621" cy="473610"/>
                <a:chOff x="-7621" y="-8156"/>
                <a:chExt cx="12199621" cy="473610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4A78E3B-229A-402E-9B56-32DE6737D3F7}"/>
                    </a:ext>
                  </a:extLst>
                </p:cNvPr>
                <p:cNvSpPr/>
                <p:nvPr/>
              </p:nvSpPr>
              <p:spPr>
                <a:xfrm>
                  <a:off x="-7621" y="-8156"/>
                  <a:ext cx="6094095" cy="465454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latin typeface="Bahnschrift" panose="020B0502040204020203" pitchFamily="34" charset="0"/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125C59FA-02F2-4B03-B117-A948C9CF16A4}"/>
                    </a:ext>
                  </a:extLst>
                </p:cNvPr>
                <p:cNvSpPr/>
                <p:nvPr/>
              </p:nvSpPr>
              <p:spPr>
                <a:xfrm>
                  <a:off x="6097905" y="0"/>
                  <a:ext cx="6094095" cy="465454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r-TR" b="1" dirty="0">
                      <a:latin typeface="Bahnschrift" panose="020B0502040204020203" pitchFamily="34" charset="0"/>
                    </a:rPr>
                    <a:t>Parçalı Ses Dizgesi ve Bürün Dizgesi</a:t>
                  </a:r>
                  <a:endParaRPr lang="en-US" b="1" dirty="0">
                    <a:latin typeface="Bahnschrift" panose="020B0502040204020203" pitchFamily="34" charset="0"/>
                  </a:endParaRPr>
                </a:p>
              </p:txBody>
            </p: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777914C-631F-4DFE-B3DD-4655841C49DC}"/>
                  </a:ext>
                </a:extLst>
              </p:cNvPr>
              <p:cNvSpPr/>
              <p:nvPr/>
            </p:nvSpPr>
            <p:spPr>
              <a:xfrm>
                <a:off x="282164" y="45034"/>
                <a:ext cx="5685499" cy="3753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tr-TR" sz="2400" b="1" dirty="0">
                    <a:latin typeface="Bahnschrift" panose="020B0502040204020203" pitchFamily="34" charset="0"/>
                  </a:rPr>
                  <a:t>TÜRKÇE</a:t>
                </a:r>
                <a:endParaRPr lang="en-US" b="1" dirty="0">
                  <a:latin typeface="Bahnschrift" panose="020B0502040204020203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CB421AC-57AF-49AF-8338-D3C215EEFAA3}"/>
                  </a:ext>
                </a:extLst>
              </p:cNvPr>
              <p:cNvSpPr/>
              <p:nvPr/>
            </p:nvSpPr>
            <p:spPr>
              <a:xfrm>
                <a:off x="-9527" y="474979"/>
                <a:ext cx="12211052" cy="465454"/>
              </a:xfrm>
              <a:prstGeom prst="rect">
                <a:avLst/>
              </a:prstGeom>
              <a:gradFill flip="none" rotWithShape="1">
                <a:gsLst>
                  <a:gs pos="7000">
                    <a:schemeClr val="accent4">
                      <a:alpha val="0"/>
                      <a:lumMod val="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r-TR" b="1" dirty="0">
                    <a:latin typeface="Bahnschrift" panose="020B0502040204020203" pitchFamily="34" charset="0"/>
                  </a:rPr>
                  <a:t>     MMN, P3a, N400, RAN, P600 (LPC), CPS</a:t>
                </a:r>
                <a:endParaRPr lang="en-US" b="1" dirty="0">
                  <a:latin typeface="Bahnschrift" panose="020B0502040204020203" pitchFamily="34" charset="0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EE5259B-1668-427A-A3ED-4873E98C57B1}"/>
                </a:ext>
              </a:extLst>
            </p:cNvPr>
            <p:cNvSpPr/>
            <p:nvPr/>
          </p:nvSpPr>
          <p:spPr>
            <a:xfrm>
              <a:off x="6376259" y="45033"/>
              <a:ext cx="5685499" cy="3753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b="1" dirty="0">
                <a:latin typeface="Bahnschrift" panose="020B0502040204020203" pitchFamily="34" charset="0"/>
              </a:endParaRPr>
            </a:p>
          </p:txBody>
        </p:sp>
      </p:grpSp>
      <p:cxnSp>
        <p:nvCxnSpPr>
          <p:cNvPr id="33" name="Straight Arrow Connector 59">
            <a:extLst>
              <a:ext uri="{FF2B5EF4-FFF2-40B4-BE49-F238E27FC236}">
                <a16:creationId xmlns:a16="http://schemas.microsoft.com/office/drawing/2014/main" id="{DE81B550-F112-4FE0-9892-B82743198AFF}"/>
              </a:ext>
            </a:extLst>
          </p:cNvPr>
          <p:cNvCxnSpPr/>
          <p:nvPr/>
        </p:nvCxnSpPr>
        <p:spPr>
          <a:xfrm rot="5400000">
            <a:off x="3343274" y="3724475"/>
            <a:ext cx="5486400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561E99A-7428-40CB-A23C-56512A6F67C0}"/>
              </a:ext>
            </a:extLst>
          </p:cNvPr>
          <p:cNvGrpSpPr/>
          <p:nvPr/>
        </p:nvGrpSpPr>
        <p:grpSpPr>
          <a:xfrm>
            <a:off x="6328687" y="4294137"/>
            <a:ext cx="5255939" cy="2167170"/>
            <a:chOff x="-91248" y="1448426"/>
            <a:chExt cx="5255939" cy="2167170"/>
          </a:xfrm>
        </p:grpSpPr>
        <p:sp>
          <p:nvSpPr>
            <p:cNvPr id="31" name="Inhaltsplatzhalter 4">
              <a:extLst>
                <a:ext uri="{FF2B5EF4-FFF2-40B4-BE49-F238E27FC236}">
                  <a16:creationId xmlns:a16="http://schemas.microsoft.com/office/drawing/2014/main" id="{EE3956FE-18AF-4937-B511-1A08CE7A1FD8}"/>
                </a:ext>
              </a:extLst>
            </p:cNvPr>
            <p:cNvSpPr txBox="1">
              <a:spLocks/>
            </p:cNvSpPr>
            <p:nvPr/>
          </p:nvSpPr>
          <p:spPr>
            <a:xfrm>
              <a:off x="135496" y="2876932"/>
              <a:ext cx="5029195" cy="738664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tr-TR" sz="1600" b="1" dirty="0">
                  <a:solidFill>
                    <a:schemeClr val="accent4">
                      <a:lumMod val="50000"/>
                    </a:schemeClr>
                  </a:solidFill>
                  <a:latin typeface="Bahnschrift" panose="020B0502040204020203" pitchFamily="34" charset="0"/>
                  <a:ea typeface="+mj-ea"/>
                  <a:cs typeface="+mj-cs"/>
                </a:rPr>
                <a:t>RAN, P600, CPS</a:t>
              </a:r>
            </a:p>
            <a:p>
              <a:pPr marL="0" indent="0" algn="ctr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tr-TR" sz="1600" dirty="0">
                  <a:solidFill>
                    <a:schemeClr val="accent4">
                      <a:lumMod val="50000"/>
                    </a:schemeClr>
                  </a:solidFill>
                  <a:latin typeface="Bahnschrift" panose="020B0502040204020203" pitchFamily="34" charset="0"/>
                  <a:ea typeface="+mj-ea"/>
                  <a:cs typeface="+mj-cs"/>
                </a:rPr>
                <a:t>Bekar (2016),</a:t>
              </a:r>
            </a:p>
            <a:p>
              <a:pPr marL="0" indent="0" algn="ctr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tr-TR" sz="1600" dirty="0">
                  <a:solidFill>
                    <a:schemeClr val="accent4">
                      <a:lumMod val="50000"/>
                    </a:schemeClr>
                  </a:solidFill>
                  <a:latin typeface="Bahnschrift" panose="020B0502040204020203" pitchFamily="34" charset="0"/>
                  <a:ea typeface="+mj-ea"/>
                  <a:cs typeface="+mj-cs"/>
                </a:rPr>
                <a:t>Uzun, Aydın, Ergenç ve Kalaycıoğlu (2021)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194ADF5-FB52-4268-B03A-109B61B03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1248" y="1448426"/>
              <a:ext cx="1586202" cy="146304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6D4C0AE-ACEA-47D0-856F-117A95D10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6645" y="1509725"/>
              <a:ext cx="1455569" cy="13716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3426E94-BE1D-441D-AD43-D20D684F0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52214" y="1501525"/>
              <a:ext cx="1416499" cy="13716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33A00FF-FF52-498F-8D2D-3C435FAAC49B}"/>
              </a:ext>
            </a:extLst>
          </p:cNvPr>
          <p:cNvGrpSpPr/>
          <p:nvPr/>
        </p:nvGrpSpPr>
        <p:grpSpPr>
          <a:xfrm>
            <a:off x="6389048" y="1135357"/>
            <a:ext cx="5029195" cy="2891871"/>
            <a:chOff x="249430" y="3632845"/>
            <a:chExt cx="5029195" cy="2891871"/>
          </a:xfrm>
        </p:grpSpPr>
        <p:sp>
          <p:nvSpPr>
            <p:cNvPr id="49" name="Inhaltsplatzhalter 4">
              <a:extLst>
                <a:ext uri="{FF2B5EF4-FFF2-40B4-BE49-F238E27FC236}">
                  <a16:creationId xmlns:a16="http://schemas.microsoft.com/office/drawing/2014/main" id="{662E455D-2AF8-472E-ADE2-D94E5E80A38E}"/>
                </a:ext>
              </a:extLst>
            </p:cNvPr>
            <p:cNvSpPr txBox="1">
              <a:spLocks/>
            </p:cNvSpPr>
            <p:nvPr/>
          </p:nvSpPr>
          <p:spPr>
            <a:xfrm>
              <a:off x="249430" y="6032273"/>
              <a:ext cx="5029195" cy="492443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tr-TR" sz="1600" b="1" dirty="0">
                  <a:solidFill>
                    <a:schemeClr val="accent4">
                      <a:lumMod val="50000"/>
                    </a:schemeClr>
                  </a:solidFill>
                  <a:latin typeface="Bahnschrift" panose="020B0502040204020203" pitchFamily="34" charset="0"/>
                  <a:ea typeface="+mj-ea"/>
                  <a:cs typeface="+mj-cs"/>
                </a:rPr>
                <a:t>MMN, P3a, P600 (LPC) </a:t>
              </a:r>
            </a:p>
            <a:p>
              <a:pPr marL="0" indent="0" algn="ctr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tr-TR" sz="1600" dirty="0">
                  <a:solidFill>
                    <a:schemeClr val="accent4">
                      <a:lumMod val="50000"/>
                    </a:schemeClr>
                  </a:solidFill>
                  <a:latin typeface="Bahnschrift" panose="020B0502040204020203" pitchFamily="34" charset="0"/>
                  <a:ea typeface="+mj-ea"/>
                  <a:cs typeface="+mj-cs"/>
                </a:rPr>
                <a:t>Zora, </a:t>
              </a:r>
              <a:r>
                <a:rPr lang="tr-TR" sz="1600" dirty="0" err="1">
                  <a:solidFill>
                    <a:schemeClr val="accent4">
                      <a:lumMod val="50000"/>
                    </a:schemeClr>
                  </a:solidFill>
                  <a:latin typeface="Bahnschrift" panose="020B0502040204020203" pitchFamily="34" charset="0"/>
                  <a:ea typeface="+mj-ea"/>
                  <a:cs typeface="+mj-cs"/>
                </a:rPr>
                <a:t>Rudner</a:t>
              </a:r>
              <a:r>
                <a:rPr lang="tr-TR" sz="1600">
                  <a:solidFill>
                    <a:schemeClr val="accent4">
                      <a:lumMod val="50000"/>
                    </a:schemeClr>
                  </a:solidFill>
                  <a:latin typeface="Bahnschrift" panose="020B0502040204020203" pitchFamily="34" charset="0"/>
                  <a:ea typeface="+mj-ea"/>
                  <a:cs typeface="+mj-cs"/>
                </a:rPr>
                <a:t> v</a:t>
              </a:r>
              <a:r>
                <a:rPr lang="tr-TR" sz="1600" dirty="0">
                  <a:solidFill>
                    <a:schemeClr val="accent4">
                      <a:lumMod val="50000"/>
                    </a:schemeClr>
                  </a:solidFill>
                  <a:latin typeface="Bahnschrift" panose="020B0502040204020203" pitchFamily="34" charset="0"/>
                  <a:ea typeface="+mj-ea"/>
                  <a:cs typeface="+mj-cs"/>
                </a:rPr>
                <a:t>e</a:t>
              </a:r>
              <a:r>
                <a:rPr lang="tr-TR" sz="1600">
                  <a:solidFill>
                    <a:schemeClr val="accent4">
                      <a:lumMod val="50000"/>
                    </a:schemeClr>
                  </a:solidFill>
                  <a:latin typeface="Bahnschrift" panose="020B0502040204020203" pitchFamily="34" charset="0"/>
                  <a:ea typeface="+mj-ea"/>
                  <a:cs typeface="+mj-cs"/>
                </a:rPr>
                <a:t> </a:t>
              </a:r>
              <a:r>
                <a:rPr lang="tr-TR" sz="1600" dirty="0" err="1">
                  <a:solidFill>
                    <a:schemeClr val="accent4">
                      <a:lumMod val="50000"/>
                    </a:schemeClr>
                  </a:solidFill>
                  <a:latin typeface="Bahnschrift" panose="020B0502040204020203" pitchFamily="34" charset="0"/>
                  <a:ea typeface="+mj-ea"/>
                  <a:cs typeface="+mj-cs"/>
                </a:rPr>
                <a:t>Magnusson</a:t>
              </a:r>
              <a:r>
                <a:rPr lang="tr-TR" sz="1600" dirty="0">
                  <a:solidFill>
                    <a:schemeClr val="accent4">
                      <a:lumMod val="50000"/>
                    </a:schemeClr>
                  </a:solidFill>
                  <a:latin typeface="Bahnschrift" panose="020B0502040204020203" pitchFamily="34" charset="0"/>
                  <a:ea typeface="+mj-ea"/>
                  <a:cs typeface="+mj-cs"/>
                </a:rPr>
                <a:t> (2018)</a:t>
              </a:r>
            </a:p>
          </p:txBody>
        </p:sp>
        <p:pic>
          <p:nvPicPr>
            <p:cNvPr id="46" name="Picture 45" descr="Chart, bubble chart&#10;&#10;Description automatically generated">
              <a:extLst>
                <a:ext uri="{FF2B5EF4-FFF2-40B4-BE49-F238E27FC236}">
                  <a16:creationId xmlns:a16="http://schemas.microsoft.com/office/drawing/2014/main" id="{11A62FEE-C00A-4850-93DC-38FC005B8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49" y="3632845"/>
              <a:ext cx="4283296" cy="2342597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A85C143-493C-4B76-94D8-6F99AC5C0329}"/>
              </a:ext>
            </a:extLst>
          </p:cNvPr>
          <p:cNvGrpSpPr/>
          <p:nvPr/>
        </p:nvGrpSpPr>
        <p:grpSpPr>
          <a:xfrm>
            <a:off x="849755" y="3913335"/>
            <a:ext cx="3695899" cy="2425794"/>
            <a:chOff x="7331800" y="1118090"/>
            <a:chExt cx="3695899" cy="2425794"/>
          </a:xfrm>
        </p:grpSpPr>
        <p:sp>
          <p:nvSpPr>
            <p:cNvPr id="34" name="Inhaltsplatzhalter 4">
              <a:extLst>
                <a:ext uri="{FF2B5EF4-FFF2-40B4-BE49-F238E27FC236}">
                  <a16:creationId xmlns:a16="http://schemas.microsoft.com/office/drawing/2014/main" id="{13FD3CC2-375F-4C86-A0AE-7B05682B4FD8}"/>
                </a:ext>
              </a:extLst>
            </p:cNvPr>
            <p:cNvSpPr txBox="1">
              <a:spLocks/>
            </p:cNvSpPr>
            <p:nvPr/>
          </p:nvSpPr>
          <p:spPr>
            <a:xfrm>
              <a:off x="7331800" y="3051441"/>
              <a:ext cx="3695899" cy="492443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tr-TR" sz="1600" b="1" dirty="0">
                  <a:solidFill>
                    <a:schemeClr val="accent4">
                      <a:lumMod val="50000"/>
                    </a:schemeClr>
                  </a:solidFill>
                  <a:latin typeface="Bahnschrift" panose="020B0502040204020203" pitchFamily="34" charset="0"/>
                  <a:ea typeface="+mj-ea"/>
                  <a:cs typeface="+mj-cs"/>
                </a:rPr>
                <a:t>N400 ve P600 </a:t>
              </a:r>
            </a:p>
            <a:p>
              <a:pPr marL="0" indent="0" algn="ctr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tr-TR" sz="1600" dirty="0">
                  <a:solidFill>
                    <a:schemeClr val="accent4">
                      <a:lumMod val="50000"/>
                    </a:schemeClr>
                  </a:solidFill>
                  <a:latin typeface="Bahnschrift" panose="020B0502040204020203" pitchFamily="34" charset="0"/>
                  <a:ea typeface="+mj-ea"/>
                  <a:cs typeface="+mj-cs"/>
                </a:rPr>
                <a:t>Zora, </a:t>
              </a:r>
              <a:r>
                <a:rPr lang="tr-TR" sz="1600" dirty="0" err="1">
                  <a:solidFill>
                    <a:schemeClr val="accent4">
                      <a:lumMod val="50000"/>
                    </a:schemeClr>
                  </a:solidFill>
                  <a:latin typeface="Bahnschrift" panose="020B0502040204020203" pitchFamily="34" charset="0"/>
                  <a:ea typeface="+mj-ea"/>
                  <a:cs typeface="+mj-cs"/>
                </a:rPr>
                <a:t>Heldner</a:t>
              </a:r>
              <a:r>
                <a:rPr lang="tr-TR" sz="1600" dirty="0">
                  <a:solidFill>
                    <a:schemeClr val="accent4">
                      <a:lumMod val="50000"/>
                    </a:schemeClr>
                  </a:solidFill>
                  <a:latin typeface="Bahnschrift" panose="020B0502040204020203" pitchFamily="34" charset="0"/>
                  <a:ea typeface="+mj-ea"/>
                  <a:cs typeface="+mj-cs"/>
                </a:rPr>
                <a:t> ve </a:t>
              </a:r>
              <a:r>
                <a:rPr lang="tr-TR" sz="1600" dirty="0" err="1">
                  <a:solidFill>
                    <a:schemeClr val="accent4">
                      <a:lumMod val="50000"/>
                    </a:schemeClr>
                  </a:solidFill>
                  <a:latin typeface="Bahnschrift" panose="020B0502040204020203" pitchFamily="34" charset="0"/>
                  <a:ea typeface="+mj-ea"/>
                  <a:cs typeface="+mj-cs"/>
                </a:rPr>
                <a:t>Schwarz</a:t>
              </a:r>
              <a:r>
                <a:rPr lang="tr-TR" sz="1600" dirty="0">
                  <a:solidFill>
                    <a:schemeClr val="accent4">
                      <a:lumMod val="50000"/>
                    </a:schemeClr>
                  </a:solidFill>
                  <a:latin typeface="Bahnschrift" panose="020B0502040204020203" pitchFamily="34" charset="0"/>
                  <a:ea typeface="+mj-ea"/>
                  <a:cs typeface="+mj-cs"/>
                </a:rPr>
                <a:t> (2016)</a:t>
              </a:r>
            </a:p>
          </p:txBody>
        </p:sp>
        <p:pic>
          <p:nvPicPr>
            <p:cNvPr id="51" name="Picture 50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EE1ADD8-0B5A-4799-8B14-595C01F5F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4763" y="1118090"/>
              <a:ext cx="3612936" cy="1862234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7CD7DF7-B5BE-4816-B0A5-A25ACC305AB7}"/>
              </a:ext>
            </a:extLst>
          </p:cNvPr>
          <p:cNvGrpSpPr/>
          <p:nvPr/>
        </p:nvGrpSpPr>
        <p:grpSpPr>
          <a:xfrm>
            <a:off x="594359" y="1118090"/>
            <a:ext cx="4320512" cy="2378159"/>
            <a:chOff x="3847869" y="1978678"/>
            <a:chExt cx="4320512" cy="2378159"/>
          </a:xfrm>
        </p:grpSpPr>
        <p:pic>
          <p:nvPicPr>
            <p:cNvPr id="86" name="Picture 85" descr="Diagram&#10;&#10;Description automatically generated">
              <a:extLst>
                <a:ext uri="{FF2B5EF4-FFF2-40B4-BE49-F238E27FC236}">
                  <a16:creationId xmlns:a16="http://schemas.microsoft.com/office/drawing/2014/main" id="{08AA4B2C-1C4C-4416-8848-70D9A5D35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7180" y="2389725"/>
              <a:ext cx="1508306" cy="1171476"/>
            </a:xfrm>
            <a:prstGeom prst="rect">
              <a:avLst/>
            </a:prstGeom>
          </p:spPr>
        </p:pic>
        <p:pic>
          <p:nvPicPr>
            <p:cNvPr id="87" name="Picture 86" descr="Diagram&#10;&#10;Description automatically generated">
              <a:extLst>
                <a:ext uri="{FF2B5EF4-FFF2-40B4-BE49-F238E27FC236}">
                  <a16:creationId xmlns:a16="http://schemas.microsoft.com/office/drawing/2014/main" id="{435EA3C4-51F2-4628-9031-874CE9710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6422" y="2366948"/>
              <a:ext cx="1403952" cy="1194253"/>
            </a:xfrm>
            <a:prstGeom prst="rect">
              <a:avLst/>
            </a:prstGeom>
          </p:spPr>
        </p:pic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2569AC90-2331-4B23-AB22-8545277B776E}"/>
                </a:ext>
              </a:extLst>
            </p:cNvPr>
            <p:cNvGrpSpPr/>
            <p:nvPr/>
          </p:nvGrpSpPr>
          <p:grpSpPr>
            <a:xfrm>
              <a:off x="3847869" y="1978678"/>
              <a:ext cx="4320512" cy="2378159"/>
              <a:chOff x="6697004" y="1848491"/>
              <a:chExt cx="4320512" cy="2378159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981E5F9C-DD1C-40ED-969F-CFF0F0E31204}"/>
                  </a:ext>
                </a:extLst>
              </p:cNvPr>
              <p:cNvGrpSpPr/>
              <p:nvPr/>
            </p:nvGrpSpPr>
            <p:grpSpPr>
              <a:xfrm>
                <a:off x="6697004" y="1848492"/>
                <a:ext cx="4320512" cy="2378158"/>
                <a:chOff x="4042480" y="1808137"/>
                <a:chExt cx="4320512" cy="2378158"/>
              </a:xfrm>
            </p:grpSpPr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DC22D27A-E896-4A7D-8AE8-8F65E434073A}"/>
                    </a:ext>
                  </a:extLst>
                </p:cNvPr>
                <p:cNvSpPr/>
                <p:nvPr/>
              </p:nvSpPr>
              <p:spPr bwMode="auto">
                <a:xfrm>
                  <a:off x="4042480" y="1808137"/>
                  <a:ext cx="1854612" cy="1828345"/>
                </a:xfrm>
                <a:prstGeom prst="ellipse">
                  <a:avLst/>
                </a:prstGeom>
                <a:noFill/>
                <a:ln w="28575">
                  <a:solidFill>
                    <a:schemeClr val="accent4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4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92" name="Inhaltsplatzhalter 4">
                  <a:extLst>
                    <a:ext uri="{FF2B5EF4-FFF2-40B4-BE49-F238E27FC236}">
                      <a16:creationId xmlns:a16="http://schemas.microsoft.com/office/drawing/2014/main" id="{49E5EFAD-F0C0-4954-B1F4-6D13FDB357F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191953" y="3693852"/>
                  <a:ext cx="4171039" cy="492443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0" tIns="0" rIns="0" bIns="0" anchor="t">
                  <a:spAutoFit/>
                </a:bodyPr>
                <a:lstStyle>
                  <a:lvl1pPr marL="272967" indent="-272967" algn="l" defTabSz="914127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Font typeface="Wingdings" panose="05000000000000000000" pitchFamily="2" charset="2"/>
                    <a:buChar char="§"/>
                    <a:defRPr sz="2300" kern="120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1pPr>
                  <a:lvl2pPr marL="807798" indent="-272967" algn="l" defTabSz="914127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Font typeface="Symbol" panose="05050102010706020507" pitchFamily="18" charset="2"/>
                    <a:buChar char="-"/>
                    <a:defRPr sz="2000" kern="120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2pPr>
                  <a:lvl3pPr marL="1080764" indent="-177748" algn="l" defTabSz="914127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Font typeface="Symbol" panose="05050102010706020507" pitchFamily="18" charset="2"/>
                    <a:buChar char="-"/>
                    <a:defRPr sz="1900" kern="120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3pPr>
                  <a:lvl4pPr marL="1436256" indent="-177748" algn="l" defTabSz="914127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Font typeface="Symbol" panose="05050102010706020507" pitchFamily="18" charset="2"/>
                    <a:buChar char="-"/>
                    <a:defRPr sz="1600" kern="120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4pPr>
                  <a:lvl5pPr marL="1793335" indent="-179335" algn="l" defTabSz="914127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Font typeface="Symbol" panose="05050102010706020507" pitchFamily="18" charset="2"/>
                    <a:buChar char="-"/>
                    <a:defRPr sz="1600" kern="120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5pPr>
                  <a:lvl6pPr marL="2513847" indent="-228532" algn="l" defTabSz="914127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0910" indent="-228532" algn="l" defTabSz="914127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7972" indent="-228532" algn="l" defTabSz="914127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5034" indent="-228532" algn="l" defTabSz="914127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00000"/>
                    </a:lnSpc>
                    <a:spcAft>
                      <a:spcPts val="0"/>
                    </a:spcAft>
                    <a:buNone/>
                  </a:pPr>
                  <a:r>
                    <a:rPr lang="tr-TR" sz="1600" b="1" dirty="0">
                      <a:solidFill>
                        <a:schemeClr val="accent4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j-ea"/>
                      <a:cs typeface="+mj-cs"/>
                    </a:rPr>
                    <a:t>N400 ve P300 </a:t>
                  </a:r>
                </a:p>
                <a:p>
                  <a:pPr marL="0" indent="0" algn="ctr">
                    <a:lnSpc>
                      <a:spcPct val="100000"/>
                    </a:lnSpc>
                    <a:spcAft>
                      <a:spcPts val="0"/>
                    </a:spcAft>
                    <a:buNone/>
                  </a:pPr>
                  <a:r>
                    <a:rPr lang="tr-TR" sz="1600" dirty="0" err="1">
                      <a:solidFill>
                        <a:schemeClr val="accent4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j-ea"/>
                      <a:cs typeface="+mj-cs"/>
                    </a:rPr>
                    <a:t>Domahs</a:t>
                  </a:r>
                  <a:r>
                    <a:rPr lang="tr-TR" sz="1600" dirty="0">
                      <a:solidFill>
                        <a:schemeClr val="accent4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j-ea"/>
                      <a:cs typeface="+mj-cs"/>
                    </a:rPr>
                    <a:t>, </a:t>
                  </a:r>
                  <a:r>
                    <a:rPr lang="tr-TR" sz="1600" dirty="0" err="1">
                      <a:solidFill>
                        <a:schemeClr val="accent4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j-ea"/>
                      <a:cs typeface="+mj-cs"/>
                    </a:rPr>
                    <a:t>Genc</a:t>
                  </a:r>
                  <a:r>
                    <a:rPr lang="tr-TR" sz="1600" dirty="0">
                      <a:solidFill>
                        <a:schemeClr val="accent4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j-ea"/>
                      <a:cs typeface="+mj-cs"/>
                    </a:rPr>
                    <a:t>, </a:t>
                  </a:r>
                  <a:r>
                    <a:rPr lang="tr-TR" sz="1600" dirty="0" err="1">
                      <a:solidFill>
                        <a:schemeClr val="accent4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j-ea"/>
                      <a:cs typeface="+mj-cs"/>
                    </a:rPr>
                    <a:t>Kanus</a:t>
                  </a:r>
                  <a:r>
                    <a:rPr lang="tr-TR" sz="1600" dirty="0">
                      <a:solidFill>
                        <a:schemeClr val="accent4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j-ea"/>
                      <a:cs typeface="+mj-cs"/>
                    </a:rPr>
                    <a:t>, Wiese ve Kabak (2013)</a:t>
                  </a:r>
                </a:p>
              </p:txBody>
            </p:sp>
          </p:grp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BE08148C-60AD-4575-9783-B7A20737E9E7}"/>
                  </a:ext>
                </a:extLst>
              </p:cNvPr>
              <p:cNvSpPr/>
              <p:nvPr/>
            </p:nvSpPr>
            <p:spPr bwMode="auto">
              <a:xfrm>
                <a:off x="8767642" y="1848491"/>
                <a:ext cx="1854612" cy="1828345"/>
              </a:xfrm>
              <a:prstGeom prst="ellipse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48EC97-9FBA-4E20-B3BA-27F7B4F7DD4F}"/>
              </a:ext>
            </a:extLst>
          </p:cNvPr>
          <p:cNvSpPr/>
          <p:nvPr/>
        </p:nvSpPr>
        <p:spPr>
          <a:xfrm>
            <a:off x="5100094" y="3017679"/>
            <a:ext cx="819775" cy="49244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Sözcük vurgusu</a:t>
            </a:r>
            <a:endParaRPr lang="en-US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69D0D56-BB8C-4A83-BD27-2BC0891B04DB}"/>
              </a:ext>
            </a:extLst>
          </p:cNvPr>
          <p:cNvSpPr/>
          <p:nvPr/>
        </p:nvSpPr>
        <p:spPr>
          <a:xfrm>
            <a:off x="4620742" y="5655237"/>
            <a:ext cx="1352360" cy="70828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Sözcük vurgusu ve </a:t>
            </a:r>
          </a:p>
          <a:p>
            <a:pPr algn="ctr"/>
            <a:r>
              <a:rPr lang="tr-TR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sözlüksel erişim</a:t>
            </a:r>
            <a:endParaRPr lang="en-US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A11815F-DEA2-4558-8BE6-6745CFADB884}"/>
              </a:ext>
            </a:extLst>
          </p:cNvPr>
          <p:cNvSpPr/>
          <p:nvPr/>
        </p:nvSpPr>
        <p:spPr>
          <a:xfrm>
            <a:off x="10889648" y="3184972"/>
            <a:ext cx="1057189" cy="32139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Afektif bürün</a:t>
            </a:r>
            <a:endParaRPr lang="en-US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B1F368B-FE82-41F6-B796-575856D826CE}"/>
              </a:ext>
            </a:extLst>
          </p:cNvPr>
          <p:cNvSpPr/>
          <p:nvPr/>
        </p:nvSpPr>
        <p:spPr>
          <a:xfrm>
            <a:off x="11102689" y="5727036"/>
            <a:ext cx="894369" cy="636482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Bürün-sözdizim arakesiti</a:t>
            </a:r>
            <a:endParaRPr lang="en-US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32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42" grpId="0" animBg="1"/>
      <p:bldP spid="4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6DDD97E-66B5-4417-B106-F0BD7524DFAA}"/>
              </a:ext>
            </a:extLst>
          </p:cNvPr>
          <p:cNvGrpSpPr/>
          <p:nvPr/>
        </p:nvGrpSpPr>
        <p:grpSpPr>
          <a:xfrm>
            <a:off x="-9527" y="-8156"/>
            <a:ext cx="12211052" cy="948589"/>
            <a:chOff x="-9527" y="-8156"/>
            <a:chExt cx="12211052" cy="94858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DB40FFA-C1B3-408D-B8DF-0D204809F475}"/>
                </a:ext>
              </a:extLst>
            </p:cNvPr>
            <p:cNvGrpSpPr/>
            <p:nvPr/>
          </p:nvGrpSpPr>
          <p:grpSpPr>
            <a:xfrm>
              <a:off x="-9527" y="-8156"/>
              <a:ext cx="12211052" cy="948589"/>
              <a:chOff x="-9527" y="-8156"/>
              <a:chExt cx="12211052" cy="948589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C16CE57-8246-4770-97B5-CB01054FB226}"/>
                  </a:ext>
                </a:extLst>
              </p:cNvPr>
              <p:cNvGrpSpPr/>
              <p:nvPr/>
            </p:nvGrpSpPr>
            <p:grpSpPr>
              <a:xfrm>
                <a:off x="-7621" y="-8156"/>
                <a:ext cx="12199621" cy="473610"/>
                <a:chOff x="-7621" y="-8156"/>
                <a:chExt cx="12199621" cy="473610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4A78E3B-229A-402E-9B56-32DE6737D3F7}"/>
                    </a:ext>
                  </a:extLst>
                </p:cNvPr>
                <p:cNvSpPr/>
                <p:nvPr/>
              </p:nvSpPr>
              <p:spPr>
                <a:xfrm>
                  <a:off x="-7621" y="-8156"/>
                  <a:ext cx="6094095" cy="465454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latin typeface="Bahnschrift" panose="020B0502040204020203" pitchFamily="34" charset="0"/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125C59FA-02F2-4B03-B117-A948C9CF16A4}"/>
                    </a:ext>
                  </a:extLst>
                </p:cNvPr>
                <p:cNvSpPr/>
                <p:nvPr/>
              </p:nvSpPr>
              <p:spPr>
                <a:xfrm>
                  <a:off x="6097905" y="0"/>
                  <a:ext cx="6094095" cy="465454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r-TR" b="1" dirty="0">
                      <a:latin typeface="Bahnschrift" panose="020B0502040204020203" pitchFamily="34" charset="0"/>
                    </a:rPr>
                    <a:t>Biçimbilim ve Sözdizim</a:t>
                  </a:r>
                  <a:endParaRPr lang="en-US" b="1" dirty="0">
                    <a:latin typeface="Bahnschrift" panose="020B0502040204020203" pitchFamily="34" charset="0"/>
                  </a:endParaRPr>
                </a:p>
              </p:txBody>
            </p: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777914C-631F-4DFE-B3DD-4655841C49DC}"/>
                  </a:ext>
                </a:extLst>
              </p:cNvPr>
              <p:cNvSpPr/>
              <p:nvPr/>
            </p:nvSpPr>
            <p:spPr>
              <a:xfrm>
                <a:off x="282164" y="45034"/>
                <a:ext cx="5685499" cy="3753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tr-TR" sz="2400" b="1" dirty="0">
                    <a:latin typeface="Bahnschrift" panose="020B0502040204020203" pitchFamily="34" charset="0"/>
                  </a:rPr>
                  <a:t>TÜRKÇE</a:t>
                </a:r>
                <a:endParaRPr lang="en-US" sz="2400" b="1" dirty="0">
                  <a:latin typeface="Bahnschrift" panose="020B0502040204020203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CB421AC-57AF-49AF-8338-D3C215EEFAA3}"/>
                  </a:ext>
                </a:extLst>
              </p:cNvPr>
              <p:cNvSpPr/>
              <p:nvPr/>
            </p:nvSpPr>
            <p:spPr>
              <a:xfrm>
                <a:off x="-9527" y="474979"/>
                <a:ext cx="12211052" cy="465454"/>
              </a:xfrm>
              <a:prstGeom prst="rect">
                <a:avLst/>
              </a:prstGeom>
              <a:gradFill flip="none" rotWithShape="1">
                <a:gsLst>
                  <a:gs pos="7000">
                    <a:schemeClr val="accent4">
                      <a:alpha val="0"/>
                      <a:lumMod val="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r-TR" b="1" dirty="0">
                    <a:latin typeface="Bahnschrift" panose="020B0502040204020203" pitchFamily="34" charset="0"/>
                  </a:rPr>
                  <a:t>     N400, P600, LAN</a:t>
                </a:r>
                <a:endParaRPr lang="en-US" b="1" dirty="0">
                  <a:latin typeface="Bahnschrift" panose="020B0502040204020203" pitchFamily="34" charset="0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EE5259B-1668-427A-A3ED-4873E98C57B1}"/>
                </a:ext>
              </a:extLst>
            </p:cNvPr>
            <p:cNvSpPr/>
            <p:nvPr/>
          </p:nvSpPr>
          <p:spPr>
            <a:xfrm>
              <a:off x="6376259" y="45033"/>
              <a:ext cx="5685499" cy="3753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b="1" dirty="0">
                <a:latin typeface="Bahnschrift" panose="020B0502040204020203" pitchFamily="34" charset="0"/>
              </a:endParaRPr>
            </a:p>
          </p:txBody>
        </p:sp>
      </p:grpSp>
      <p:cxnSp>
        <p:nvCxnSpPr>
          <p:cNvPr id="33" name="Straight Arrow Connector 59">
            <a:extLst>
              <a:ext uri="{FF2B5EF4-FFF2-40B4-BE49-F238E27FC236}">
                <a16:creationId xmlns:a16="http://schemas.microsoft.com/office/drawing/2014/main" id="{DE81B550-F112-4FE0-9892-B82743198AFF}"/>
              </a:ext>
            </a:extLst>
          </p:cNvPr>
          <p:cNvCxnSpPr/>
          <p:nvPr/>
        </p:nvCxnSpPr>
        <p:spPr>
          <a:xfrm rot="5400000">
            <a:off x="3645626" y="3747483"/>
            <a:ext cx="5486400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A88938F-E45A-48B6-860E-3730CC0C85FD}"/>
              </a:ext>
            </a:extLst>
          </p:cNvPr>
          <p:cNvGrpSpPr/>
          <p:nvPr/>
        </p:nvGrpSpPr>
        <p:grpSpPr>
          <a:xfrm>
            <a:off x="6748694" y="1165725"/>
            <a:ext cx="3925250" cy="2624380"/>
            <a:chOff x="6701635" y="1134706"/>
            <a:chExt cx="3925250" cy="2624380"/>
          </a:xfrm>
        </p:grpSpPr>
        <p:pic>
          <p:nvPicPr>
            <p:cNvPr id="43" name="Picture 42" descr="Chart, line chart&#10;&#10;Description automatically generated">
              <a:extLst>
                <a:ext uri="{FF2B5EF4-FFF2-40B4-BE49-F238E27FC236}">
                  <a16:creationId xmlns:a16="http://schemas.microsoft.com/office/drawing/2014/main" id="{8EBE5DC3-0A2B-425D-B46A-B60FC304D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661" y="1593401"/>
              <a:ext cx="1367476" cy="935825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3EDFA2C-4602-4D98-887A-7F6B9EFBE99D}"/>
                </a:ext>
              </a:extLst>
            </p:cNvPr>
            <p:cNvGrpSpPr/>
            <p:nvPr/>
          </p:nvGrpSpPr>
          <p:grpSpPr>
            <a:xfrm>
              <a:off x="6701635" y="1134706"/>
              <a:ext cx="3925250" cy="2624380"/>
              <a:chOff x="6697004" y="1848491"/>
              <a:chExt cx="3925250" cy="262438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B95DC87-5071-461B-84AB-B6F59D01DFB4}"/>
                  </a:ext>
                </a:extLst>
              </p:cNvPr>
              <p:cNvGrpSpPr/>
              <p:nvPr/>
            </p:nvGrpSpPr>
            <p:grpSpPr>
              <a:xfrm>
                <a:off x="6697004" y="1848492"/>
                <a:ext cx="3845372" cy="2624379"/>
                <a:chOff x="4042480" y="1808137"/>
                <a:chExt cx="3845372" cy="2624379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84CCA0A6-02E9-4E92-B72E-55646F0E2A6E}"/>
                    </a:ext>
                  </a:extLst>
                </p:cNvPr>
                <p:cNvSpPr/>
                <p:nvPr/>
              </p:nvSpPr>
              <p:spPr bwMode="auto">
                <a:xfrm>
                  <a:off x="4042480" y="1808137"/>
                  <a:ext cx="1854612" cy="1828345"/>
                </a:xfrm>
                <a:prstGeom prst="ellipse">
                  <a:avLst/>
                </a:prstGeom>
                <a:noFill/>
                <a:ln w="28575">
                  <a:solidFill>
                    <a:schemeClr val="accent4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4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pic>
              <p:nvPicPr>
                <p:cNvPr id="7" name="Picture 6" descr="Chart, line chart&#10;&#10;Description automatically generated">
                  <a:extLst>
                    <a:ext uri="{FF2B5EF4-FFF2-40B4-BE49-F238E27FC236}">
                      <a16:creationId xmlns:a16="http://schemas.microsoft.com/office/drawing/2014/main" id="{8EDCF509-8375-4F9E-A306-54F1390FCF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88353" y="2310828"/>
                  <a:ext cx="1388547" cy="891828"/>
                </a:xfrm>
                <a:prstGeom prst="rect">
                  <a:avLst/>
                </a:prstGeom>
              </p:spPr>
            </p:pic>
            <p:sp>
              <p:nvSpPr>
                <p:cNvPr id="34" name="Inhaltsplatzhalter 4">
                  <a:extLst>
                    <a:ext uri="{FF2B5EF4-FFF2-40B4-BE49-F238E27FC236}">
                      <a16:creationId xmlns:a16="http://schemas.microsoft.com/office/drawing/2014/main" id="{13FD3CC2-375F-4C86-A0AE-7B05682B4FD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191953" y="3693852"/>
                  <a:ext cx="3695899" cy="73866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0" tIns="0" rIns="0" bIns="0" anchor="t">
                  <a:spAutoFit/>
                </a:bodyPr>
                <a:lstStyle>
                  <a:lvl1pPr marL="272967" indent="-272967" algn="l" defTabSz="914127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Font typeface="Wingdings" panose="05000000000000000000" pitchFamily="2" charset="2"/>
                    <a:buChar char="§"/>
                    <a:defRPr sz="2300" kern="120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1pPr>
                  <a:lvl2pPr marL="807798" indent="-272967" algn="l" defTabSz="914127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Font typeface="Symbol" panose="05050102010706020507" pitchFamily="18" charset="2"/>
                    <a:buChar char="-"/>
                    <a:defRPr sz="2000" kern="120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2pPr>
                  <a:lvl3pPr marL="1080764" indent="-177748" algn="l" defTabSz="914127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Font typeface="Symbol" panose="05050102010706020507" pitchFamily="18" charset="2"/>
                    <a:buChar char="-"/>
                    <a:defRPr sz="1900" kern="120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3pPr>
                  <a:lvl4pPr marL="1436256" indent="-177748" algn="l" defTabSz="914127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Font typeface="Symbol" panose="05050102010706020507" pitchFamily="18" charset="2"/>
                    <a:buChar char="-"/>
                    <a:defRPr sz="1600" kern="120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4pPr>
                  <a:lvl5pPr marL="1793335" indent="-179335" algn="l" defTabSz="914127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Font typeface="Symbol" panose="05050102010706020507" pitchFamily="18" charset="2"/>
                    <a:buChar char="-"/>
                    <a:defRPr sz="1600" kern="120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5pPr>
                  <a:lvl6pPr marL="2513847" indent="-228532" algn="l" defTabSz="914127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0910" indent="-228532" algn="l" defTabSz="914127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7972" indent="-228532" algn="l" defTabSz="914127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5034" indent="-228532" algn="l" defTabSz="914127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00000"/>
                    </a:lnSpc>
                    <a:spcAft>
                      <a:spcPts val="0"/>
                    </a:spcAft>
                    <a:buNone/>
                  </a:pPr>
                  <a:r>
                    <a:rPr lang="tr-TR" sz="1600" b="1" dirty="0">
                      <a:solidFill>
                        <a:schemeClr val="accent4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j-ea"/>
                      <a:cs typeface="+mj-cs"/>
                    </a:rPr>
                    <a:t>N400 ve P600 </a:t>
                  </a:r>
                </a:p>
                <a:p>
                  <a:pPr marL="0" indent="0" algn="ctr">
                    <a:lnSpc>
                      <a:spcPct val="100000"/>
                    </a:lnSpc>
                    <a:spcAft>
                      <a:spcPts val="0"/>
                    </a:spcAft>
                    <a:buNone/>
                  </a:pPr>
                  <a:r>
                    <a:rPr lang="tr-TR" sz="1600" dirty="0">
                      <a:solidFill>
                        <a:schemeClr val="accent4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j-ea"/>
                      <a:cs typeface="+mj-cs"/>
                    </a:rPr>
                    <a:t>Aygüneş (2013), </a:t>
                  </a:r>
                </a:p>
                <a:p>
                  <a:pPr marL="0" indent="0" algn="ctr">
                    <a:lnSpc>
                      <a:spcPct val="100000"/>
                    </a:lnSpc>
                    <a:spcAft>
                      <a:spcPts val="0"/>
                    </a:spcAft>
                    <a:buNone/>
                  </a:pPr>
                  <a:r>
                    <a:rPr lang="tr-TR" sz="1600" dirty="0">
                      <a:solidFill>
                        <a:schemeClr val="accent4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j-ea"/>
                      <a:cs typeface="+mj-cs"/>
                    </a:rPr>
                    <a:t>Aygüneş, Kaşıkçı, Aydın, Demiralp (2021)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40E9472A-EC5A-4319-8D17-46DA9CDD7E57}"/>
                  </a:ext>
                </a:extLst>
              </p:cNvPr>
              <p:cNvSpPr/>
              <p:nvPr/>
            </p:nvSpPr>
            <p:spPr bwMode="auto">
              <a:xfrm>
                <a:off x="8767642" y="1848491"/>
                <a:ext cx="1854612" cy="1828345"/>
              </a:xfrm>
              <a:prstGeom prst="ellipse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B402A1E-A39A-48EB-AFC6-8E2A004F1E68}"/>
              </a:ext>
            </a:extLst>
          </p:cNvPr>
          <p:cNvGrpSpPr/>
          <p:nvPr/>
        </p:nvGrpSpPr>
        <p:grpSpPr>
          <a:xfrm>
            <a:off x="175742" y="1134706"/>
            <a:ext cx="5791856" cy="2409178"/>
            <a:chOff x="175742" y="1134706"/>
            <a:chExt cx="5791856" cy="2409178"/>
          </a:xfrm>
        </p:grpSpPr>
        <p:pic>
          <p:nvPicPr>
            <p:cNvPr id="16" name="Picture 15" descr="Chart, line chart&#10;&#10;Description automatically generated">
              <a:extLst>
                <a:ext uri="{FF2B5EF4-FFF2-40B4-BE49-F238E27FC236}">
                  <a16:creationId xmlns:a16="http://schemas.microsoft.com/office/drawing/2014/main" id="{550672D6-79F3-4DF5-A270-51AC142AA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080" y="1486300"/>
              <a:ext cx="1398024" cy="1042536"/>
            </a:xfrm>
            <a:prstGeom prst="rect">
              <a:avLst/>
            </a:prstGeom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52EF78E-BC5A-420A-BCF8-1FB25A3406B2}"/>
                </a:ext>
              </a:extLst>
            </p:cNvPr>
            <p:cNvSpPr/>
            <p:nvPr/>
          </p:nvSpPr>
          <p:spPr bwMode="auto">
            <a:xfrm>
              <a:off x="2126454" y="1134706"/>
              <a:ext cx="1856232" cy="1828800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847849B-871E-4CF9-89E7-26D81FD6C84A}"/>
                </a:ext>
              </a:extLst>
            </p:cNvPr>
            <p:cNvGrpSpPr/>
            <p:nvPr/>
          </p:nvGrpSpPr>
          <p:grpSpPr>
            <a:xfrm>
              <a:off x="175742" y="1134706"/>
              <a:ext cx="5791856" cy="2409178"/>
              <a:chOff x="175742" y="1134706"/>
              <a:chExt cx="5791856" cy="2409178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5688E75-61BC-42E6-A63A-5601DFD5BE23}"/>
                  </a:ext>
                </a:extLst>
              </p:cNvPr>
              <p:cNvGrpSpPr/>
              <p:nvPr/>
            </p:nvGrpSpPr>
            <p:grpSpPr>
              <a:xfrm>
                <a:off x="175742" y="1134706"/>
                <a:ext cx="5791856" cy="2409178"/>
                <a:chOff x="360455" y="953427"/>
                <a:chExt cx="5791856" cy="2409178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1E184B5A-7211-463C-8995-0B7D312A1388}"/>
                    </a:ext>
                  </a:extLst>
                </p:cNvPr>
                <p:cNvSpPr/>
                <p:nvPr/>
              </p:nvSpPr>
              <p:spPr bwMode="auto">
                <a:xfrm>
                  <a:off x="360455" y="970864"/>
                  <a:ext cx="1856232" cy="1828800"/>
                </a:xfrm>
                <a:prstGeom prst="ellipse">
                  <a:avLst/>
                </a:prstGeom>
                <a:noFill/>
                <a:ln w="28575">
                  <a:solidFill>
                    <a:schemeClr val="accent4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4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pic>
              <p:nvPicPr>
                <p:cNvPr id="4" name="Picture 3" descr="Chart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6C62367-7AE4-44B5-B76D-48FBA78801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6138" y="1305021"/>
                  <a:ext cx="1356811" cy="1056936"/>
                </a:xfrm>
                <a:prstGeom prst="rect">
                  <a:avLst/>
                </a:prstGeom>
              </p:spPr>
            </p:pic>
            <p:sp>
              <p:nvSpPr>
                <p:cNvPr id="31" name="Inhaltsplatzhalter 4">
                  <a:extLst>
                    <a:ext uri="{FF2B5EF4-FFF2-40B4-BE49-F238E27FC236}">
                      <a16:creationId xmlns:a16="http://schemas.microsoft.com/office/drawing/2014/main" id="{EE3956FE-18AF-4937-B511-1A08CE7A1FD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36138" y="2870162"/>
                  <a:ext cx="5029195" cy="492443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0" tIns="0" rIns="0" bIns="0" anchor="t">
                  <a:spAutoFit/>
                </a:bodyPr>
                <a:lstStyle>
                  <a:lvl1pPr marL="272967" indent="-272967" algn="l" defTabSz="914127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Font typeface="Wingdings" panose="05000000000000000000" pitchFamily="2" charset="2"/>
                    <a:buChar char="§"/>
                    <a:defRPr sz="2300" kern="120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1pPr>
                  <a:lvl2pPr marL="807798" indent="-272967" algn="l" defTabSz="914127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Font typeface="Symbol" panose="05050102010706020507" pitchFamily="18" charset="2"/>
                    <a:buChar char="-"/>
                    <a:defRPr sz="2000" kern="120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2pPr>
                  <a:lvl3pPr marL="1080764" indent="-177748" algn="l" defTabSz="914127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Font typeface="Symbol" panose="05050102010706020507" pitchFamily="18" charset="2"/>
                    <a:buChar char="-"/>
                    <a:defRPr sz="1900" kern="120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3pPr>
                  <a:lvl4pPr marL="1436256" indent="-177748" algn="l" defTabSz="914127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Font typeface="Symbol" panose="05050102010706020507" pitchFamily="18" charset="2"/>
                    <a:buChar char="-"/>
                    <a:defRPr sz="1600" kern="120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4pPr>
                  <a:lvl5pPr marL="1793335" indent="-179335" algn="l" defTabSz="914127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Font typeface="Symbol" panose="05050102010706020507" pitchFamily="18" charset="2"/>
                    <a:buChar char="-"/>
                    <a:defRPr sz="1600" kern="120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5pPr>
                  <a:lvl6pPr marL="2513847" indent="-228532" algn="l" defTabSz="914127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0910" indent="-228532" algn="l" defTabSz="914127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7972" indent="-228532" algn="l" defTabSz="914127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5034" indent="-228532" algn="l" defTabSz="914127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00000"/>
                    </a:lnSpc>
                    <a:spcAft>
                      <a:spcPts val="0"/>
                    </a:spcAft>
                    <a:buNone/>
                  </a:pPr>
                  <a:r>
                    <a:rPr lang="tr-TR" sz="1600" b="1" dirty="0">
                      <a:solidFill>
                        <a:schemeClr val="accent4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j-ea"/>
                      <a:cs typeface="+mj-cs"/>
                    </a:rPr>
                    <a:t>N400, P600, LAN </a:t>
                  </a:r>
                </a:p>
                <a:p>
                  <a:pPr marL="0" indent="0" algn="ctr">
                    <a:lnSpc>
                      <a:spcPct val="100000"/>
                    </a:lnSpc>
                    <a:spcAft>
                      <a:spcPts val="0"/>
                    </a:spcAft>
                    <a:buNone/>
                  </a:pPr>
                  <a:r>
                    <a:rPr lang="tr-TR" sz="1600" dirty="0">
                      <a:solidFill>
                        <a:schemeClr val="accent4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j-ea"/>
                      <a:cs typeface="+mj-cs"/>
                    </a:rPr>
                    <a:t>Yanılmaz ve </a:t>
                  </a:r>
                  <a:r>
                    <a:rPr lang="tr-TR" sz="1600" dirty="0" err="1">
                      <a:solidFill>
                        <a:schemeClr val="accent4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j-ea"/>
                      <a:cs typeface="+mj-cs"/>
                    </a:rPr>
                    <a:t>Drury</a:t>
                  </a:r>
                  <a:r>
                    <a:rPr lang="tr-TR" sz="1600" dirty="0">
                      <a:solidFill>
                        <a:schemeClr val="accent4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j-ea"/>
                      <a:cs typeface="+mj-cs"/>
                    </a:rPr>
                    <a:t> (2018)</a:t>
                  </a: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4E8A8C20-36B4-41BA-8276-49FBC129BE46}"/>
                    </a:ext>
                  </a:extLst>
                </p:cNvPr>
                <p:cNvSpPr/>
                <p:nvPr/>
              </p:nvSpPr>
              <p:spPr bwMode="auto">
                <a:xfrm>
                  <a:off x="4296079" y="953427"/>
                  <a:ext cx="1856232" cy="1828800"/>
                </a:xfrm>
                <a:prstGeom prst="ellipse">
                  <a:avLst/>
                </a:prstGeom>
                <a:noFill/>
                <a:ln w="28575">
                  <a:solidFill>
                    <a:schemeClr val="accent4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4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pic>
            <p:nvPicPr>
              <p:cNvPr id="18" name="Picture 17" descr="Chart, line chart&#10;&#10;Description automatically generated">
                <a:extLst>
                  <a:ext uri="{FF2B5EF4-FFF2-40B4-BE49-F238E27FC236}">
                    <a16:creationId xmlns:a16="http://schemas.microsoft.com/office/drawing/2014/main" id="{A1D177DA-E168-4A13-A589-CD771A8DDF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4510" y="1571670"/>
                <a:ext cx="1199987" cy="957166"/>
              </a:xfrm>
              <a:prstGeom prst="rect">
                <a:avLst/>
              </a:prstGeom>
            </p:spPr>
          </p:pic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99CAFEF5-E1FC-41A1-8E50-5EDE9CBEBA9B}"/>
              </a:ext>
            </a:extLst>
          </p:cNvPr>
          <p:cNvSpPr txBox="1"/>
          <p:nvPr/>
        </p:nvSpPr>
        <p:spPr>
          <a:xfrm>
            <a:off x="6720123" y="5189583"/>
            <a:ext cx="4896951" cy="116012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800" dirty="0">
                <a:solidFill>
                  <a:srgbClr val="222222"/>
                </a:solidFill>
                <a:effectLst/>
                <a:latin typeface="Bahnschrift" panose="020B0502040204020203" pitchFamily="34" charset="0"/>
                <a:ea typeface="DengXian" panose="020B0503020204020204" pitchFamily="2" charset="-122"/>
                <a:cs typeface="Arial" panose="020B0604020202020204" pitchFamily="34" charset="0"/>
              </a:rPr>
              <a:t>Cedden</a:t>
            </a:r>
            <a:r>
              <a:rPr lang="tr-TR" dirty="0">
                <a:solidFill>
                  <a:srgbClr val="222222"/>
                </a:solidFill>
                <a:latin typeface="Bahnschrift" panose="020B0502040204020203" pitchFamily="34" charset="0"/>
                <a:ea typeface="DengXian" panose="020B0503020204020204" pitchFamily="2" charset="-122"/>
                <a:cs typeface="Arial" panose="020B0604020202020204" pitchFamily="34" charset="0"/>
              </a:rPr>
              <a:t> ve</a:t>
            </a:r>
            <a:r>
              <a:rPr lang="tr-TR" sz="1800" dirty="0">
                <a:solidFill>
                  <a:srgbClr val="222222"/>
                </a:solidFill>
                <a:effectLst/>
                <a:latin typeface="Bahnschrift" panose="020B0502040204020203" pitchFamily="34" charset="0"/>
                <a:ea typeface="DengXian" panose="020B0503020204020204" pitchFamily="2" charset="-122"/>
                <a:cs typeface="Arial" panose="020B0604020202020204" pitchFamily="34" charset="0"/>
              </a:rPr>
              <a:t> Eken (2012), (2015)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dirty="0">
                <a:solidFill>
                  <a:srgbClr val="222222"/>
                </a:solidFill>
                <a:latin typeface="Bahnschrift" panose="020B0502040204020203" pitchFamily="34" charset="0"/>
                <a:ea typeface="DengXian" panose="020B0503020204020204" pitchFamily="2" charset="-122"/>
                <a:cs typeface="Arial" panose="020B0604020202020204" pitchFamily="34" charset="0"/>
              </a:rPr>
              <a:t>Cedden, Eken ve Berberoğlu (2020)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800" dirty="0">
                <a:solidFill>
                  <a:srgbClr val="222222"/>
                </a:solidFill>
                <a:effectLst/>
                <a:latin typeface="Bahnschrift" panose="020B0502040204020203" pitchFamily="34" charset="0"/>
                <a:ea typeface="DengXian" panose="020B0503020204020204" pitchFamily="2" charset="-122"/>
                <a:cs typeface="Arial" panose="020B0604020202020204" pitchFamily="34" charset="0"/>
              </a:rPr>
              <a:t>C</a:t>
            </a:r>
            <a:r>
              <a:rPr lang="tr-TR" dirty="0">
                <a:solidFill>
                  <a:srgbClr val="222222"/>
                </a:solidFill>
                <a:latin typeface="Bahnschrift" panose="020B0502040204020203" pitchFamily="34" charset="0"/>
                <a:ea typeface="DengXian" panose="020B0503020204020204" pitchFamily="2" charset="-122"/>
                <a:cs typeface="Arial" panose="020B0604020202020204" pitchFamily="34" charset="0"/>
              </a:rPr>
              <a:t>edden, Eken ve Çakar (2016)</a:t>
            </a:r>
            <a:r>
              <a:rPr lang="tr-TR" sz="1800" dirty="0">
                <a:solidFill>
                  <a:srgbClr val="222222"/>
                </a:solidFill>
                <a:effectLst/>
                <a:latin typeface="Bahnschrift" panose="020B0502040204020203" pitchFamily="34" charset="0"/>
                <a:ea typeface="DengXian" panose="020B0503020204020204" pitchFamily="2" charset="-122"/>
                <a:cs typeface="Arial" panose="020B0604020202020204" pitchFamily="34" charset="0"/>
              </a:rPr>
              <a:t> </a:t>
            </a:r>
            <a:endParaRPr lang="en-US" sz="2400" dirty="0">
              <a:effectLst/>
              <a:latin typeface="Bahnschrift" panose="020B0502040204020203" pitchFamily="34" charset="0"/>
              <a:ea typeface="DengXian" panose="020B0503020204020204" pitchFamily="2" charset="-122"/>
              <a:cs typeface="Arial" panose="020B060402020202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276C729-8B26-42C1-A79C-15B4712E27E3}"/>
              </a:ext>
            </a:extLst>
          </p:cNvPr>
          <p:cNvGrpSpPr/>
          <p:nvPr/>
        </p:nvGrpSpPr>
        <p:grpSpPr>
          <a:xfrm>
            <a:off x="313620" y="3877573"/>
            <a:ext cx="5498297" cy="2638082"/>
            <a:chOff x="244662" y="3672510"/>
            <a:chExt cx="5498297" cy="2638082"/>
          </a:xfrm>
        </p:grpSpPr>
        <p:sp>
          <p:nvSpPr>
            <p:cNvPr id="49" name="Inhaltsplatzhalter 4">
              <a:extLst>
                <a:ext uri="{FF2B5EF4-FFF2-40B4-BE49-F238E27FC236}">
                  <a16:creationId xmlns:a16="http://schemas.microsoft.com/office/drawing/2014/main" id="{662E455D-2AF8-472E-ADE2-D94E5E80A38E}"/>
                </a:ext>
              </a:extLst>
            </p:cNvPr>
            <p:cNvSpPr txBox="1">
              <a:spLocks/>
            </p:cNvSpPr>
            <p:nvPr/>
          </p:nvSpPr>
          <p:spPr>
            <a:xfrm>
              <a:off x="345777" y="5818149"/>
              <a:ext cx="5029195" cy="492443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tr-TR" sz="1600" b="1" dirty="0">
                  <a:solidFill>
                    <a:schemeClr val="accent4">
                      <a:lumMod val="50000"/>
                    </a:schemeClr>
                  </a:solidFill>
                  <a:latin typeface="Bahnschrift" panose="020B0502040204020203" pitchFamily="34" charset="0"/>
                  <a:ea typeface="+mj-ea"/>
                  <a:cs typeface="+mj-cs"/>
                </a:rPr>
                <a:t>N400, P600, LAN-</a:t>
              </a:r>
              <a:r>
                <a:rPr lang="tr-TR" sz="1600" b="1" dirty="0" err="1">
                  <a:solidFill>
                    <a:schemeClr val="accent4">
                      <a:lumMod val="50000"/>
                    </a:schemeClr>
                  </a:solidFill>
                  <a:latin typeface="Bahnschrift" panose="020B0502040204020203" pitchFamily="34" charset="0"/>
                  <a:ea typeface="+mj-ea"/>
                  <a:cs typeface="+mj-cs"/>
                </a:rPr>
                <a:t>like</a:t>
              </a:r>
              <a:r>
                <a:rPr lang="tr-TR" sz="1600" b="1" dirty="0">
                  <a:solidFill>
                    <a:schemeClr val="accent4">
                      <a:lumMod val="50000"/>
                    </a:schemeClr>
                  </a:solidFill>
                  <a:latin typeface="Bahnschrift" panose="020B0502040204020203" pitchFamily="34" charset="0"/>
                  <a:ea typeface="+mj-ea"/>
                  <a:cs typeface="+mj-cs"/>
                </a:rPr>
                <a:t> </a:t>
              </a:r>
            </a:p>
            <a:p>
              <a:pPr marL="0" indent="0" algn="ctr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tr-TR" sz="1600" dirty="0">
                  <a:solidFill>
                    <a:schemeClr val="accent4">
                      <a:lumMod val="50000"/>
                    </a:schemeClr>
                  </a:solidFill>
                  <a:latin typeface="Bahnschrift" panose="020B0502040204020203" pitchFamily="34" charset="0"/>
                  <a:ea typeface="+mj-ea"/>
                  <a:cs typeface="+mj-cs"/>
                </a:rPr>
                <a:t>Aydın, Aygüneş ve Demiralp (2016)</a:t>
              </a:r>
            </a:p>
          </p:txBody>
        </p:sp>
        <p:pic>
          <p:nvPicPr>
            <p:cNvPr id="75" name="Picture 74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A2BEFB13-C65E-4D01-9025-D3E0633E9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62" y="3736732"/>
              <a:ext cx="1577268" cy="1572180"/>
            </a:xfrm>
            <a:prstGeom prst="rect">
              <a:avLst/>
            </a:prstGeom>
          </p:spPr>
        </p:pic>
        <p:pic>
          <p:nvPicPr>
            <p:cNvPr id="77" name="Picture 76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F005A983-2751-4063-A927-355325302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0792" y="3693220"/>
              <a:ext cx="1577268" cy="1659204"/>
            </a:xfrm>
            <a:prstGeom prst="rect">
              <a:avLst/>
            </a:prstGeom>
          </p:spPr>
        </p:pic>
        <p:pic>
          <p:nvPicPr>
            <p:cNvPr id="79" name="Picture 78" descr="Schematic&#10;&#10;Description automatically generated with low confidence">
              <a:extLst>
                <a:ext uri="{FF2B5EF4-FFF2-40B4-BE49-F238E27FC236}">
                  <a16:creationId xmlns:a16="http://schemas.microsoft.com/office/drawing/2014/main" id="{2FBA990E-8B19-4C0C-8744-85F9D0C01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922" y="3672510"/>
              <a:ext cx="1486037" cy="1653895"/>
            </a:xfrm>
            <a:prstGeom prst="rect">
              <a:avLst/>
            </a:prstGeom>
          </p:spPr>
        </p:pic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2C912A8-E563-4861-B1B0-A684A9B332C6}"/>
              </a:ext>
            </a:extLst>
          </p:cNvPr>
          <p:cNvSpPr/>
          <p:nvPr/>
        </p:nvSpPr>
        <p:spPr>
          <a:xfrm>
            <a:off x="4943187" y="5854201"/>
            <a:ext cx="1235025" cy="636482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D1 ve D2’de durum ve uyum işlemleme</a:t>
            </a:r>
            <a:endParaRPr lang="en-US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F753B16-D49B-419B-A54F-EAB2C07195E8}"/>
              </a:ext>
            </a:extLst>
          </p:cNvPr>
          <p:cNvSpPr/>
          <p:nvPr/>
        </p:nvSpPr>
        <p:spPr>
          <a:xfrm>
            <a:off x="175742" y="3105795"/>
            <a:ext cx="1323120" cy="61779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olumsuz polaritenin işlemlenmesi</a:t>
            </a:r>
            <a:endParaRPr lang="en-US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1E0804D-7542-403C-8075-FA734FD8B9A6}"/>
              </a:ext>
            </a:extLst>
          </p:cNvPr>
          <p:cNvSpPr/>
          <p:nvPr/>
        </p:nvSpPr>
        <p:spPr>
          <a:xfrm>
            <a:off x="10823033" y="3153459"/>
            <a:ext cx="1207643" cy="636482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kişi-sayı paradigması</a:t>
            </a:r>
            <a:endParaRPr lang="en-US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1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648928" y="629267"/>
            <a:ext cx="9257071" cy="793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chemeClr val="tx1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48928" y="1672783"/>
            <a:ext cx="10586338" cy="4944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400" b="1" dirty="0">
                <a:latin typeface="Book Antiqua" panose="02040602050305030304" pitchFamily="18" charset="0"/>
              </a:rPr>
              <a:t>A. Parçalı Sesbirimler</a:t>
            </a:r>
          </a:p>
          <a:p>
            <a:pPr marL="7429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tr-TR" sz="2400" dirty="0">
                <a:latin typeface="Book Antiqua" panose="02040602050305030304" pitchFamily="18" charset="0"/>
              </a:rPr>
              <a:t>Parçalı ses dizgesi</a:t>
            </a:r>
          </a:p>
          <a:p>
            <a:pPr marL="7429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tr-TR" sz="2400" dirty="0">
                <a:latin typeface="Book Antiqua" panose="02040602050305030304" pitchFamily="18" charset="0"/>
              </a:rPr>
              <a:t>Ses başlangıç zamanı</a:t>
            </a:r>
          </a:p>
          <a:p>
            <a:pPr marL="7429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tr-TR" sz="2400" dirty="0">
                <a:latin typeface="Book Antiqua" panose="02040602050305030304" pitchFamily="18" charset="0"/>
              </a:rPr>
              <a:t>Sesbilimsel farkındalık</a:t>
            </a:r>
          </a:p>
          <a:p>
            <a:pPr marL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tr-TR" sz="2400" b="1" dirty="0">
              <a:latin typeface="Book Antiqua" panose="02040602050305030304" pitchFamily="18" charset="0"/>
            </a:endParaRPr>
          </a:p>
          <a:p>
            <a:pPr marL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400" b="1" dirty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B. Parçalarüstü ses dizgesi: Prozodi (Bürün) Öğeleri</a:t>
            </a:r>
          </a:p>
          <a:p>
            <a:pPr marL="7429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tr-TR" sz="2400" dirty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Seslem Uzunluğu</a:t>
            </a:r>
          </a:p>
          <a:p>
            <a:pPr marL="7429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tr-TR" sz="2400" dirty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Sözcük Vurgusu</a:t>
            </a:r>
          </a:p>
          <a:p>
            <a:pPr marL="7429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tr-TR" sz="2400" dirty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Prozodi-Sözdizim arakesiti</a:t>
            </a:r>
          </a:p>
          <a:p>
            <a:pPr marL="7429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tr-TR" sz="2400" dirty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Ezgi Öbeği</a:t>
            </a:r>
          </a:p>
          <a:p>
            <a:pPr marL="7429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tr-TR" sz="2400" dirty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Durak, kavşak, ritim, ton, vurgu, odak</a:t>
            </a:r>
          </a:p>
          <a:p>
            <a:pPr marL="7429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tr-TR" sz="2400" dirty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Dil ve Müzik</a:t>
            </a:r>
          </a:p>
        </p:txBody>
      </p:sp>
      <p:sp>
        <p:nvSpPr>
          <p:cNvPr id="4" name="Dikdörtgen 2">
            <a:extLst>
              <a:ext uri="{FF2B5EF4-FFF2-40B4-BE49-F238E27FC236}">
                <a16:creationId xmlns:a16="http://schemas.microsoft.com/office/drawing/2014/main" id="{681F054A-22EE-4569-A188-D31422F52949}"/>
              </a:ext>
            </a:extLst>
          </p:cNvPr>
          <p:cNvSpPr/>
          <p:nvPr/>
        </p:nvSpPr>
        <p:spPr bwMode="auto">
          <a:xfrm>
            <a:off x="1219200" y="440268"/>
            <a:ext cx="99060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4572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3200" b="1" kern="1200" dirty="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rPr>
              <a:t>SESBİLİMSEL BİLEŞEN</a:t>
            </a:r>
            <a:endParaRPr lang="en-US" sz="3200" kern="1200" dirty="0">
              <a:solidFill>
                <a:schemeClr val="bg1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89083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6DDD97E-66B5-4417-B106-F0BD7524DFAA}"/>
              </a:ext>
            </a:extLst>
          </p:cNvPr>
          <p:cNvGrpSpPr/>
          <p:nvPr/>
        </p:nvGrpSpPr>
        <p:grpSpPr>
          <a:xfrm>
            <a:off x="-9527" y="-8156"/>
            <a:ext cx="12211052" cy="948589"/>
            <a:chOff x="-9527" y="-8156"/>
            <a:chExt cx="12211052" cy="94858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DB40FFA-C1B3-408D-B8DF-0D204809F475}"/>
                </a:ext>
              </a:extLst>
            </p:cNvPr>
            <p:cNvGrpSpPr/>
            <p:nvPr/>
          </p:nvGrpSpPr>
          <p:grpSpPr>
            <a:xfrm>
              <a:off x="-9527" y="-8156"/>
              <a:ext cx="12211052" cy="948589"/>
              <a:chOff x="-9527" y="-8156"/>
              <a:chExt cx="12211052" cy="948589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C16CE57-8246-4770-97B5-CB01054FB226}"/>
                  </a:ext>
                </a:extLst>
              </p:cNvPr>
              <p:cNvGrpSpPr/>
              <p:nvPr/>
            </p:nvGrpSpPr>
            <p:grpSpPr>
              <a:xfrm>
                <a:off x="-7621" y="-8156"/>
                <a:ext cx="12199621" cy="473610"/>
                <a:chOff x="-7621" y="-8156"/>
                <a:chExt cx="12199621" cy="473610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4A78E3B-229A-402E-9B56-32DE6737D3F7}"/>
                    </a:ext>
                  </a:extLst>
                </p:cNvPr>
                <p:cNvSpPr/>
                <p:nvPr/>
              </p:nvSpPr>
              <p:spPr>
                <a:xfrm>
                  <a:off x="-7621" y="-8156"/>
                  <a:ext cx="6094095" cy="465454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latin typeface="Bahnschrift" panose="020B0502040204020203" pitchFamily="34" charset="0"/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125C59FA-02F2-4B03-B117-A948C9CF16A4}"/>
                    </a:ext>
                  </a:extLst>
                </p:cNvPr>
                <p:cNvSpPr/>
                <p:nvPr/>
              </p:nvSpPr>
              <p:spPr>
                <a:xfrm>
                  <a:off x="6097905" y="0"/>
                  <a:ext cx="6094095" cy="465454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r-TR" b="1" dirty="0">
                      <a:latin typeface="Bahnschrift" panose="020B0502040204020203" pitchFamily="34" charset="0"/>
                    </a:rPr>
                    <a:t>Anlambilim ve Kullanımbilim</a:t>
                  </a:r>
                  <a:endParaRPr lang="en-US" b="1" dirty="0">
                    <a:latin typeface="Bahnschrift" panose="020B0502040204020203" pitchFamily="34" charset="0"/>
                  </a:endParaRPr>
                </a:p>
              </p:txBody>
            </p: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777914C-631F-4DFE-B3DD-4655841C49DC}"/>
                  </a:ext>
                </a:extLst>
              </p:cNvPr>
              <p:cNvSpPr/>
              <p:nvPr/>
            </p:nvSpPr>
            <p:spPr>
              <a:xfrm>
                <a:off x="282164" y="45034"/>
                <a:ext cx="5685499" cy="3753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tr-TR" sz="2400" b="1" dirty="0">
                    <a:latin typeface="Bahnschrift" panose="020B0502040204020203" pitchFamily="34" charset="0"/>
                  </a:rPr>
                  <a:t>TÜRKÇE</a:t>
                </a:r>
                <a:endParaRPr lang="en-US" sz="2400" b="1" dirty="0">
                  <a:latin typeface="Bahnschrift" panose="020B0502040204020203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CB421AC-57AF-49AF-8338-D3C215EEFAA3}"/>
                  </a:ext>
                </a:extLst>
              </p:cNvPr>
              <p:cNvSpPr/>
              <p:nvPr/>
            </p:nvSpPr>
            <p:spPr>
              <a:xfrm>
                <a:off x="-9527" y="474979"/>
                <a:ext cx="12211052" cy="465454"/>
              </a:xfrm>
              <a:prstGeom prst="rect">
                <a:avLst/>
              </a:prstGeom>
              <a:gradFill flip="none" rotWithShape="1">
                <a:gsLst>
                  <a:gs pos="7000">
                    <a:schemeClr val="accent4">
                      <a:alpha val="0"/>
                      <a:lumMod val="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r-TR" b="1" dirty="0">
                    <a:latin typeface="Bahnschrift" panose="020B0502040204020203" pitchFamily="34" charset="0"/>
                  </a:rPr>
                  <a:t>     N400, P600 (LPC)</a:t>
                </a:r>
                <a:endParaRPr lang="en-US" b="1" dirty="0">
                  <a:latin typeface="Bahnschrift" panose="020B0502040204020203" pitchFamily="34" charset="0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EE5259B-1668-427A-A3ED-4873E98C57B1}"/>
                </a:ext>
              </a:extLst>
            </p:cNvPr>
            <p:cNvSpPr/>
            <p:nvPr/>
          </p:nvSpPr>
          <p:spPr>
            <a:xfrm>
              <a:off x="6376259" y="45033"/>
              <a:ext cx="5685499" cy="3753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b="1" dirty="0">
                <a:latin typeface="Bahnschrift" panose="020B0502040204020203" pitchFamily="34" charset="0"/>
              </a:endParaRPr>
            </a:p>
          </p:txBody>
        </p:sp>
      </p:grpSp>
      <p:cxnSp>
        <p:nvCxnSpPr>
          <p:cNvPr id="33" name="Straight Arrow Connector 59">
            <a:extLst>
              <a:ext uri="{FF2B5EF4-FFF2-40B4-BE49-F238E27FC236}">
                <a16:creationId xmlns:a16="http://schemas.microsoft.com/office/drawing/2014/main" id="{DE81B550-F112-4FE0-9892-B82743198AFF}"/>
              </a:ext>
            </a:extLst>
          </p:cNvPr>
          <p:cNvCxnSpPr/>
          <p:nvPr/>
        </p:nvCxnSpPr>
        <p:spPr>
          <a:xfrm rot="5400000">
            <a:off x="4084318" y="3054131"/>
            <a:ext cx="4023360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99CAFEF5-E1FC-41A1-8E50-5EDE9CBEBA9B}"/>
              </a:ext>
            </a:extLst>
          </p:cNvPr>
          <p:cNvSpPr txBox="1"/>
          <p:nvPr/>
        </p:nvSpPr>
        <p:spPr>
          <a:xfrm>
            <a:off x="3677272" y="5409912"/>
            <a:ext cx="4795097" cy="116012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dirty="0" err="1">
                <a:solidFill>
                  <a:srgbClr val="222222"/>
                </a:solidFill>
                <a:latin typeface="Bahnschrift" panose="020B0502040204020203" pitchFamily="34" charset="0"/>
                <a:ea typeface="DengXian" panose="020B0503020204020204" pitchFamily="2" charset="-122"/>
                <a:cs typeface="Arial" panose="020B0604020202020204" pitchFamily="34" charset="0"/>
              </a:rPr>
              <a:t>Münte</a:t>
            </a:r>
            <a:r>
              <a:rPr lang="tr-TR" dirty="0">
                <a:solidFill>
                  <a:srgbClr val="222222"/>
                </a:solidFill>
                <a:latin typeface="Bahnschrift" panose="020B0502040204020203" pitchFamily="34" charset="0"/>
                <a:ea typeface="DengXian" panose="020B0503020204020204" pitchFamily="2" charset="-122"/>
                <a:cs typeface="Arial" panose="020B0604020202020204" pitchFamily="34" charset="0"/>
              </a:rPr>
              <a:t>, </a:t>
            </a:r>
            <a:r>
              <a:rPr lang="tr-TR" dirty="0" err="1">
                <a:solidFill>
                  <a:srgbClr val="222222"/>
                </a:solidFill>
                <a:latin typeface="Bahnschrift" panose="020B0502040204020203" pitchFamily="34" charset="0"/>
                <a:ea typeface="DengXian" panose="020B0503020204020204" pitchFamily="2" charset="-122"/>
                <a:cs typeface="Arial" panose="020B0604020202020204" pitchFamily="34" charset="0"/>
              </a:rPr>
              <a:t>Anvari</a:t>
            </a:r>
            <a:r>
              <a:rPr lang="tr-TR" dirty="0">
                <a:solidFill>
                  <a:srgbClr val="222222"/>
                </a:solidFill>
                <a:latin typeface="Bahnschrift" panose="020B0502040204020203" pitchFamily="34" charset="0"/>
                <a:ea typeface="DengXian" panose="020B0503020204020204" pitchFamily="2" charset="-122"/>
                <a:cs typeface="Arial" panose="020B0604020202020204" pitchFamily="34" charset="0"/>
              </a:rPr>
              <a:t>, </a:t>
            </a:r>
            <a:r>
              <a:rPr lang="tr-TR" dirty="0" err="1">
                <a:solidFill>
                  <a:srgbClr val="222222"/>
                </a:solidFill>
                <a:latin typeface="Bahnschrift" panose="020B0502040204020203" pitchFamily="34" charset="0"/>
                <a:ea typeface="DengXian" panose="020B0503020204020204" pitchFamily="2" charset="-122"/>
                <a:cs typeface="Arial" panose="020B0604020202020204" pitchFamily="34" charset="0"/>
              </a:rPr>
              <a:t>Matzke</a:t>
            </a:r>
            <a:r>
              <a:rPr lang="tr-TR" dirty="0">
                <a:solidFill>
                  <a:srgbClr val="222222"/>
                </a:solidFill>
                <a:latin typeface="Bahnschrift" panose="020B0502040204020203" pitchFamily="34" charset="0"/>
                <a:ea typeface="DengXian" panose="020B0503020204020204" pitchFamily="2" charset="-122"/>
                <a:cs typeface="Arial" panose="020B0604020202020204" pitchFamily="34" charset="0"/>
              </a:rPr>
              <a:t> ve </a:t>
            </a:r>
            <a:r>
              <a:rPr lang="tr-TR" dirty="0" err="1">
                <a:solidFill>
                  <a:srgbClr val="222222"/>
                </a:solidFill>
                <a:latin typeface="Bahnschrift" panose="020B0502040204020203" pitchFamily="34" charset="0"/>
                <a:ea typeface="DengXian" panose="020B0503020204020204" pitchFamily="2" charset="-122"/>
                <a:cs typeface="Arial" panose="020B0604020202020204" pitchFamily="34" charset="0"/>
              </a:rPr>
              <a:t>Johannes</a:t>
            </a:r>
            <a:r>
              <a:rPr lang="tr-TR" dirty="0">
                <a:solidFill>
                  <a:srgbClr val="222222"/>
                </a:solidFill>
                <a:latin typeface="Bahnschrift" panose="020B0502040204020203" pitchFamily="34" charset="0"/>
                <a:ea typeface="DengXian" panose="020B0503020204020204" pitchFamily="2" charset="-122"/>
                <a:cs typeface="Arial" panose="020B0604020202020204" pitchFamily="34" charset="0"/>
              </a:rPr>
              <a:t> (1995)</a:t>
            </a:r>
            <a:endParaRPr lang="tr-TR" sz="1800" dirty="0">
              <a:solidFill>
                <a:srgbClr val="222222"/>
              </a:solidFill>
              <a:effectLst/>
              <a:latin typeface="Bahnschrift" panose="020B0502040204020203" pitchFamily="34" charset="0"/>
              <a:ea typeface="DengXian" panose="020B0503020204020204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800" dirty="0">
                <a:solidFill>
                  <a:srgbClr val="222222"/>
                </a:solidFill>
                <a:effectLst/>
                <a:latin typeface="Bahnschrift" panose="020B0502040204020203" pitchFamily="34" charset="0"/>
                <a:ea typeface="DengXian" panose="020B0503020204020204" pitchFamily="2" charset="-122"/>
                <a:cs typeface="Arial" panose="020B0604020202020204" pitchFamily="34" charset="0"/>
              </a:rPr>
              <a:t>Akyıldız, Şener, Ulaşoğlu ve Aygüneş (2019)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dirty="0">
                <a:solidFill>
                  <a:srgbClr val="222222"/>
                </a:solidFill>
                <a:latin typeface="Bahnschrift" panose="020B0502040204020203" pitchFamily="34" charset="0"/>
                <a:ea typeface="DengXian" panose="020B0503020204020204" pitchFamily="2" charset="-122"/>
                <a:cs typeface="Arial" panose="020B0604020202020204" pitchFamily="34" charset="0"/>
              </a:rPr>
              <a:t>Aygüneş (2019)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1047E4C-79C0-48C7-9F0A-5845548F517E}"/>
              </a:ext>
            </a:extLst>
          </p:cNvPr>
          <p:cNvGrpSpPr/>
          <p:nvPr/>
        </p:nvGrpSpPr>
        <p:grpSpPr>
          <a:xfrm>
            <a:off x="424854" y="1511093"/>
            <a:ext cx="4697097" cy="3251725"/>
            <a:chOff x="376435" y="1149146"/>
            <a:chExt cx="4697097" cy="3251725"/>
          </a:xfrm>
        </p:grpSpPr>
        <p:sp>
          <p:nvSpPr>
            <p:cNvPr id="31" name="Inhaltsplatzhalter 4">
              <a:extLst>
                <a:ext uri="{FF2B5EF4-FFF2-40B4-BE49-F238E27FC236}">
                  <a16:creationId xmlns:a16="http://schemas.microsoft.com/office/drawing/2014/main" id="{EE3956FE-18AF-4937-B511-1A08CE7A1FD8}"/>
                </a:ext>
              </a:extLst>
            </p:cNvPr>
            <p:cNvSpPr txBox="1">
              <a:spLocks/>
            </p:cNvSpPr>
            <p:nvPr/>
          </p:nvSpPr>
          <p:spPr>
            <a:xfrm>
              <a:off x="2204717" y="3908428"/>
              <a:ext cx="2868815" cy="492443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tr-TR" sz="1600" b="1" dirty="0">
                  <a:solidFill>
                    <a:schemeClr val="accent4">
                      <a:lumMod val="50000"/>
                    </a:schemeClr>
                  </a:solidFill>
                  <a:latin typeface="Bahnschrift" panose="020B0502040204020203" pitchFamily="34" charset="0"/>
                  <a:ea typeface="+mj-ea"/>
                  <a:cs typeface="+mj-cs"/>
                </a:rPr>
                <a:t>N400, P600 (LPC)</a:t>
              </a:r>
            </a:p>
            <a:p>
              <a:pPr marL="0" indent="0" algn="ctr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tr-TR" sz="1600" dirty="0">
                  <a:solidFill>
                    <a:schemeClr val="accent4">
                      <a:lumMod val="50000"/>
                    </a:schemeClr>
                  </a:solidFill>
                  <a:latin typeface="Bahnschrift" panose="020B0502040204020203" pitchFamily="34" charset="0"/>
                  <a:ea typeface="+mj-ea"/>
                  <a:cs typeface="+mj-cs"/>
                </a:rPr>
                <a:t>Düzenli Öztürk (2018)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22CB9E2-420D-43B8-B608-48C7E533C144}"/>
                </a:ext>
              </a:extLst>
            </p:cNvPr>
            <p:cNvGrpSpPr/>
            <p:nvPr/>
          </p:nvGrpSpPr>
          <p:grpSpPr>
            <a:xfrm>
              <a:off x="376435" y="1149146"/>
              <a:ext cx="2489310" cy="2400140"/>
              <a:chOff x="376435" y="1149146"/>
              <a:chExt cx="2489310" cy="2400140"/>
            </a:xfrm>
          </p:grpSpPr>
          <p:pic>
            <p:nvPicPr>
              <p:cNvPr id="3" name="Picture 2" descr="Chart, histogram&#10;&#10;Description automatically generated">
                <a:extLst>
                  <a:ext uri="{FF2B5EF4-FFF2-40B4-BE49-F238E27FC236}">
                    <a16:creationId xmlns:a16="http://schemas.microsoft.com/office/drawing/2014/main" id="{786DC273-57AD-4453-95BD-F2898C2E63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6435" y="1149146"/>
                <a:ext cx="2489310" cy="1199099"/>
              </a:xfrm>
              <a:prstGeom prst="rect">
                <a:avLst/>
              </a:prstGeom>
            </p:spPr>
          </p:pic>
          <p:pic>
            <p:nvPicPr>
              <p:cNvPr id="8" name="Picture 7" descr="Chart, line chart, histogram&#10;&#10;Description automatically generated">
                <a:extLst>
                  <a:ext uri="{FF2B5EF4-FFF2-40B4-BE49-F238E27FC236}">
                    <a16:creationId xmlns:a16="http://schemas.microsoft.com/office/drawing/2014/main" id="{B50D3957-1C16-4E8B-B21F-8EF81FB88B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527" y="2339107"/>
                <a:ext cx="2412791" cy="1210179"/>
              </a:xfrm>
              <a:prstGeom prst="rect">
                <a:avLst/>
              </a:prstGeom>
            </p:spPr>
          </p:pic>
        </p:grpSp>
        <p:pic>
          <p:nvPicPr>
            <p:cNvPr id="35" name="Picture 34" descr="A picture containing schematic&#10;&#10;Description automatically generated">
              <a:extLst>
                <a:ext uri="{FF2B5EF4-FFF2-40B4-BE49-F238E27FC236}">
                  <a16:creationId xmlns:a16="http://schemas.microsoft.com/office/drawing/2014/main" id="{2BCCBBAC-3C7E-4916-BA02-24B25B901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6165" y="1189696"/>
              <a:ext cx="1717365" cy="173650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EB7C116-90B3-4952-AC7E-78FA494E2D63}"/>
              </a:ext>
            </a:extLst>
          </p:cNvPr>
          <p:cNvGrpSpPr/>
          <p:nvPr/>
        </p:nvGrpSpPr>
        <p:grpSpPr>
          <a:xfrm>
            <a:off x="6417523" y="1311839"/>
            <a:ext cx="5398042" cy="3715494"/>
            <a:chOff x="6193411" y="1317771"/>
            <a:chExt cx="5398042" cy="371549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B95DC87-5071-461B-84AB-B6F59D01DFB4}"/>
                </a:ext>
              </a:extLst>
            </p:cNvPr>
            <p:cNvGrpSpPr/>
            <p:nvPr/>
          </p:nvGrpSpPr>
          <p:grpSpPr>
            <a:xfrm>
              <a:off x="6193411" y="1317771"/>
              <a:ext cx="4946767" cy="3715494"/>
              <a:chOff x="3392854" y="1808137"/>
              <a:chExt cx="4946767" cy="3715494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4CCA0A6-02E9-4E92-B72E-55646F0E2A6E}"/>
                  </a:ext>
                </a:extLst>
              </p:cNvPr>
              <p:cNvSpPr/>
              <p:nvPr/>
            </p:nvSpPr>
            <p:spPr bwMode="auto">
              <a:xfrm>
                <a:off x="3392854" y="1808137"/>
                <a:ext cx="2504238" cy="2407213"/>
              </a:xfrm>
              <a:prstGeom prst="ellipse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Inhaltsplatzhalter 4">
                <a:extLst>
                  <a:ext uri="{FF2B5EF4-FFF2-40B4-BE49-F238E27FC236}">
                    <a16:creationId xmlns:a16="http://schemas.microsoft.com/office/drawing/2014/main" id="{13FD3CC2-375F-4C86-A0AE-7B05682B4F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83842" y="4784967"/>
                <a:ext cx="4355779" cy="738664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anchor="t">
                <a:spAutoFit/>
              </a:bodyPr>
              <a:lstStyle>
                <a:lvl1pPr marL="272967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§"/>
                  <a:defRPr sz="23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807798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20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0764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9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256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335" indent="-179335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3847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10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72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34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tr-TR" sz="1600" b="1" dirty="0">
                    <a:solidFill>
                      <a:schemeClr val="accent4">
                        <a:lumMod val="50000"/>
                      </a:schemeClr>
                    </a:solidFill>
                    <a:latin typeface="Bahnschrift" panose="020B0502040204020203" pitchFamily="34" charset="0"/>
                    <a:ea typeface="+mj-ea"/>
                    <a:cs typeface="+mj-cs"/>
                  </a:rPr>
                  <a:t>Geniş yayılımlı pozitivite etkisi (200-600 ms)</a:t>
                </a:r>
              </a:p>
              <a:p>
                <a:pPr marL="0" indent="0" algn="ctr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tr-TR" sz="1600" dirty="0">
                    <a:solidFill>
                      <a:schemeClr val="accent4">
                        <a:lumMod val="50000"/>
                      </a:schemeClr>
                    </a:solidFill>
                    <a:latin typeface="Bahnschrift" panose="020B0502040204020203" pitchFamily="34" charset="0"/>
                    <a:ea typeface="+mj-ea"/>
                    <a:cs typeface="+mj-cs"/>
                  </a:rPr>
                  <a:t>Demiral, Schlesewsky ve </a:t>
                </a:r>
              </a:p>
              <a:p>
                <a:pPr marL="0" indent="0" algn="ctr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tr-TR" sz="1600" dirty="0">
                    <a:solidFill>
                      <a:schemeClr val="accent4">
                        <a:lumMod val="50000"/>
                      </a:schemeClr>
                    </a:solidFill>
                    <a:latin typeface="Bahnschrift" panose="020B0502040204020203" pitchFamily="34" charset="0"/>
                    <a:ea typeface="+mj-ea"/>
                    <a:cs typeface="+mj-cs"/>
                  </a:rPr>
                  <a:t>Bornkessel-Schlesewsky (2008)</a:t>
                </a:r>
              </a:p>
            </p:txBody>
          </p:sp>
        </p:grpSp>
        <p:pic>
          <p:nvPicPr>
            <p:cNvPr id="38" name="Picture 37" descr="Diagram&#10;&#10;Description automatically generated">
              <a:extLst>
                <a:ext uri="{FF2B5EF4-FFF2-40B4-BE49-F238E27FC236}">
                  <a16:creationId xmlns:a16="http://schemas.microsoft.com/office/drawing/2014/main" id="{BF8FF87A-2A88-483A-BF1C-B8C1E33D6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2977" y="1762156"/>
              <a:ext cx="1773760" cy="1564536"/>
            </a:xfrm>
            <a:prstGeom prst="rect">
              <a:avLst/>
            </a:prstGeom>
          </p:spPr>
        </p:pic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CD383CB-7C8D-4EAB-97A3-ED742C1F4208}"/>
                </a:ext>
              </a:extLst>
            </p:cNvPr>
            <p:cNvSpPr/>
            <p:nvPr/>
          </p:nvSpPr>
          <p:spPr bwMode="auto">
            <a:xfrm>
              <a:off x="9087215" y="1321117"/>
              <a:ext cx="2504238" cy="2407213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40" name="Picture 39" descr="Diagram&#10;&#10;Description automatically generated">
              <a:extLst>
                <a:ext uri="{FF2B5EF4-FFF2-40B4-BE49-F238E27FC236}">
                  <a16:creationId xmlns:a16="http://schemas.microsoft.com/office/drawing/2014/main" id="{22C215F8-80C4-43EF-8343-A66179624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5627" y="1757309"/>
              <a:ext cx="1868760" cy="1554480"/>
            </a:xfrm>
            <a:prstGeom prst="rect">
              <a:avLst/>
            </a:prstGeom>
          </p:spPr>
        </p:pic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8E01E96-8C2A-4EF9-B336-C4554BFF2E0D}"/>
              </a:ext>
            </a:extLst>
          </p:cNvPr>
          <p:cNvSpPr/>
          <p:nvPr/>
        </p:nvSpPr>
        <p:spPr>
          <a:xfrm>
            <a:off x="491946" y="4201918"/>
            <a:ext cx="1685646" cy="636482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sözlüksel anlam ve uydurma yapılar</a:t>
            </a:r>
            <a:endParaRPr lang="en-US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9BFF902-76A8-44A9-BEAA-AD60B082E25F}"/>
              </a:ext>
            </a:extLst>
          </p:cNvPr>
          <p:cNvSpPr/>
          <p:nvPr/>
        </p:nvSpPr>
        <p:spPr>
          <a:xfrm>
            <a:off x="8442708" y="3511786"/>
            <a:ext cx="1347672" cy="636482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Anlamlandırma stratejileri ve evrensellik</a:t>
            </a:r>
            <a:endParaRPr lang="en-US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56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7" grpId="0" animBg="1"/>
      <p:bldP spid="3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1">
            <a:extLst>
              <a:ext uri="{FF2B5EF4-FFF2-40B4-BE49-F238E27FC236}">
                <a16:creationId xmlns:a16="http://schemas.microsoft.com/office/drawing/2014/main" id="{6901F867-EA3A-4053-BC23-44561238D953}"/>
              </a:ext>
            </a:extLst>
          </p:cNvPr>
          <p:cNvSpPr txBox="1"/>
          <p:nvPr/>
        </p:nvSpPr>
        <p:spPr>
          <a:xfrm>
            <a:off x="2192867" y="226318"/>
            <a:ext cx="7053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tr-TR" sz="2800" b="1" dirty="0">
                <a:latin typeface="Book Antiqua" panose="02040602050305030304" pitchFamily="18" charset="0"/>
                <a:ea typeface="Noto Sans" panose="020B0502040504020204" pitchFamily="34"/>
                <a:cs typeface="Noto Sans" panose="020B0502040504020204" pitchFamily="34"/>
              </a:rPr>
              <a:t>Okuma Önerileri – </a:t>
            </a:r>
            <a:r>
              <a:rPr lang="tr-TR" sz="2800" b="1" i="1" dirty="0">
                <a:latin typeface="Book Antiqua" panose="02040602050305030304" pitchFamily="18" charset="0"/>
                <a:ea typeface="Noto Sans" panose="020B0502040504020204" pitchFamily="34"/>
                <a:cs typeface="Noto Sans" panose="020B0502040504020204" pitchFamily="34"/>
              </a:rPr>
              <a:t>Makale İnceleme</a:t>
            </a:r>
            <a:endParaRPr lang="tr-TR" sz="2800" i="1" dirty="0">
              <a:latin typeface="Book Antiqua" panose="02040602050305030304" pitchFamily="18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192867" y="777716"/>
            <a:ext cx="9635067" cy="594771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11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Aydın, Ö., Aygüneş, M., &amp; </a:t>
            </a:r>
            <a:r>
              <a:rPr lang="en-US" sz="11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Demiralp</a:t>
            </a:r>
            <a:r>
              <a:rPr lang="en-US" sz="11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 (2016). Non-native syntactic processing of Case and Agreement. </a:t>
            </a:r>
            <a:r>
              <a:rPr lang="en-US" sz="11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 Language Acquisition of Turkish</a:t>
            </a:r>
            <a:r>
              <a:rPr lang="en-US" sz="11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1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59</a:t>
            </a:r>
            <a:r>
              <a:rPr lang="en-US" sz="11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281.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11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Aygüneş, M.</a:t>
            </a:r>
            <a:r>
              <a:rPr lang="tr-TR" sz="11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Kaşıkçı, Aydın, Ö., &amp; Demiralp, T.</a:t>
            </a:r>
            <a:r>
              <a:rPr lang="en-US" sz="11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(2021). Processing of Person and Number features in Turkish: An Event Related Potentials Study. </a:t>
            </a:r>
            <a:r>
              <a:rPr lang="en-US" sz="11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Dilbilim </a:t>
            </a:r>
            <a:r>
              <a:rPr lang="en-US" sz="11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Araştırmaları</a:t>
            </a:r>
            <a:r>
              <a:rPr lang="en-US" sz="11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Dergisi</a:t>
            </a:r>
            <a:r>
              <a:rPr lang="en-US" sz="11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1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en-US" sz="11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(1), 31-52.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1100" b="0" i="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Akyildiz</a:t>
            </a:r>
            <a:r>
              <a:rPr lang="en-US" sz="11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, M., Şener, S., </a:t>
            </a:r>
            <a:r>
              <a:rPr lang="en-US" sz="1100" b="0" i="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Ulaşoğlu</a:t>
            </a:r>
            <a:r>
              <a:rPr lang="en-US" sz="11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, Ç., &amp; Aygüneş, M. (2019). Cognitive processing of relative clauses in a Turkish population: an ERP investigation. </a:t>
            </a:r>
            <a:r>
              <a:rPr lang="en-US" sz="1100" b="0" i="1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Anatomy: International Journal of Experimental &amp; Clinical Anatomy</a:t>
            </a:r>
            <a:r>
              <a:rPr lang="en-US" sz="11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, </a:t>
            </a:r>
            <a:r>
              <a:rPr lang="en-US" sz="1100" b="0" i="1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13</a:t>
            </a:r>
            <a:r>
              <a:rPr lang="en-US" sz="11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.</a:t>
            </a:r>
            <a:endParaRPr lang="tr-TR" sz="1100" dirty="0">
              <a:solidFill>
                <a:schemeClr val="bg1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11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Cedden, G., </a:t>
            </a:r>
            <a:r>
              <a:rPr lang="en-US" sz="1100" b="0" i="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Eken</a:t>
            </a:r>
            <a:r>
              <a:rPr lang="en-US" sz="11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, A., &amp; </a:t>
            </a:r>
            <a:r>
              <a:rPr lang="en-US" sz="1100" b="0" i="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Berberoğlu</a:t>
            </a:r>
            <a:r>
              <a:rPr lang="en-US" sz="11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, G. (2020). Multiple choice vs. open-ended questions: does it make a difference? An ERP study. </a:t>
            </a:r>
            <a:r>
              <a:rPr lang="en-US" sz="1100" b="0" i="1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Anatomy: International Journal of Experimental &amp; Clinical Anatomy</a:t>
            </a:r>
            <a:r>
              <a:rPr lang="en-US" sz="11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, </a:t>
            </a:r>
            <a:r>
              <a:rPr lang="en-US" sz="1100" b="0" i="1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14</a:t>
            </a:r>
            <a:r>
              <a:rPr lang="en-US" sz="11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.</a:t>
            </a:r>
            <a:endParaRPr lang="tr-TR" sz="1100" dirty="0">
              <a:solidFill>
                <a:schemeClr val="bg1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11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Delogu, F., Brouwer, H., &amp; Crocker, M. W. (2019). Event-related potentials index lexical retrieval (N400) and integration (P600) during language comprehension. Brain and cognition, 135, 103569.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1100" b="0" i="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Yanilmaz</a:t>
            </a:r>
            <a:r>
              <a:rPr lang="en-US" sz="11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, A. &amp; Drury, J. E. (2018). Prospective NPI licensing and intrusion in Turkish. </a:t>
            </a:r>
            <a:r>
              <a:rPr lang="en-US" sz="1100" b="0" i="1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Language, Cognition and Neuroscience</a:t>
            </a:r>
            <a:r>
              <a:rPr lang="en-US" sz="11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, </a:t>
            </a:r>
            <a:r>
              <a:rPr lang="en-US" sz="1100" b="0" i="1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33</a:t>
            </a:r>
            <a:r>
              <a:rPr lang="en-US" sz="11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(1), 111-138.</a:t>
            </a:r>
            <a:endParaRPr lang="tr-TR" sz="1100" dirty="0">
              <a:solidFill>
                <a:schemeClr val="bg1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11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Grewe, T., Bornkessel, I., Zysset, S., Wiese, R., von Cramon, D. Y., &amp; Schlesewsky, M. (2005). The emergence of the unmarked: A new perspective on the language‐specific function of Broca's area. Human brain mapping, 26(3), 178-190.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11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Kim, A., &amp; Osterhout, L. (2005). The independence of combinatory semantic processing: Evidence from event-related potentials. Journal of Memory and Language, 52, 205–225. </a:t>
            </a:r>
            <a:r>
              <a:rPr lang="en-US" sz="11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11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10.1016/j.jml.2004.10.002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11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Kuperberg, G. R., Caplan, D., </a:t>
            </a:r>
            <a:r>
              <a:rPr lang="en-US" sz="11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Sitnikova</a:t>
            </a:r>
            <a:r>
              <a:rPr lang="en-US" sz="11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T., Eddy, M., &amp; Holcomb, P. J. (2006). Neural correlates of processing syntactic, semantic, and thematic relationships in sentences. Language and Cognitive Processes, 21, 489–530. </a:t>
            </a:r>
            <a:r>
              <a:rPr lang="en-US" sz="11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11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10.1080/01690960500094279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11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Kuperberg, G. R., Kreher, D. A., </a:t>
            </a:r>
            <a:r>
              <a:rPr lang="en-US" sz="11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Sitnikova</a:t>
            </a:r>
            <a:r>
              <a:rPr lang="en-US" sz="11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T., Caplan, D., &amp; Holcomb, P. J. (2007). The role of animacy and thematic relationships in processing active English sentences: Evidence from event-related potentials. Brain and Language, 100, 223–237. </a:t>
            </a:r>
            <a:r>
              <a:rPr lang="en-US" sz="11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11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10.1016/j.bandl.2005.12.006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11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Leckey</a:t>
            </a:r>
            <a:r>
              <a:rPr lang="en-US" sz="11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M., &amp; Federmeier, K. D. (2020). The P3b and P600 (s): Positive contributions to language comprehension. Psychophysiology, 57(7), e13351</a:t>
            </a:r>
            <a:r>
              <a:rPr lang="tr-TR" sz="11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11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U</a:t>
            </a:r>
            <a:r>
              <a:rPr lang="tr-TR" sz="1100" b="0" i="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zun</a:t>
            </a:r>
            <a:r>
              <a:rPr lang="en-US" sz="11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, İ. P., A</a:t>
            </a:r>
            <a:r>
              <a:rPr lang="tr-TR" sz="1100" b="0" i="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ydın</a:t>
            </a:r>
            <a:r>
              <a:rPr lang="en-US" sz="11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, Ö., K</a:t>
            </a:r>
            <a:r>
              <a:rPr lang="tr-TR" sz="1100" b="0" i="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alaycıoğlu</a:t>
            </a:r>
            <a:r>
              <a:rPr lang="tr-TR" sz="11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,</a:t>
            </a:r>
            <a:r>
              <a:rPr lang="en-US" sz="11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 C., &amp; E</a:t>
            </a:r>
            <a:r>
              <a:rPr lang="tr-TR" sz="1100" b="0" i="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rgenç</a:t>
            </a:r>
            <a:r>
              <a:rPr lang="tr-TR" sz="11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,</a:t>
            </a:r>
            <a:r>
              <a:rPr lang="en-US" sz="11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 İ. Prosodic Focus Marking in Turkish: An Electrophysiological Study. </a:t>
            </a:r>
            <a:r>
              <a:rPr lang="tr-TR" sz="1100" b="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Studies</a:t>
            </a:r>
            <a:r>
              <a:rPr lang="tr-TR" sz="1100" b="0" i="1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 in </a:t>
            </a:r>
            <a:r>
              <a:rPr lang="tr-TR" sz="1100" b="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Psychology</a:t>
            </a:r>
            <a:r>
              <a:rPr lang="en-US" sz="11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, </a:t>
            </a:r>
            <a:r>
              <a:rPr lang="en-US" sz="1100" b="0" i="1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41</a:t>
            </a:r>
            <a:r>
              <a:rPr lang="en-US" sz="11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(1), 331-364.</a:t>
            </a:r>
            <a:endParaRPr lang="en-US" sz="1100" dirty="0">
              <a:solidFill>
                <a:schemeClr val="bg1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11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Tanner, D., Grey, S., &amp; van Hell, J. G. (2017). Dissociating retrieval interference and reanalysis in the P600 during sentence comprehension. Psychophysiology, 54(2), 248-259.</a:t>
            </a:r>
            <a:endParaRPr lang="tr-TR" sz="1100" dirty="0">
              <a:solidFill>
                <a:schemeClr val="bg1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" y="378718"/>
            <a:ext cx="1908996" cy="205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8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648929" y="629266"/>
            <a:ext cx="4944152" cy="1089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rPr>
              <a:t>N100</a:t>
            </a:r>
            <a:r>
              <a:rPr lang="en-US" sz="4000" kern="1200" dirty="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rPr>
              <a:t> (</a:t>
            </a:r>
            <a:r>
              <a:rPr lang="en-US" sz="4000" i="1" kern="1200" dirty="0" err="1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rPr>
              <a:t>Negatif</a:t>
            </a:r>
            <a:r>
              <a:rPr lang="en-US" sz="4000" i="1" kern="1200" dirty="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rPr>
              <a:t> 100</a:t>
            </a:r>
            <a:r>
              <a:rPr lang="en-US" sz="4000" kern="1200" dirty="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rPr>
              <a:t>)</a:t>
            </a:r>
          </a:p>
        </p:txBody>
      </p:sp>
      <p:sp>
        <p:nvSpPr>
          <p:cNvPr id="2" name="Dikdörtgen 1"/>
          <p:cNvSpPr/>
          <p:nvPr/>
        </p:nvSpPr>
        <p:spPr>
          <a:xfrm>
            <a:off x="648929" y="1837268"/>
            <a:ext cx="4944151" cy="4459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285750" algn="just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dirty="0" err="1">
                <a:latin typeface="Book Antiqua" panose="02040602050305030304" pitchFamily="18" charset="0"/>
              </a:rPr>
              <a:t>Ses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başlangıç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zamanı</a:t>
            </a:r>
            <a:r>
              <a:rPr lang="en-US" dirty="0">
                <a:latin typeface="Book Antiqua" panose="02040602050305030304" pitchFamily="18" charset="0"/>
              </a:rPr>
              <a:t> (VOT) </a:t>
            </a:r>
            <a:r>
              <a:rPr lang="en-US" dirty="0" err="1">
                <a:latin typeface="Book Antiqua" panose="02040602050305030304" pitchFamily="18" charset="0"/>
              </a:rPr>
              <a:t>araştırmalarında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etkin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rol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oynayan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b="1" dirty="0">
                <a:latin typeface="Book Antiqua" panose="02040602050305030304" pitchFamily="18" charset="0"/>
              </a:rPr>
              <a:t>N100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potansiyeli</a:t>
            </a:r>
            <a:r>
              <a:rPr lang="en-US" dirty="0">
                <a:latin typeface="Book Antiqua" panose="02040602050305030304" pitchFamily="18" charset="0"/>
              </a:rPr>
              <a:t>, </a:t>
            </a:r>
            <a:r>
              <a:rPr lang="en-US" dirty="0" err="1">
                <a:latin typeface="Book Antiqua" panose="02040602050305030304" pitchFamily="18" charset="0"/>
              </a:rPr>
              <a:t>ünsüz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başlangıcında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ses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tellerinin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ünlü</a:t>
            </a:r>
            <a:r>
              <a:rPr lang="en-US" dirty="0">
                <a:latin typeface="Book Antiqua" panose="02040602050305030304" pitchFamily="18" charset="0"/>
              </a:rPr>
              <a:t> sesletimi </a:t>
            </a:r>
            <a:r>
              <a:rPr lang="en-US" dirty="0" err="1">
                <a:latin typeface="Book Antiqua" panose="02040602050305030304" pitchFamily="18" charset="0"/>
              </a:rPr>
              <a:t>sırasında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titremesine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kadar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olan</a:t>
            </a:r>
            <a:r>
              <a:rPr lang="en-US" dirty="0">
                <a:latin typeface="Book Antiqua" panose="02040602050305030304" pitchFamily="18" charset="0"/>
              </a:rPr>
              <a:t> zaman </a:t>
            </a:r>
            <a:r>
              <a:rPr lang="en-US" dirty="0" err="1">
                <a:latin typeface="Book Antiqua" panose="02040602050305030304" pitchFamily="18" charset="0"/>
              </a:rPr>
              <a:t>dilimini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kapsamaktadır</a:t>
            </a:r>
            <a:r>
              <a:rPr lang="en-US" dirty="0">
                <a:latin typeface="Book Antiqua" panose="02040602050305030304" pitchFamily="18" charset="0"/>
              </a:rPr>
              <a:t>.</a:t>
            </a:r>
            <a:endParaRPr lang="tr-TR" dirty="0">
              <a:latin typeface="Book Antiqua" panose="02040602050305030304" pitchFamily="18" charset="0"/>
            </a:endParaRPr>
          </a:p>
          <a:p>
            <a:pPr marL="342900" indent="-285750" algn="just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tr-TR" dirty="0">
              <a:latin typeface="Book Antiqua" panose="02040602050305030304" pitchFamily="18" charset="0"/>
            </a:endParaRPr>
          </a:p>
          <a:p>
            <a:pPr marL="342900" indent="-285750" algn="just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b="1" dirty="0">
                <a:latin typeface="Book Antiqua" panose="02040602050305030304" pitchFamily="18" charset="0"/>
              </a:rPr>
              <a:t>N100</a:t>
            </a:r>
            <a:r>
              <a:rPr lang="en-US" dirty="0">
                <a:latin typeface="Book Antiqua" panose="02040602050305030304" pitchFamily="18" charset="0"/>
              </a:rPr>
              <a:t>, </a:t>
            </a:r>
            <a:r>
              <a:rPr lang="tr-TR" dirty="0">
                <a:latin typeface="Book Antiqua" panose="02040602050305030304" pitchFamily="18" charset="0"/>
              </a:rPr>
              <a:t>ötümlü ve ötümsüz </a:t>
            </a:r>
            <a:r>
              <a:rPr lang="en-US" dirty="0" err="1">
                <a:latin typeface="Book Antiqua" panose="02040602050305030304" pitchFamily="18" charset="0"/>
              </a:rPr>
              <a:t>patlamalı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ünsüzlerin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belirlenmesinde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süre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etkisini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öne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çıkarır</a:t>
            </a:r>
            <a:r>
              <a:rPr lang="tr-TR" dirty="0">
                <a:latin typeface="Book Antiqua" panose="02040602050305030304" pitchFamily="18" charset="0"/>
              </a:rPr>
              <a:t>. K</a:t>
            </a:r>
            <a:r>
              <a:rPr lang="en-US" dirty="0" err="1">
                <a:latin typeface="Book Antiqua" panose="02040602050305030304" pitchFamily="18" charset="0"/>
              </a:rPr>
              <a:t>ısa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patlamalarda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i="1" dirty="0">
                <a:latin typeface="Book Antiqua" panose="02040602050305030304" pitchFamily="18" charset="0"/>
              </a:rPr>
              <a:t>(/b/, /d/, /g/</a:t>
            </a:r>
            <a:r>
              <a:rPr lang="en-US" dirty="0">
                <a:latin typeface="Book Antiqua" panose="02040602050305030304" pitchFamily="18" charset="0"/>
              </a:rPr>
              <a:t>) 0 </a:t>
            </a:r>
            <a:r>
              <a:rPr lang="en-US" dirty="0" err="1">
                <a:latin typeface="Book Antiqua" panose="02040602050305030304" pitchFamily="18" charset="0"/>
              </a:rPr>
              <a:t>ile</a:t>
            </a:r>
            <a:r>
              <a:rPr lang="en-US" dirty="0">
                <a:latin typeface="Book Antiqua" panose="02040602050305030304" pitchFamily="18" charset="0"/>
              </a:rPr>
              <a:t> +30 ms </a:t>
            </a:r>
            <a:r>
              <a:rPr lang="en-US" dirty="0" err="1">
                <a:latin typeface="Book Antiqua" panose="02040602050305030304" pitchFamily="18" charset="0"/>
              </a:rPr>
              <a:t>aralığında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tek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bir</a:t>
            </a:r>
            <a:r>
              <a:rPr lang="en-US" dirty="0">
                <a:latin typeface="Book Antiqua" panose="02040602050305030304" pitchFamily="18" charset="0"/>
              </a:rPr>
              <a:t> N100 </a:t>
            </a:r>
            <a:r>
              <a:rPr lang="en-US" dirty="0" err="1">
                <a:latin typeface="Book Antiqua" panose="02040602050305030304" pitchFamily="18" charset="0"/>
              </a:rPr>
              <a:t>görülürken</a:t>
            </a:r>
            <a:r>
              <a:rPr lang="en-US" dirty="0">
                <a:latin typeface="Book Antiqua" panose="02040602050305030304" pitchFamily="18" charset="0"/>
              </a:rPr>
              <a:t>, </a:t>
            </a:r>
            <a:r>
              <a:rPr lang="en-US" dirty="0" err="1">
                <a:latin typeface="Book Antiqua" panose="02040602050305030304" pitchFamily="18" charset="0"/>
              </a:rPr>
              <a:t>uzun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patlamalarda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i="1" dirty="0">
                <a:latin typeface="Book Antiqua" panose="02040602050305030304" pitchFamily="18" charset="0"/>
              </a:rPr>
              <a:t>(/p/, /k/, /t/</a:t>
            </a:r>
            <a:r>
              <a:rPr lang="en-US" dirty="0">
                <a:latin typeface="Book Antiqua" panose="02040602050305030304" pitchFamily="18" charset="0"/>
              </a:rPr>
              <a:t>) </a:t>
            </a:r>
            <a:r>
              <a:rPr lang="en-US" dirty="0" err="1">
                <a:latin typeface="Book Antiqua" panose="02040602050305030304" pitchFamily="18" charset="0"/>
              </a:rPr>
              <a:t>iki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tane</a:t>
            </a:r>
            <a:r>
              <a:rPr lang="en-US" dirty="0">
                <a:latin typeface="Book Antiqua" panose="02040602050305030304" pitchFamily="18" charset="0"/>
              </a:rPr>
              <a:t> N100 </a:t>
            </a:r>
            <a:r>
              <a:rPr lang="en-US" dirty="0" err="1">
                <a:latin typeface="Book Antiqua" panose="02040602050305030304" pitchFamily="18" charset="0"/>
              </a:rPr>
              <a:t>tepe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noktası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gözlenmektedir</a:t>
            </a:r>
            <a:r>
              <a:rPr lang="en-US" dirty="0">
                <a:latin typeface="Book Antiqua" panose="02040602050305030304" pitchFamily="18" charset="0"/>
              </a:rPr>
              <a:t>.</a:t>
            </a:r>
            <a:endParaRPr lang="tr-TR" dirty="0">
              <a:latin typeface="Book Antiqua" panose="02040602050305030304" pitchFamily="18" charset="0"/>
            </a:endParaRPr>
          </a:p>
          <a:p>
            <a:pPr marL="342900" indent="-285750" algn="just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tr-TR" dirty="0">
              <a:latin typeface="Book Antiqua" panose="02040602050305030304" pitchFamily="18" charset="0"/>
            </a:endParaRPr>
          </a:p>
          <a:p>
            <a:pPr marL="342900" indent="-285750" algn="just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dirty="0" err="1">
                <a:latin typeface="Book Antiqua" panose="02040602050305030304" pitchFamily="18" charset="0"/>
              </a:rPr>
              <a:t>Ayrıca</a:t>
            </a:r>
            <a:r>
              <a:rPr lang="en-US" dirty="0">
                <a:latin typeface="Book Antiqua" panose="02040602050305030304" pitchFamily="18" charset="0"/>
              </a:rPr>
              <a:t>, </a:t>
            </a:r>
            <a:r>
              <a:rPr lang="en-US" dirty="0" err="1">
                <a:latin typeface="Book Antiqua" panose="02040602050305030304" pitchFamily="18" charset="0"/>
              </a:rPr>
              <a:t>duygudurum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araştırmalarında</a:t>
            </a:r>
            <a:r>
              <a:rPr lang="en-US" dirty="0">
                <a:latin typeface="Book Antiqua" panose="02040602050305030304" pitchFamily="18" charset="0"/>
              </a:rPr>
              <a:t> da N100 </a:t>
            </a:r>
            <a:r>
              <a:rPr lang="en-US" dirty="0" err="1">
                <a:latin typeface="Book Antiqua" panose="02040602050305030304" pitchFamily="18" charset="0"/>
              </a:rPr>
              <a:t>potansiyeli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incelenmektedir</a:t>
            </a:r>
            <a:r>
              <a:rPr lang="en-US" dirty="0"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709" y="1603598"/>
            <a:ext cx="4475531" cy="364755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96070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kdörtgen 7"/>
          <p:cNvSpPr/>
          <p:nvPr/>
        </p:nvSpPr>
        <p:spPr>
          <a:xfrm>
            <a:off x="793662" y="386930"/>
            <a:ext cx="10066122" cy="1298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Uyumsuz Negativite Etkisi ve P300 Grubu (P3a, P3b) </a:t>
            </a:r>
          </a:p>
          <a:p>
            <a:pPr marL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34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Mismatch Negativity/MMN</a:t>
            </a:r>
            <a:r>
              <a:rPr lang="en-US"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endParaRPr lang="en-US" sz="3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kdörtgen 9"/>
          <p:cNvSpPr/>
          <p:nvPr/>
        </p:nvSpPr>
        <p:spPr>
          <a:xfrm>
            <a:off x="793661" y="2599509"/>
            <a:ext cx="4530898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Book Antiqua" panose="02040602050305030304" pitchFamily="18" charset="0"/>
              </a:rPr>
              <a:t>Uyaran </a:t>
            </a:r>
            <a:r>
              <a:rPr lang="en-US" sz="1600" dirty="0" err="1">
                <a:latin typeface="Book Antiqua" panose="02040602050305030304" pitchFamily="18" charset="0"/>
              </a:rPr>
              <a:t>sunumu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içinde</a:t>
            </a:r>
            <a:r>
              <a:rPr lang="en-US" sz="1600" dirty="0">
                <a:latin typeface="Book Antiqua" panose="02040602050305030304" pitchFamily="18" charset="0"/>
              </a:rPr>
              <a:t>, </a:t>
            </a:r>
            <a:r>
              <a:rPr lang="en-US" sz="1600" dirty="0" err="1">
                <a:latin typeface="Book Antiqua" panose="02040602050305030304" pitchFamily="18" charset="0"/>
              </a:rPr>
              <a:t>yaklaşık</a:t>
            </a:r>
            <a:r>
              <a:rPr lang="en-US" sz="1600" dirty="0">
                <a:latin typeface="Book Antiqua" panose="02040602050305030304" pitchFamily="18" charset="0"/>
              </a:rPr>
              <a:t> 150-250 ms aralığında </a:t>
            </a:r>
            <a:r>
              <a:rPr lang="en-US" sz="1600" dirty="0" err="1">
                <a:latin typeface="Book Antiqua" panose="02040602050305030304" pitchFamily="18" charset="0"/>
              </a:rPr>
              <a:t>görülen</a:t>
            </a:r>
            <a:r>
              <a:rPr lang="en-US" sz="1600" dirty="0">
                <a:latin typeface="Book Antiqua" panose="02040602050305030304" pitchFamily="18" charset="0"/>
              </a:rPr>
              <a:t> ve </a:t>
            </a:r>
            <a:r>
              <a:rPr lang="en-US" sz="1600" dirty="0" err="1">
                <a:latin typeface="Book Antiqua" panose="02040602050305030304" pitchFamily="18" charset="0"/>
              </a:rPr>
              <a:t>işitsel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tabanlı</a:t>
            </a:r>
            <a:r>
              <a:rPr lang="en-US" sz="1600" dirty="0">
                <a:latin typeface="Book Antiqua" panose="02040602050305030304" pitchFamily="18" charset="0"/>
              </a:rPr>
              <a:t> uyaran </a:t>
            </a:r>
            <a:r>
              <a:rPr lang="en-US" sz="1600" dirty="0" err="1">
                <a:latin typeface="Book Antiqua" panose="02040602050305030304" pitchFamily="18" charset="0"/>
              </a:rPr>
              <a:t>sunumlarında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sıklıkla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araştırılan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b="1" i="1" dirty="0" err="1">
                <a:latin typeface="Book Antiqua" panose="02040602050305030304" pitchFamily="18" charset="0"/>
              </a:rPr>
              <a:t>Uyumsuz</a:t>
            </a:r>
            <a:r>
              <a:rPr lang="en-US" sz="1600" b="1" i="1" dirty="0">
                <a:latin typeface="Book Antiqua" panose="02040602050305030304" pitchFamily="18" charset="0"/>
              </a:rPr>
              <a:t> Negativite Etkisi</a:t>
            </a:r>
            <a:r>
              <a:rPr lang="en-US" sz="1600" dirty="0">
                <a:latin typeface="Book Antiqua" panose="02040602050305030304" pitchFamily="18" charset="0"/>
              </a:rPr>
              <a:t> (</a:t>
            </a:r>
            <a:r>
              <a:rPr lang="en-US" sz="1600" b="1" dirty="0">
                <a:latin typeface="Book Antiqua" panose="02040602050305030304" pitchFamily="18" charset="0"/>
              </a:rPr>
              <a:t>MMN</a:t>
            </a:r>
            <a:r>
              <a:rPr lang="en-US" sz="1600" dirty="0">
                <a:latin typeface="Book Antiqua" panose="02040602050305030304" pitchFamily="18" charset="0"/>
              </a:rPr>
              <a:t>), </a:t>
            </a:r>
            <a:r>
              <a:rPr lang="en-US" sz="1600" dirty="0" err="1">
                <a:latin typeface="Book Antiqua" panose="02040602050305030304" pitchFamily="18" charset="0"/>
              </a:rPr>
              <a:t>uyaranın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temel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sıklığında</a:t>
            </a:r>
            <a:r>
              <a:rPr lang="en-US" sz="1600" dirty="0">
                <a:latin typeface="Book Antiqua" panose="02040602050305030304" pitchFamily="18" charset="0"/>
              </a:rPr>
              <a:t>, </a:t>
            </a:r>
            <a:r>
              <a:rPr lang="en-US" sz="1600" dirty="0" err="1">
                <a:latin typeface="Book Antiqua" panose="02040602050305030304" pitchFamily="18" charset="0"/>
              </a:rPr>
              <a:t>perde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değerinde</a:t>
            </a:r>
            <a:r>
              <a:rPr lang="en-US" sz="1600" dirty="0">
                <a:latin typeface="Book Antiqua" panose="02040602050305030304" pitchFamily="18" charset="0"/>
              </a:rPr>
              <a:t> ya da </a:t>
            </a:r>
            <a:r>
              <a:rPr lang="en-US" sz="1600" dirty="0" err="1">
                <a:latin typeface="Book Antiqua" panose="02040602050305030304" pitchFamily="18" charset="0"/>
              </a:rPr>
              <a:t>şiddeti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gibi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çeşitli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akustik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parametrelerinde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yapılan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değişikliklerle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ortaya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çıkmaktadır</a:t>
            </a:r>
            <a:r>
              <a:rPr lang="en-US" sz="1600" dirty="0">
                <a:latin typeface="Book Antiqua" panose="02040602050305030304" pitchFamily="18" charset="0"/>
              </a:rPr>
              <a:t>. </a:t>
            </a: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Book Antiqua" panose="02040602050305030304" pitchFamily="18" charset="0"/>
            </a:endParaRP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Book Antiqua" panose="02040602050305030304" pitchFamily="18" charset="0"/>
              </a:rPr>
              <a:t>P300 </a:t>
            </a:r>
            <a:r>
              <a:rPr lang="en-US" sz="1600" dirty="0" err="1">
                <a:latin typeface="Book Antiqua" panose="02040602050305030304" pitchFamily="18" charset="0"/>
              </a:rPr>
              <a:t>grubu</a:t>
            </a:r>
            <a:r>
              <a:rPr lang="en-US" sz="1600" dirty="0">
                <a:latin typeface="Book Antiqua" panose="02040602050305030304" pitchFamily="18" charset="0"/>
              </a:rPr>
              <a:t> da, MMN </a:t>
            </a:r>
            <a:r>
              <a:rPr lang="en-US" sz="1600" dirty="0" err="1">
                <a:latin typeface="Book Antiqua" panose="02040602050305030304" pitchFamily="18" charset="0"/>
              </a:rPr>
              <a:t>gibi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dikkat</a:t>
            </a:r>
            <a:r>
              <a:rPr lang="en-US" sz="1600" dirty="0">
                <a:latin typeface="Book Antiqua" panose="02040602050305030304" pitchFamily="18" charset="0"/>
              </a:rPr>
              <a:t>, </a:t>
            </a:r>
            <a:r>
              <a:rPr lang="en-US" sz="1600" dirty="0" err="1">
                <a:latin typeface="Book Antiqua" panose="02040602050305030304" pitchFamily="18" charset="0"/>
              </a:rPr>
              <a:t>biliş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gibi</a:t>
            </a:r>
            <a:r>
              <a:rPr lang="en-US" sz="1600" dirty="0">
                <a:latin typeface="Book Antiqua" panose="02040602050305030304" pitchFamily="18" charset="0"/>
              </a:rPr>
              <a:t> süreçlerle </a:t>
            </a:r>
            <a:r>
              <a:rPr lang="en-US" sz="1600" dirty="0" err="1">
                <a:latin typeface="Book Antiqua" panose="02040602050305030304" pitchFamily="18" charset="0"/>
              </a:rPr>
              <a:t>ilişkilendirilen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olaya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ilişkin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potansiyel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etkilerini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600" dirty="0" err="1">
                <a:latin typeface="Book Antiqua" panose="02040602050305030304" pitchFamily="18" charset="0"/>
              </a:rPr>
              <a:t>içerir</a:t>
            </a:r>
            <a:r>
              <a:rPr lang="en-US" sz="1600" dirty="0">
                <a:latin typeface="Book Antiqua" panose="02040602050305030304" pitchFamily="18" charset="0"/>
              </a:rPr>
              <a:t>. </a:t>
            </a: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Book Antiqua" panose="02040602050305030304" pitchFamily="18" charset="0"/>
            </a:endParaRP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Book Antiqua" panose="02040602050305030304" pitchFamily="18" charset="0"/>
              </a:rPr>
              <a:t>IFG ve Insular Korteks </a:t>
            </a:r>
            <a:r>
              <a:rPr lang="en-US" sz="1600" dirty="0" err="1">
                <a:latin typeface="Book Antiqua" panose="02040602050305030304" pitchFamily="18" charset="0"/>
              </a:rPr>
              <a:t>ile</a:t>
            </a:r>
            <a:r>
              <a:rPr lang="en-US" sz="1600" dirty="0">
                <a:latin typeface="Book Antiqua" panose="02040602050305030304" pitchFamily="18" charset="0"/>
              </a:rPr>
              <a:t> de </a:t>
            </a:r>
            <a:r>
              <a:rPr lang="en-US" sz="1600" dirty="0" err="1">
                <a:latin typeface="Book Antiqua" panose="02040602050305030304" pitchFamily="18" charset="0"/>
              </a:rPr>
              <a:t>ilişkilendirilmektedir</a:t>
            </a:r>
            <a:r>
              <a:rPr lang="en-US" sz="1600" dirty="0"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532" y="3131062"/>
            <a:ext cx="5150277" cy="2420630"/>
          </a:xfrm>
          <a:prstGeom prst="rect">
            <a:avLst/>
          </a:prstGeom>
        </p:spPr>
      </p:pic>
      <p:sp>
        <p:nvSpPr>
          <p:cNvPr id="12" name="Rectangle 2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786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648928" y="629267"/>
            <a:ext cx="9257071" cy="793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chemeClr val="tx1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48928" y="1672783"/>
            <a:ext cx="10586338" cy="4944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400" b="1" dirty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A. Parçalı Sesbirimler</a:t>
            </a:r>
          </a:p>
          <a:p>
            <a:pPr marL="7429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tr-TR" sz="2400" dirty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Parçalı ses dizgesi</a:t>
            </a:r>
          </a:p>
          <a:p>
            <a:pPr marL="7429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tr-TR" sz="2400" dirty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Ses başlangıç zamanı</a:t>
            </a:r>
          </a:p>
          <a:p>
            <a:pPr marL="7429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tr-TR" sz="2400" dirty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Sesbilimsel farkındalık</a:t>
            </a:r>
          </a:p>
          <a:p>
            <a:pPr marL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tr-TR" sz="2400" b="1" dirty="0">
              <a:latin typeface="Book Antiqua" panose="02040602050305030304" pitchFamily="18" charset="0"/>
            </a:endParaRPr>
          </a:p>
          <a:p>
            <a:pPr marL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400" b="1" dirty="0">
                <a:latin typeface="Book Antiqua" panose="02040602050305030304" pitchFamily="18" charset="0"/>
              </a:rPr>
              <a:t>B. Parçalarüstü ses dizgesi: Prozodi (Bürün) Öğeleri</a:t>
            </a:r>
          </a:p>
          <a:p>
            <a:pPr marL="7429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tr-TR" sz="2400" dirty="0">
                <a:latin typeface="Book Antiqua" panose="02040602050305030304" pitchFamily="18" charset="0"/>
              </a:rPr>
              <a:t>Seslem Uzunluğu</a:t>
            </a:r>
          </a:p>
          <a:p>
            <a:pPr marL="7429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tr-TR" sz="2400" dirty="0">
                <a:latin typeface="Book Antiqua" panose="02040602050305030304" pitchFamily="18" charset="0"/>
              </a:rPr>
              <a:t>Sözcük Vurgusu</a:t>
            </a:r>
          </a:p>
          <a:p>
            <a:pPr marL="7429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tr-TR" sz="2400" dirty="0">
                <a:latin typeface="Book Antiqua" panose="02040602050305030304" pitchFamily="18" charset="0"/>
              </a:rPr>
              <a:t>Prozodi-Sözdizim arakesiti</a:t>
            </a:r>
          </a:p>
          <a:p>
            <a:pPr marL="7429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tr-TR" sz="2400" dirty="0">
                <a:latin typeface="Book Antiqua" panose="02040602050305030304" pitchFamily="18" charset="0"/>
              </a:rPr>
              <a:t>Ezgi Öbeği</a:t>
            </a:r>
          </a:p>
          <a:p>
            <a:pPr marL="7429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tr-TR" sz="2400" dirty="0">
                <a:latin typeface="Book Antiqua" panose="02040602050305030304" pitchFamily="18" charset="0"/>
              </a:rPr>
              <a:t>Durak, kavşak, ritim, ton, vurgu, odak</a:t>
            </a:r>
          </a:p>
          <a:p>
            <a:pPr marL="7429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tr-TR" sz="2400" dirty="0">
                <a:latin typeface="Book Antiqua" panose="02040602050305030304" pitchFamily="18" charset="0"/>
              </a:rPr>
              <a:t>Dil ve Müzik</a:t>
            </a:r>
          </a:p>
        </p:txBody>
      </p:sp>
      <p:sp>
        <p:nvSpPr>
          <p:cNvPr id="4" name="Dikdörtgen 2">
            <a:extLst>
              <a:ext uri="{FF2B5EF4-FFF2-40B4-BE49-F238E27FC236}">
                <a16:creationId xmlns:a16="http://schemas.microsoft.com/office/drawing/2014/main" id="{681F054A-22EE-4569-A188-D31422F52949}"/>
              </a:ext>
            </a:extLst>
          </p:cNvPr>
          <p:cNvSpPr/>
          <p:nvPr/>
        </p:nvSpPr>
        <p:spPr bwMode="auto">
          <a:xfrm>
            <a:off x="1219200" y="440268"/>
            <a:ext cx="99060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4572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3200" b="1" kern="1200" dirty="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rPr>
              <a:t>SESBİLİMSEL BİLEŞEN</a:t>
            </a:r>
            <a:endParaRPr lang="en-US" sz="3200" kern="1200" dirty="0">
              <a:solidFill>
                <a:schemeClr val="bg1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80777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653363" y="365760"/>
            <a:ext cx="9367203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Bürün Dizgesinin İşlemlenmesi</a:t>
            </a:r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Freeform: Shape 10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Dikdörtgen 5"/>
          <p:cNvSpPr/>
          <p:nvPr/>
        </p:nvSpPr>
        <p:spPr>
          <a:xfrm>
            <a:off x="1653363" y="2176272"/>
            <a:ext cx="9367204" cy="40416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8001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Dilbilimsel Bürün (Sol Yarıküre)</a:t>
            </a:r>
          </a:p>
          <a:p>
            <a:pPr marL="8001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Emosyonel (</a:t>
            </a:r>
            <a:r>
              <a:rPr lang="en-US" sz="2400" i="1"/>
              <a:t>Afektif</a:t>
            </a:r>
            <a:r>
              <a:rPr lang="en-US" sz="2400"/>
              <a:t>) Bürün (Sağ Yarıküre)</a:t>
            </a:r>
          </a:p>
          <a:p>
            <a:pPr marL="8001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Ancak yukarıdaki bakış açısı, günümüz araştırmalarında daha karmaşık bir hal almıştır.</a:t>
            </a:r>
          </a:p>
          <a:p>
            <a:pPr marL="8001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Durak, kavşak kullanımı</a:t>
            </a:r>
          </a:p>
          <a:p>
            <a:pPr marL="8001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Ezgi öbekleri (#)</a:t>
            </a:r>
          </a:p>
          <a:p>
            <a:pPr marL="8001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Örtük ve açık bürün dizgesi</a:t>
            </a:r>
          </a:p>
          <a:p>
            <a:pPr marL="8001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Perde değerinin işlemlenmesi sağ yarıkürede, sesbilgisel bilginin işlemlenmesi sol yarıkürede! (?)</a:t>
            </a:r>
          </a:p>
          <a:p>
            <a:pPr marL="8001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Ton dillerinde perde değerinin işlemlenmesi</a:t>
            </a:r>
          </a:p>
          <a:p>
            <a:pPr marL="4572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  <a:p>
            <a:pPr marL="8001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  <a:p>
            <a:pPr marL="8001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  <a:p>
            <a:pPr marL="8001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282727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05"/>
          <p:cNvSpPr txBox="1">
            <a:spLocks/>
          </p:cNvSpPr>
          <p:nvPr/>
        </p:nvSpPr>
        <p:spPr>
          <a:xfrm>
            <a:off x="649224" y="629266"/>
            <a:ext cx="5102351" cy="16766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100" b="1">
                <a:latin typeface="+mj-lt"/>
                <a:ea typeface="+mj-ea"/>
                <a:cs typeface="+mj-cs"/>
                <a:sym typeface="Roboto Slab"/>
              </a:rPr>
              <a:t>Son Pozitif Sapma (CPS)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100" b="1">
                <a:latin typeface="+mj-lt"/>
                <a:ea typeface="+mj-ea"/>
                <a:cs typeface="+mj-cs"/>
                <a:sym typeface="Roboto Slab"/>
              </a:rPr>
              <a:t>(</a:t>
            </a:r>
            <a:r>
              <a:rPr lang="en-US" sz="4100" i="1">
                <a:latin typeface="+mj-lt"/>
                <a:ea typeface="+mj-ea"/>
                <a:cs typeface="+mj-cs"/>
                <a:sym typeface="Roboto Slab"/>
              </a:rPr>
              <a:t>Closure Positive Shift</a:t>
            </a:r>
            <a:r>
              <a:rPr lang="en-US" sz="4100" b="1">
                <a:latin typeface="+mj-lt"/>
                <a:ea typeface="+mj-ea"/>
                <a:cs typeface="+mj-cs"/>
                <a:sym typeface="Roboto Slab"/>
              </a:rPr>
              <a:t>)</a:t>
            </a:r>
            <a:endParaRPr lang="en-US" sz="4100" b="1">
              <a:latin typeface="+mj-lt"/>
              <a:ea typeface="+mj-ea"/>
              <a:cs typeface="+mj-cs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49224" y="2438400"/>
            <a:ext cx="5102351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Book Antiqua" panose="02040602050305030304" pitchFamily="18" charset="0"/>
              </a:rPr>
              <a:t>Son </a:t>
            </a:r>
            <a:r>
              <a:rPr lang="en-US" sz="1700" dirty="0" err="1">
                <a:latin typeface="Book Antiqua" panose="02040602050305030304" pitchFamily="18" charset="0"/>
              </a:rPr>
              <a:t>Pozitif</a:t>
            </a:r>
            <a:r>
              <a:rPr lang="en-US" sz="1700" dirty="0">
                <a:latin typeface="Book Antiqua" panose="02040602050305030304" pitchFamily="18" charset="0"/>
              </a:rPr>
              <a:t> </a:t>
            </a:r>
            <a:r>
              <a:rPr lang="en-US" sz="1700" dirty="0" err="1">
                <a:latin typeface="Book Antiqua" panose="02040602050305030304" pitchFamily="18" charset="0"/>
              </a:rPr>
              <a:t>Sapma</a:t>
            </a:r>
            <a:r>
              <a:rPr lang="en-US" sz="1700" dirty="0">
                <a:latin typeface="Book Antiqua" panose="02040602050305030304" pitchFamily="18" charset="0"/>
              </a:rPr>
              <a:t> (CPS), </a:t>
            </a:r>
            <a:r>
              <a:rPr lang="en-US" sz="1700" dirty="0" err="1">
                <a:latin typeface="Book Antiqua" panose="02040602050305030304" pitchFamily="18" charset="0"/>
              </a:rPr>
              <a:t>bürün</a:t>
            </a:r>
            <a:r>
              <a:rPr lang="en-US" sz="1700" dirty="0">
                <a:latin typeface="Book Antiqua" panose="02040602050305030304" pitchFamily="18" charset="0"/>
              </a:rPr>
              <a:t> </a:t>
            </a:r>
            <a:r>
              <a:rPr lang="en-US" sz="1700" dirty="0" err="1">
                <a:latin typeface="Book Antiqua" panose="02040602050305030304" pitchFamily="18" charset="0"/>
              </a:rPr>
              <a:t>dizgesinin</a:t>
            </a:r>
            <a:r>
              <a:rPr lang="en-US" sz="1700" dirty="0">
                <a:latin typeface="Book Antiqua" panose="02040602050305030304" pitchFamily="18" charset="0"/>
              </a:rPr>
              <a:t> işlemlenişinde </a:t>
            </a:r>
            <a:r>
              <a:rPr lang="en-US" sz="1700" dirty="0" err="1">
                <a:latin typeface="Book Antiqua" panose="02040602050305030304" pitchFamily="18" charset="0"/>
              </a:rPr>
              <a:t>gözlemlenen</a:t>
            </a:r>
            <a:r>
              <a:rPr lang="en-US" sz="1700" dirty="0">
                <a:latin typeface="Book Antiqua" panose="02040602050305030304" pitchFamily="18" charset="0"/>
              </a:rPr>
              <a:t> ve ilk </a:t>
            </a:r>
            <a:r>
              <a:rPr lang="en-US" sz="1700" dirty="0" err="1">
                <a:latin typeface="Book Antiqua" panose="02040602050305030304" pitchFamily="18" charset="0"/>
              </a:rPr>
              <a:t>defa</a:t>
            </a:r>
            <a:r>
              <a:rPr lang="en-US" sz="1700" dirty="0">
                <a:latin typeface="Book Antiqua" panose="02040602050305030304" pitchFamily="18" charset="0"/>
              </a:rPr>
              <a:t> Steinhauer ve diğ. (1999)’da bulgulanan bir </a:t>
            </a:r>
            <a:r>
              <a:rPr lang="en-US" sz="1700" dirty="0" err="1">
                <a:latin typeface="Book Antiqua" panose="02040602050305030304" pitchFamily="18" charset="0"/>
              </a:rPr>
              <a:t>etkidir</a:t>
            </a:r>
            <a:r>
              <a:rPr lang="en-US" sz="1700" dirty="0">
                <a:latin typeface="Book Antiqua" panose="02040602050305030304" pitchFamily="18" charset="0"/>
              </a:rPr>
              <a:t>. </a:t>
            </a: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latin typeface="Book Antiqua" panose="02040602050305030304" pitchFamily="18" charset="0"/>
            </a:endParaRP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latin typeface="Book Antiqua" panose="02040602050305030304" pitchFamily="18" charset="0"/>
              </a:rPr>
              <a:t>Aynı</a:t>
            </a:r>
            <a:r>
              <a:rPr lang="en-US" sz="1700" dirty="0">
                <a:latin typeface="Book Antiqua" panose="02040602050305030304" pitchFamily="18" charset="0"/>
              </a:rPr>
              <a:t> </a:t>
            </a:r>
            <a:r>
              <a:rPr lang="en-US" sz="1700" dirty="0" err="1">
                <a:latin typeface="Book Antiqua" panose="02040602050305030304" pitchFamily="18" charset="0"/>
              </a:rPr>
              <a:t>yapıda</a:t>
            </a:r>
            <a:r>
              <a:rPr lang="en-US" sz="1700" dirty="0">
                <a:latin typeface="Book Antiqua" panose="02040602050305030304" pitchFamily="18" charset="0"/>
              </a:rPr>
              <a:t> </a:t>
            </a:r>
            <a:r>
              <a:rPr lang="en-US" sz="1700" dirty="0" err="1">
                <a:latin typeface="Book Antiqua" panose="02040602050305030304" pitchFamily="18" charset="0"/>
              </a:rPr>
              <a:t>birden</a:t>
            </a:r>
            <a:r>
              <a:rPr lang="en-US" sz="1700" dirty="0">
                <a:latin typeface="Book Antiqua" panose="02040602050305030304" pitchFamily="18" charset="0"/>
              </a:rPr>
              <a:t> </a:t>
            </a:r>
            <a:r>
              <a:rPr lang="en-US" sz="1700" dirty="0" err="1">
                <a:latin typeface="Book Antiqua" panose="02040602050305030304" pitchFamily="18" charset="0"/>
              </a:rPr>
              <a:t>fazla</a:t>
            </a:r>
            <a:r>
              <a:rPr lang="en-US" sz="1700" dirty="0">
                <a:latin typeface="Book Antiqua" panose="02040602050305030304" pitchFamily="18" charset="0"/>
              </a:rPr>
              <a:t> CPS Etkisi </a:t>
            </a:r>
            <a:r>
              <a:rPr lang="en-US" sz="1700" dirty="0" err="1">
                <a:latin typeface="Book Antiqua" panose="02040602050305030304" pitchFamily="18" charset="0"/>
              </a:rPr>
              <a:t>olabilmektedir</a:t>
            </a:r>
            <a:r>
              <a:rPr lang="en-US" sz="1700" dirty="0">
                <a:latin typeface="Book Antiqua" panose="02040602050305030304" pitchFamily="18" charset="0"/>
              </a:rPr>
              <a:t>: CPS1, CPS2 </a:t>
            </a:r>
            <a:r>
              <a:rPr lang="en-US" sz="1700" dirty="0" err="1">
                <a:latin typeface="Book Antiqua" panose="02040602050305030304" pitchFamily="18" charset="0"/>
              </a:rPr>
              <a:t>gibi</a:t>
            </a:r>
            <a:r>
              <a:rPr lang="en-US" sz="1700" dirty="0">
                <a:latin typeface="Book Antiqua" panose="02040602050305030304" pitchFamily="18" charset="0"/>
              </a:rPr>
              <a:t>.</a:t>
            </a: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latin typeface="Book Antiqua" panose="02040602050305030304" pitchFamily="18" charset="0"/>
            </a:endParaRP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Book Antiqua" panose="02040602050305030304" pitchFamily="18" charset="0"/>
              </a:rPr>
              <a:t>Son </a:t>
            </a:r>
            <a:r>
              <a:rPr lang="en-US" sz="1700" dirty="0" err="1">
                <a:latin typeface="Book Antiqua" panose="02040602050305030304" pitchFamily="18" charset="0"/>
              </a:rPr>
              <a:t>Pozitif</a:t>
            </a:r>
            <a:r>
              <a:rPr lang="en-US" sz="1700" dirty="0">
                <a:latin typeface="Book Antiqua" panose="02040602050305030304" pitchFamily="18" charset="0"/>
              </a:rPr>
              <a:t> </a:t>
            </a:r>
            <a:r>
              <a:rPr lang="en-US" sz="1700" dirty="0" err="1">
                <a:latin typeface="Book Antiqua" panose="02040602050305030304" pitchFamily="18" charset="0"/>
              </a:rPr>
              <a:t>Sapma</a:t>
            </a:r>
            <a:r>
              <a:rPr lang="en-US" sz="1700" dirty="0">
                <a:latin typeface="Book Antiqua" panose="02040602050305030304" pitchFamily="18" charset="0"/>
              </a:rPr>
              <a:t>, </a:t>
            </a:r>
            <a:r>
              <a:rPr lang="en-US" sz="1700" dirty="0" err="1">
                <a:latin typeface="Book Antiqua" panose="02040602050305030304" pitchFamily="18" charset="0"/>
              </a:rPr>
              <a:t>ezgi</a:t>
            </a:r>
            <a:r>
              <a:rPr lang="en-US" sz="1700" dirty="0">
                <a:latin typeface="Book Antiqua" panose="02040602050305030304" pitchFamily="18" charset="0"/>
              </a:rPr>
              <a:t> </a:t>
            </a:r>
            <a:r>
              <a:rPr lang="en-US" sz="1700" dirty="0" err="1">
                <a:latin typeface="Book Antiqua" panose="02040602050305030304" pitchFamily="18" charset="0"/>
              </a:rPr>
              <a:t>öbekleri</a:t>
            </a:r>
            <a:r>
              <a:rPr lang="en-US" sz="1700" dirty="0">
                <a:latin typeface="Book Antiqua" panose="02040602050305030304" pitchFamily="18" charset="0"/>
              </a:rPr>
              <a:t> </a:t>
            </a:r>
            <a:r>
              <a:rPr lang="en-US" sz="1700" dirty="0" err="1">
                <a:latin typeface="Book Antiqua" panose="02040602050305030304" pitchFamily="18" charset="0"/>
              </a:rPr>
              <a:t>ya</a:t>
            </a:r>
            <a:r>
              <a:rPr lang="en-US" sz="1700" dirty="0">
                <a:latin typeface="Book Antiqua" panose="02040602050305030304" pitchFamily="18" charset="0"/>
              </a:rPr>
              <a:t> da </a:t>
            </a:r>
            <a:r>
              <a:rPr lang="en-US" sz="1700" dirty="0" err="1">
                <a:latin typeface="Book Antiqua" panose="02040602050305030304" pitchFamily="18" charset="0"/>
              </a:rPr>
              <a:t>söz</a:t>
            </a:r>
            <a:r>
              <a:rPr lang="en-US" sz="1700" dirty="0">
                <a:latin typeface="Book Antiqua" panose="02040602050305030304" pitchFamily="18" charset="0"/>
              </a:rPr>
              <a:t> </a:t>
            </a:r>
            <a:r>
              <a:rPr lang="en-US" sz="1700" dirty="0" err="1">
                <a:latin typeface="Book Antiqua" panose="02040602050305030304" pitchFamily="18" charset="0"/>
              </a:rPr>
              <a:t>öbeklerinin</a:t>
            </a:r>
            <a:r>
              <a:rPr lang="en-US" sz="1700" dirty="0">
                <a:latin typeface="Book Antiqua" panose="02040602050305030304" pitchFamily="18" charset="0"/>
              </a:rPr>
              <a:t> </a:t>
            </a:r>
            <a:r>
              <a:rPr lang="en-US" sz="1700" dirty="0" err="1">
                <a:latin typeface="Book Antiqua" panose="02040602050305030304" pitchFamily="18" charset="0"/>
              </a:rPr>
              <a:t>bitiminde</a:t>
            </a:r>
            <a:r>
              <a:rPr lang="en-US" sz="1700" dirty="0">
                <a:latin typeface="Book Antiqua" panose="02040602050305030304" pitchFamily="18" charset="0"/>
              </a:rPr>
              <a:t> </a:t>
            </a:r>
            <a:r>
              <a:rPr lang="en-US" sz="1700" dirty="0" err="1">
                <a:latin typeface="Book Antiqua" panose="02040602050305030304" pitchFamily="18" charset="0"/>
              </a:rPr>
              <a:t>ortaya</a:t>
            </a:r>
            <a:r>
              <a:rPr lang="en-US" sz="1700" dirty="0">
                <a:latin typeface="Book Antiqua" panose="02040602050305030304" pitchFamily="18" charset="0"/>
              </a:rPr>
              <a:t> </a:t>
            </a:r>
            <a:r>
              <a:rPr lang="en-US" sz="1700" dirty="0" err="1">
                <a:latin typeface="Book Antiqua" panose="02040602050305030304" pitchFamily="18" charset="0"/>
              </a:rPr>
              <a:t>çıkmaktadır</a:t>
            </a:r>
            <a:r>
              <a:rPr lang="en-US" sz="1700" dirty="0">
                <a:latin typeface="Book Antiqua" panose="02040602050305030304" pitchFamily="18" charset="0"/>
              </a:rPr>
              <a:t>.</a:t>
            </a: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latin typeface="Book Antiqua" panose="02040602050305030304" pitchFamily="18" charset="0"/>
            </a:endParaRP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latin typeface="Book Antiqua" panose="02040602050305030304" pitchFamily="18" charset="0"/>
              </a:rPr>
              <a:t>Türkçede</a:t>
            </a:r>
            <a:r>
              <a:rPr lang="en-US" sz="1700" dirty="0">
                <a:latin typeface="Book Antiqua" panose="02040602050305030304" pitchFamily="18" charset="0"/>
              </a:rPr>
              <a:t> ilk </a:t>
            </a:r>
            <a:r>
              <a:rPr lang="en-US" sz="1700" dirty="0" err="1">
                <a:latin typeface="Book Antiqua" panose="02040602050305030304" pitchFamily="18" charset="0"/>
              </a:rPr>
              <a:t>kez</a:t>
            </a:r>
            <a:r>
              <a:rPr lang="en-US" sz="1700" dirty="0">
                <a:latin typeface="Book Antiqua" panose="02040602050305030304" pitchFamily="18" charset="0"/>
              </a:rPr>
              <a:t> Bekar (2016)’da bulgulanmıştır (Uzun ve diğ., 202</a:t>
            </a:r>
            <a:r>
              <a:rPr lang="tr-TR" sz="1700" dirty="0">
                <a:latin typeface="Book Antiqua" panose="02040602050305030304" pitchFamily="18" charset="0"/>
              </a:rPr>
              <a:t>1</a:t>
            </a:r>
            <a:r>
              <a:rPr lang="en-US" sz="1700" dirty="0">
                <a:latin typeface="Book Antiqua" panose="02040602050305030304" pitchFamily="18" charset="0"/>
              </a:rPr>
              <a:t>).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0112" y="0"/>
            <a:ext cx="5961888" cy="6858000"/>
          </a:xfrm>
          <a:prstGeom prst="rect">
            <a:avLst/>
          </a:prstGeom>
          <a:solidFill>
            <a:srgbClr val="17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484633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Chart&#10;&#10;Description automatically generated">
            <a:extLst>
              <a:ext uri="{FF2B5EF4-FFF2-40B4-BE49-F238E27FC236}">
                <a16:creationId xmlns:a16="http://schemas.microsoft.com/office/drawing/2014/main" id="{B32DCD2B-82F9-41A8-B865-FCE03F589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550" y="694945"/>
            <a:ext cx="3121476" cy="2322576"/>
          </a:xfrm>
          <a:prstGeom prst="rect">
            <a:avLst/>
          </a:prstGeom>
        </p:spPr>
      </p:pic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3511296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D6845F36-6364-4CC2-924B-80B8A373F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168" y="4188867"/>
            <a:ext cx="4206240" cy="13880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904457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49716</TotalTime>
  <Words>3567</Words>
  <Application>Microsoft Office PowerPoint</Application>
  <PresentationFormat>Geniş ekran</PresentationFormat>
  <Paragraphs>400</Paragraphs>
  <Slides>41</Slides>
  <Notes>32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56" baseType="lpstr">
      <vt:lpstr>Arial</vt:lpstr>
      <vt:lpstr>Arial Narrow</vt:lpstr>
      <vt:lpstr>Bahnschrift</vt:lpstr>
      <vt:lpstr>Book Antiqua</vt:lpstr>
      <vt:lpstr>Calibri</vt:lpstr>
      <vt:lpstr>Calibri Light</vt:lpstr>
      <vt:lpstr>DengXian</vt:lpstr>
      <vt:lpstr>Garamond</vt:lpstr>
      <vt:lpstr>Noto Sans</vt:lpstr>
      <vt:lpstr>Roboto Slab</vt:lpstr>
      <vt:lpstr>Times</vt:lpstr>
      <vt:lpstr>Times New Roman</vt:lpstr>
      <vt:lpstr>Verdana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PC</cp:lastModifiedBy>
  <cp:revision>2211</cp:revision>
  <dcterms:created xsi:type="dcterms:W3CDTF">2017-12-05T16:25:52Z</dcterms:created>
  <dcterms:modified xsi:type="dcterms:W3CDTF">2022-04-28T09:49:58Z</dcterms:modified>
</cp:coreProperties>
</file>