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4"/>
  </p:notesMasterIdLst>
  <p:sldIdLst>
    <p:sldId id="256" r:id="rId2"/>
    <p:sldId id="276" r:id="rId3"/>
    <p:sldId id="277" r:id="rId4"/>
    <p:sldId id="278" r:id="rId5"/>
    <p:sldId id="281" r:id="rId6"/>
    <p:sldId id="283" r:id="rId7"/>
    <p:sldId id="284" r:id="rId8"/>
    <p:sldId id="288" r:id="rId9"/>
    <p:sldId id="292" r:id="rId10"/>
    <p:sldId id="300" r:id="rId11"/>
    <p:sldId id="293" r:id="rId12"/>
    <p:sldId id="25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6" d="100"/>
          <a:sy n="86" d="100"/>
        </p:scale>
        <p:origin x="-15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2BB89-6BA2-4E75-91E0-6CDAE356DF9F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86F14-2EDB-4F90-B4D6-56759B9E82A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2000" b="1" dirty="0" smtClean="0"/>
              <a:t>ALMANYA GENÇLİK MÜZESİ</a:t>
            </a:r>
            <a:endParaRPr lang="tr-TR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86F14-2EDB-4F90-B4D6-56759B9E82A8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HİKAYE</a:t>
            </a:r>
            <a:r>
              <a:rPr lang="tr-TR" b="1" baseline="0" dirty="0" smtClean="0">
                <a:solidFill>
                  <a:srgbClr val="7030A0"/>
                </a:solidFill>
              </a:rPr>
              <a:t> MÜZESİ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86F14-2EDB-4F90-B4D6-56759B9E82A8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5759A31-193C-4DB8-9A6B-C7834E81A220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95AEF-1461-4B23-8A81-D92B19935C1B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44A6-719F-4BB4-8DBB-969C76576A89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3B2CA4A-5EA0-49AF-811B-DE266ECFC53A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1F31E39-AA1B-49D7-95F0-D8C838AB88F4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F18FC2F-EFE1-4368-82C6-F7AE7997DF04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8B55070-6EDB-475E-BE1C-FE59549D2A0B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A69C-238B-4806-85F8-AFD0732E046D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1460882-08D1-433E-8229-9317DF660F5B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665662A-B306-4EDB-B1DF-3BD1DE26B3AD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361B60F-E6F5-4955-8549-659959E8EC1C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0A4146A-EFCF-4D9E-A22A-A0341042E2BA}" type="datetime1">
              <a:rPr lang="tr-TR" smtClean="0"/>
              <a:pPr/>
              <a:t>31.01.2018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E5BD274-8025-4617-AC46-948B9E8A7B0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755576" y="1916832"/>
            <a:ext cx="7560840" cy="1935088"/>
          </a:xfrm>
        </p:spPr>
        <p:txBody>
          <a:bodyPr>
            <a:noAutofit/>
          </a:bodyPr>
          <a:lstStyle/>
          <a:p>
            <a:pPr algn="ctr"/>
            <a:r>
              <a:rPr lang="tr-TR" sz="5500" b="1" dirty="0" smtClean="0">
                <a:solidFill>
                  <a:srgbClr val="7030A0"/>
                </a:solidFill>
              </a:rPr>
              <a:t/>
            </a:r>
            <a:br>
              <a:rPr lang="tr-TR" sz="5500" b="1" dirty="0" smtClean="0">
                <a:solidFill>
                  <a:srgbClr val="7030A0"/>
                </a:solidFill>
              </a:rPr>
            </a:br>
            <a:r>
              <a:rPr lang="tr-TR" sz="5500" b="1" dirty="0" smtClean="0">
                <a:solidFill>
                  <a:srgbClr val="7030A0"/>
                </a:solidFill>
              </a:rPr>
              <a:t/>
            </a:r>
            <a:br>
              <a:rPr lang="tr-TR" sz="5500" b="1" dirty="0" smtClean="0">
                <a:solidFill>
                  <a:srgbClr val="7030A0"/>
                </a:solidFill>
              </a:rPr>
            </a:br>
            <a:r>
              <a:rPr lang="tr-TR" sz="5500" b="1" dirty="0" smtClean="0">
                <a:solidFill>
                  <a:srgbClr val="7030A0"/>
                </a:solidFill>
              </a:rPr>
              <a:t/>
            </a:r>
            <a:br>
              <a:rPr lang="tr-TR" sz="5500" b="1" dirty="0" smtClean="0">
                <a:solidFill>
                  <a:srgbClr val="7030A0"/>
                </a:solidFill>
              </a:rPr>
            </a:br>
            <a:r>
              <a:rPr lang="tr-TR" sz="5500" b="1" dirty="0" smtClean="0">
                <a:solidFill>
                  <a:srgbClr val="7030A0"/>
                </a:solidFill>
              </a:rPr>
              <a:t/>
            </a:r>
            <a:br>
              <a:rPr lang="tr-TR" sz="5500" b="1" dirty="0" smtClean="0">
                <a:solidFill>
                  <a:srgbClr val="7030A0"/>
                </a:solidFill>
              </a:rPr>
            </a:br>
            <a:r>
              <a:rPr lang="tr-TR" sz="5500" b="1" dirty="0" smtClean="0">
                <a:solidFill>
                  <a:srgbClr val="7030A0"/>
                </a:solidFill>
              </a:rPr>
              <a:t>AVRUPA’DA ÇOCUK MÜZELERİ</a:t>
            </a:r>
            <a:br>
              <a:rPr lang="tr-TR" sz="5500" b="1" dirty="0" smtClean="0">
                <a:solidFill>
                  <a:srgbClr val="7030A0"/>
                </a:solidFill>
              </a:rPr>
            </a:br>
            <a:r>
              <a:rPr lang="tr-TR" sz="5500" b="1" dirty="0" smtClean="0">
                <a:solidFill>
                  <a:srgbClr val="7030A0"/>
                </a:solidFill>
              </a:rPr>
              <a:t/>
            </a:r>
            <a:br>
              <a:rPr lang="tr-TR" sz="5500" b="1" dirty="0" smtClean="0">
                <a:solidFill>
                  <a:srgbClr val="7030A0"/>
                </a:solidFill>
              </a:rPr>
            </a:br>
            <a:endParaRPr lang="tr-TR" sz="5500" b="1" dirty="0">
              <a:solidFill>
                <a:srgbClr val="7030A0"/>
              </a:solidFill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1700808"/>
            <a:ext cx="8229600" cy="1399032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ROALD DAHL Çocuk Edebiyatı Müzesi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3241832"/>
          </a:xfrm>
        </p:spPr>
        <p:txBody>
          <a:bodyPr/>
          <a:lstStyle/>
          <a:p>
            <a:r>
              <a:rPr lang="tr-TR" dirty="0" smtClean="0"/>
              <a:t>http://www.</a:t>
            </a:r>
            <a:r>
              <a:rPr lang="tr-TR" dirty="0" err="1" smtClean="0"/>
              <a:t>roalddahl</a:t>
            </a:r>
            <a:r>
              <a:rPr lang="tr-TR" dirty="0" smtClean="0"/>
              <a:t>.com/museum</a:t>
            </a: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5940152" y="188640"/>
            <a:ext cx="30075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i="1" dirty="0" smtClean="0"/>
              <a:t>ÇOCUK EDEBİYATI MÜZESİ</a:t>
            </a:r>
            <a:endParaRPr lang="tr-TR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55576" y="1700808"/>
            <a:ext cx="7488832" cy="3030148"/>
          </a:xfrm>
        </p:spPr>
        <p:txBody>
          <a:bodyPr>
            <a:noAutofit/>
          </a:bodyPr>
          <a:lstStyle/>
          <a:p>
            <a:r>
              <a:rPr lang="tr-TR" sz="2000" dirty="0" smtClean="0"/>
              <a:t>HOLLANDA</a:t>
            </a:r>
          </a:p>
          <a:p>
            <a:endParaRPr lang="tr-TR" sz="2000" dirty="0" smtClean="0"/>
          </a:p>
          <a:p>
            <a:r>
              <a:rPr lang="tr-TR" sz="2000" dirty="0" smtClean="0"/>
              <a:t>Ülkede </a:t>
            </a:r>
            <a:r>
              <a:rPr lang="tr-TR" sz="2000" dirty="0" smtClean="0"/>
              <a:t>genellikle bir müzeye bağlı çocuk bölümlerinin oluşturulduğu görülür.</a:t>
            </a:r>
          </a:p>
          <a:p>
            <a:r>
              <a:rPr lang="tr-TR" sz="2000" dirty="0" smtClean="0"/>
              <a:t>Amsterdam’da 1997 yılında hizmete açılan </a:t>
            </a:r>
            <a:r>
              <a:rPr lang="tr-TR" sz="2000" b="1" dirty="0" err="1" smtClean="0"/>
              <a:t>Nemo</a:t>
            </a:r>
            <a:r>
              <a:rPr lang="tr-TR" sz="2000" b="1" dirty="0" smtClean="0"/>
              <a:t> Bilim ve Keşif Merkezi’nin </a:t>
            </a:r>
            <a:r>
              <a:rPr lang="tr-TR" sz="2000" dirty="0" smtClean="0"/>
              <a:t>sloganı </a:t>
            </a:r>
            <a:r>
              <a:rPr lang="tr-TR" sz="2000" b="1" dirty="0" smtClean="0"/>
              <a:t>“dokunmamak” </a:t>
            </a:r>
            <a:r>
              <a:rPr lang="tr-TR" sz="2000" dirty="0" smtClean="0"/>
              <a:t>yasaktır.</a:t>
            </a:r>
          </a:p>
          <a:p>
            <a:r>
              <a:rPr lang="tr-TR" sz="2000" dirty="0" smtClean="0"/>
              <a:t>2008 verilerine göre Hollanda’da 11 adet planetaryum bulunmaktadır. </a:t>
            </a:r>
            <a:endParaRPr lang="tr-TR" sz="2000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idx="2"/>
          </p:nvPr>
        </p:nvSpPr>
        <p:spPr>
          <a:xfrm>
            <a:off x="467544" y="1844824"/>
            <a:ext cx="8136904" cy="468052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FRANSA</a:t>
            </a:r>
          </a:p>
          <a:p>
            <a:endParaRPr lang="tr-TR" sz="2400" dirty="0" smtClean="0"/>
          </a:p>
          <a:p>
            <a:r>
              <a:rPr lang="tr-TR" sz="2400" dirty="0" smtClean="0"/>
              <a:t>Fransa’da </a:t>
            </a:r>
            <a:r>
              <a:rPr lang="tr-TR" sz="2400" dirty="0" smtClean="0"/>
              <a:t>bağımsız çocuk müzelerinden çok, bir müzenin bünyesinde oluşturulmuş müze eğitim bölümleri yaygındır. Buna karşılık Fransa’da bilim ve keşfin bir arada sunulduğu bilim merkezlerinin sayısı fazladır.</a:t>
            </a:r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7544" y="1700808"/>
            <a:ext cx="8136904" cy="3024336"/>
          </a:xfrm>
        </p:spPr>
        <p:txBody>
          <a:bodyPr>
            <a:noAutofit/>
          </a:bodyPr>
          <a:lstStyle/>
          <a:p>
            <a:r>
              <a:rPr lang="tr-TR" sz="2400" dirty="0" smtClean="0"/>
              <a:t>Avrupa’nın ilk çocuk müzesi örneklerine Almanya’da rastlanır. Almanya’daki çocuk müzeleri önceleri sadece mevcut müzelerde çocuk müzesi bölümleri olarak kurulmaya başlamıştır.</a:t>
            </a:r>
          </a:p>
          <a:p>
            <a:r>
              <a:rPr lang="tr-TR" sz="2400" dirty="0" smtClean="0"/>
              <a:t> 90’lı yıllara gelindiğinde Almanya’da açılan çocuk müzesi sayısında artış yaşanmıştır.  </a:t>
            </a:r>
          </a:p>
          <a:p>
            <a:r>
              <a:rPr lang="tr-TR" sz="2400" dirty="0" smtClean="0"/>
              <a:t> Almanya’da 40’ın üzerinde çocuk müzesi ile Avrupa’nın lideri durumundadır…</a:t>
            </a:r>
            <a:endParaRPr lang="tr-TR" sz="2400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9" name="8 Dikdörtgen"/>
          <p:cNvSpPr/>
          <p:nvPr/>
        </p:nvSpPr>
        <p:spPr>
          <a:xfrm>
            <a:off x="0" y="1052736"/>
            <a:ext cx="3199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/>
              <a:t>ALMANYA GENÇLİK MÜZESİ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7544" y="1844824"/>
            <a:ext cx="7931224" cy="4823791"/>
          </a:xfrm>
        </p:spPr>
        <p:txBody>
          <a:bodyPr>
            <a:normAutofit/>
          </a:bodyPr>
          <a:lstStyle/>
          <a:p>
            <a:r>
              <a:rPr lang="tr-TR" sz="2000" dirty="0" smtClean="0"/>
              <a:t>Berlin Halkbilim Müzesine bağlıdır.</a:t>
            </a:r>
          </a:p>
          <a:p>
            <a:r>
              <a:rPr lang="tr-TR" sz="2000" b="1" dirty="0" smtClean="0"/>
              <a:t>Almanya’da kronolojik olarak kurulan </a:t>
            </a:r>
            <a:r>
              <a:rPr lang="tr-TR" sz="2000" dirty="0" smtClean="0"/>
              <a:t>ilk çocuk müzesidir.</a:t>
            </a:r>
          </a:p>
          <a:p>
            <a:r>
              <a:rPr lang="tr-TR" sz="2000" dirty="0" smtClean="0"/>
              <a:t>Dr. </a:t>
            </a:r>
            <a:r>
              <a:rPr lang="tr-TR" sz="2000" dirty="0" err="1" smtClean="0"/>
              <a:t>Bridgette</a:t>
            </a:r>
            <a:r>
              <a:rPr lang="tr-TR" sz="2000" dirty="0" smtClean="0"/>
              <a:t> </a:t>
            </a:r>
            <a:r>
              <a:rPr lang="tr-TR" sz="2000" dirty="0" err="1" smtClean="0"/>
              <a:t>Menzel</a:t>
            </a:r>
            <a:r>
              <a:rPr lang="tr-TR" sz="2000" dirty="0" smtClean="0"/>
              <a:t> tarafından kurulmuştur.</a:t>
            </a:r>
          </a:p>
          <a:p>
            <a:r>
              <a:rPr lang="tr-TR" sz="2000" dirty="0" smtClean="0"/>
              <a:t>Dr. </a:t>
            </a:r>
            <a:r>
              <a:rPr lang="tr-TR" sz="2000" dirty="0" err="1" smtClean="0"/>
              <a:t>Menzel</a:t>
            </a:r>
            <a:r>
              <a:rPr lang="tr-TR" sz="2000" dirty="0" smtClean="0"/>
              <a:t> uzun yıllar Halkbilimi Müzesi’nde çocuk ve gençlere yönelik çalışmalarını ve Birleşik </a:t>
            </a:r>
            <a:r>
              <a:rPr lang="tr-TR" sz="2000" dirty="0" err="1" smtClean="0"/>
              <a:t>Devletler’de</a:t>
            </a:r>
            <a:r>
              <a:rPr lang="tr-TR" sz="2000" dirty="0" smtClean="0"/>
              <a:t> yaptığı bilimsel ziyarette edindiği deneyimlerini bir araya getirerek çocuklar ve gençler için bu birimi oluşturmuştur.</a:t>
            </a:r>
          </a:p>
          <a:p>
            <a:r>
              <a:rPr lang="tr-TR" sz="2000" dirty="0" smtClean="0"/>
              <a:t>Bu birimin hedefi, çocuk ve gençlerde etnoloji bilimine ilgi uyandırmak ve farklı olana karsı önyargıyı ortadan kaldırmaktı. </a:t>
            </a:r>
          </a:p>
          <a:p>
            <a:r>
              <a:rPr lang="tr-TR" sz="2000" dirty="0" smtClean="0"/>
              <a:t>Müze, kurulusundan itibaren sergi ve atölye çalışmaları gerçekleştirmiştir.</a:t>
            </a:r>
          </a:p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idx="2"/>
          </p:nvPr>
        </p:nvSpPr>
        <p:spPr>
          <a:xfrm>
            <a:off x="395536" y="1196752"/>
            <a:ext cx="8136904" cy="3816424"/>
          </a:xfrm>
        </p:spPr>
        <p:txBody>
          <a:bodyPr>
            <a:normAutofit fontScale="25000" lnSpcReduction="20000"/>
          </a:bodyPr>
          <a:lstStyle/>
          <a:p>
            <a:r>
              <a:rPr lang="tr-TR" sz="8000" b="1" dirty="0" smtClean="0"/>
              <a:t>FRANKFURT ÇOCUK MÜZESİ</a:t>
            </a:r>
          </a:p>
          <a:p>
            <a:endParaRPr lang="tr-TR" sz="8000" dirty="0" smtClean="0"/>
          </a:p>
          <a:p>
            <a:r>
              <a:rPr lang="tr-TR" sz="8000" dirty="0" smtClean="0"/>
              <a:t>Avrupa </a:t>
            </a:r>
            <a:r>
              <a:rPr lang="tr-TR" sz="8000" dirty="0" smtClean="0"/>
              <a:t>ve Almanya’nın </a:t>
            </a:r>
            <a:r>
              <a:rPr lang="tr-TR" sz="8000" b="1" dirty="0" smtClean="0"/>
              <a:t>çocuk müzesi adıyla </a:t>
            </a:r>
            <a:r>
              <a:rPr lang="tr-TR" sz="8000" dirty="0" smtClean="0"/>
              <a:t>kurulmuş </a:t>
            </a:r>
            <a:r>
              <a:rPr lang="tr-TR" sz="8000" b="1" dirty="0" smtClean="0"/>
              <a:t>ilk</a:t>
            </a:r>
            <a:r>
              <a:rPr lang="tr-TR" sz="8000" dirty="0" smtClean="0"/>
              <a:t> müzesidir. </a:t>
            </a:r>
          </a:p>
          <a:p>
            <a:r>
              <a:rPr lang="tr-TR" sz="8000" dirty="0" smtClean="0"/>
              <a:t>Çocukların yanı sıra, tüm aile bireylerinin serbest katılımının sağlandığı keşif,</a:t>
            </a:r>
          </a:p>
          <a:p>
            <a:r>
              <a:rPr lang="tr-TR" sz="8000" dirty="0" smtClean="0"/>
              <a:t>araştırma ve eğlence temelli sergiler ve atölye etkinlikleri hazırlamak müzeyi</a:t>
            </a:r>
          </a:p>
          <a:p>
            <a:r>
              <a:rPr lang="tr-TR" sz="8000" dirty="0" smtClean="0"/>
              <a:t>Almanya’nın alanında en tecrübeli çocuk müzelerinden biri yapmaktadır.</a:t>
            </a:r>
          </a:p>
          <a:p>
            <a:r>
              <a:rPr lang="tr-TR" sz="8000" dirty="0" smtClean="0"/>
              <a:t>Müze, tarih, kültür, bilim, teknoloji ve sanat konulu pek çok  geçici sergi düzenlemiştir.</a:t>
            </a:r>
          </a:p>
          <a:p>
            <a:r>
              <a:rPr lang="tr-TR" sz="8000" dirty="0" smtClean="0"/>
              <a:t>Çocuklar dışında , büyükanne ve büyükbabalar ile engelliler ve göçmenler müzenin ziyaretçi kitlesini oluşturmaktadır.</a:t>
            </a: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idx="2"/>
          </p:nvPr>
        </p:nvSpPr>
        <p:spPr>
          <a:xfrm>
            <a:off x="467544" y="1556792"/>
            <a:ext cx="8280920" cy="5184576"/>
          </a:xfrm>
        </p:spPr>
        <p:txBody>
          <a:bodyPr>
            <a:noAutofit/>
          </a:bodyPr>
          <a:lstStyle/>
          <a:p>
            <a:r>
              <a:rPr lang="tr-TR" sz="2000" dirty="0" smtClean="0"/>
              <a:t>KLICK ÇOCUK MÜZESİ</a:t>
            </a:r>
          </a:p>
          <a:p>
            <a:endParaRPr lang="tr-TR" sz="2000" dirty="0" smtClean="0"/>
          </a:p>
          <a:p>
            <a:r>
              <a:rPr lang="tr-TR" sz="2000" dirty="0" smtClean="0"/>
              <a:t>Müze</a:t>
            </a:r>
            <a:r>
              <a:rPr lang="tr-TR" sz="2000" dirty="0" smtClean="0"/>
              <a:t>, Hamburg kentinde göçmenlerin  ve düşük gelirli ailelerin yaşadığı </a:t>
            </a:r>
            <a:r>
              <a:rPr lang="tr-TR" sz="2000" dirty="0" err="1" smtClean="0"/>
              <a:t>Achtern</a:t>
            </a:r>
            <a:r>
              <a:rPr lang="tr-TR" sz="2000" dirty="0" smtClean="0"/>
              <a:t> Bölgesinde, bölgede yaşayan çocukların eğitimlerine destek olmak amacıyla 1993 yılında kuruluş çalışmalarına başlamıştır.</a:t>
            </a:r>
          </a:p>
          <a:p>
            <a:r>
              <a:rPr lang="tr-TR" sz="2000" dirty="0" smtClean="0"/>
              <a:t>Hedef kitlesi 3-13 yaş grubu çocuklar olan müze sergilerini hazırlarken  para, beş duyu, doğum gibi konuları seçmiştir.</a:t>
            </a:r>
            <a:endParaRPr lang="tr-TR" sz="2000" dirty="0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>
          <a:xfrm>
            <a:off x="2411760" y="1196752"/>
            <a:ext cx="3009528" cy="580926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solidFill>
                  <a:schemeClr val="tx1"/>
                </a:solidFill>
              </a:rPr>
              <a:t>AVUSTURYA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>
          <a:xfrm>
            <a:off x="755576" y="1916832"/>
            <a:ext cx="7772400" cy="4572000"/>
          </a:xfrm>
        </p:spPr>
        <p:txBody>
          <a:bodyPr>
            <a:normAutofit/>
          </a:bodyPr>
          <a:lstStyle/>
          <a:p>
            <a:r>
              <a:rPr lang="tr-TR" sz="2000" dirty="0" smtClean="0"/>
              <a:t>Avusturya’da Amerika Birleşik Devletleri’nde bulunan çocuk müzesi modeline uygun olarak tasarlanan ilk çocuk müzesi “</a:t>
            </a:r>
            <a:r>
              <a:rPr lang="tr-TR" sz="2000" dirty="0" err="1" smtClean="0"/>
              <a:t>Zoom</a:t>
            </a:r>
            <a:r>
              <a:rPr lang="tr-TR" sz="2000" dirty="0" smtClean="0"/>
              <a:t> Çocuk müzesidir.</a:t>
            </a:r>
          </a:p>
          <a:p>
            <a:r>
              <a:rPr lang="tr-TR" sz="2000" dirty="0" smtClean="0"/>
              <a:t>Ayrıca Avusturya’da çocukların bilim ve teknoloji konularında eğitimlerine katkı sağlamak için çeşitli sergiler açan ve eğitim etkinlikleri düzenleyen kuruluşlar da bulunmaktadır. Bu kuruluşlardan biri olan “</a:t>
            </a:r>
            <a:r>
              <a:rPr lang="tr-TR" sz="2000" dirty="0" err="1" smtClean="0"/>
              <a:t>Dialog</a:t>
            </a:r>
            <a:r>
              <a:rPr lang="tr-TR" sz="2000" dirty="0" smtClean="0"/>
              <a:t> </a:t>
            </a:r>
            <a:r>
              <a:rPr lang="tr-TR" sz="2000" dirty="0" err="1" smtClean="0"/>
              <a:t>Gentechnic</a:t>
            </a:r>
            <a:r>
              <a:rPr lang="tr-TR" sz="2000" dirty="0" smtClean="0"/>
              <a:t>” 2001 yılında Viyana’da hizmete açılmıştır.</a:t>
            </a:r>
          </a:p>
          <a:p>
            <a:r>
              <a:rPr lang="tr-TR" sz="2000" dirty="0" smtClean="0"/>
              <a:t>Ülkede 7 adet planetaryum bulunmaktadır.</a:t>
            </a:r>
            <a:endParaRPr lang="tr-TR" sz="20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>
                <a:solidFill>
                  <a:schemeClr val="tx1"/>
                </a:solidFill>
              </a:rPr>
              <a:t>ZOOM ÇOCUK MÜZESİ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000" dirty="0" smtClean="0"/>
              <a:t>.</a:t>
            </a:r>
            <a:endParaRPr lang="tr-TR" sz="200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6" name="5 Metin Yer Tutucusu"/>
          <p:cNvSpPr>
            <a:spLocks noGrp="1"/>
          </p:cNvSpPr>
          <p:nvPr>
            <p:ph type="body" sz="half" idx="4294967295"/>
          </p:nvPr>
        </p:nvSpPr>
        <p:spPr>
          <a:xfrm>
            <a:off x="2303463" y="1628775"/>
            <a:ext cx="6840537" cy="4103688"/>
          </a:xfrm>
        </p:spPr>
        <p:txBody>
          <a:bodyPr>
            <a:noAutofit/>
          </a:bodyPr>
          <a:lstStyle/>
          <a:p>
            <a:r>
              <a:rPr lang="tr-TR" sz="2000" dirty="0" smtClean="0"/>
              <a:t>Çocuk kültürüne hizmet eden bir kurum olmanın yanında dünyanın en önemli kültür merkezlerinden biridir.</a:t>
            </a:r>
          </a:p>
          <a:p>
            <a:r>
              <a:rPr lang="tr-TR" sz="2000" dirty="0" smtClean="0"/>
              <a:t>Müze sanat ile daha çok ilgilenmekte ve sanatçı ile çocuk arasında etkileşim  yaratan bir ortam sağlamaktadır.</a:t>
            </a:r>
          </a:p>
          <a:p>
            <a:r>
              <a:rPr lang="tr-TR" sz="2000" dirty="0" smtClean="0"/>
              <a:t>Sanatçılar ve bilim adamları  müze tarafından sunulan programları geliştirmek amacıyla birlikte çalışmaktadır Müzede Etkileşimli sergi alanı, stüdyo, </a:t>
            </a:r>
            <a:r>
              <a:rPr lang="tr-TR" sz="2000" dirty="0" err="1" smtClean="0"/>
              <a:t>laboratuvar</a:t>
            </a:r>
            <a:r>
              <a:rPr lang="tr-TR" sz="2000" dirty="0" smtClean="0"/>
              <a:t>, müze Okyanus bölümü olarak dört bölüm bulunmaktadır</a:t>
            </a:r>
          </a:p>
          <a:p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620688"/>
            <a:ext cx="7772400" cy="1143000"/>
          </a:xfrm>
        </p:spPr>
        <p:txBody>
          <a:bodyPr>
            <a:normAutofit/>
          </a:bodyPr>
          <a:lstStyle/>
          <a:p>
            <a:r>
              <a:rPr lang="tr-TR" sz="2000" b="1" dirty="0" smtClean="0">
                <a:solidFill>
                  <a:schemeClr val="tx1"/>
                </a:solidFill>
              </a:rPr>
              <a:t>ZOOM MÜZESİ MOZART SERGİSİ</a:t>
            </a:r>
            <a:endParaRPr lang="tr-TR" sz="2000" b="1" dirty="0">
              <a:solidFill>
                <a:schemeClr val="tx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899592" y="1916832"/>
            <a:ext cx="74168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Bu sergide hedef kitle 6-12 yaş grubu çocuklar ve aileleridir.</a:t>
            </a:r>
          </a:p>
          <a:p>
            <a:r>
              <a:rPr lang="tr-TR" sz="2000" dirty="0" smtClean="0"/>
              <a:t>Sergi için geniş bir zemin üzerine büyük desteklere oturan bir sahne hazırlanmış, dönemi yansıtan kostümler kullanılmış klasik müzik orkestralarında yer alan müzik aletleri yerlerine kurulmuştur.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268760"/>
            <a:ext cx="7772400" cy="706090"/>
          </a:xfrm>
        </p:spPr>
        <p:txBody>
          <a:bodyPr>
            <a:normAutofit/>
          </a:bodyPr>
          <a:lstStyle/>
          <a:p>
            <a:r>
              <a:rPr lang="tr-TR" sz="2000" b="1" dirty="0" smtClean="0">
                <a:solidFill>
                  <a:schemeClr val="tx1"/>
                </a:solidFill>
              </a:rPr>
              <a:t>ÇOCUKLARIN HİKAYE KEŞİF MERKEZİ</a:t>
            </a:r>
            <a:endParaRPr lang="tr-TR" sz="2000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2204864"/>
            <a:ext cx="7772400" cy="3814936"/>
          </a:xfrm>
        </p:spPr>
        <p:txBody>
          <a:bodyPr>
            <a:normAutofit/>
          </a:bodyPr>
          <a:lstStyle/>
          <a:p>
            <a:r>
              <a:rPr lang="tr-TR" sz="2000" dirty="0" smtClean="0"/>
              <a:t>Londra’nın tek çocuk müzesidir. Hikaye Keşif merkezi, çocuklarda okuryazarlık becerilerini geliştirmeyi hedeflemiş ilk deneyimsel hikaye müzesidir.</a:t>
            </a:r>
            <a:endParaRPr lang="tr-TR" sz="200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D274-8025-4617-AC46-948B9E8A7B0D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1756</TotalTime>
  <Words>541</Words>
  <Application>Microsoft Office PowerPoint</Application>
  <PresentationFormat>Ekran Gösterisi (4:3)</PresentationFormat>
  <Paragraphs>65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Canlı</vt:lpstr>
      <vt:lpstr>    AVRUPA’DA ÇOCUK MÜZELERİ  </vt:lpstr>
      <vt:lpstr>Slayt 2</vt:lpstr>
      <vt:lpstr>Slayt 3</vt:lpstr>
      <vt:lpstr>Slayt 4</vt:lpstr>
      <vt:lpstr>Slayt 5</vt:lpstr>
      <vt:lpstr>AVUSTURYA</vt:lpstr>
      <vt:lpstr>ZOOM ÇOCUK MÜZESİ</vt:lpstr>
      <vt:lpstr>ZOOM MÜZESİ MOZART SERGİSİ</vt:lpstr>
      <vt:lpstr>ÇOCUKLARIN HİKAYE KEŞİF MERKEZİ</vt:lpstr>
      <vt:lpstr>ROALD DAHL Çocuk Edebiyatı Müzesi</vt:lpstr>
      <vt:lpstr>Slayt 11</vt:lpstr>
      <vt:lpstr>Slayt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hp</dc:creator>
  <cp:lastModifiedBy>Kullanıcı</cp:lastModifiedBy>
  <cp:revision>160</cp:revision>
  <dcterms:created xsi:type="dcterms:W3CDTF">2014-11-10T19:33:22Z</dcterms:created>
  <dcterms:modified xsi:type="dcterms:W3CDTF">2018-01-31T10:17:07Z</dcterms:modified>
</cp:coreProperties>
</file>