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29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1732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715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00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640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71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4778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489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762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554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53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12CA8-F9B8-46EA-BAAB-C1349A9ECE5C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51149-7402-4F53-85A8-795CB0A94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0515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Bilimlerde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156902" cy="2746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Araştırma, bilimsel bilgi üretmenin temel yollarından biridir. </a:t>
            </a:r>
          </a:p>
          <a:p>
            <a:endParaRPr lang="tr-TR" dirty="0" smtClean="0"/>
          </a:p>
          <a:p>
            <a:r>
              <a:rPr lang="tr-TR" dirty="0" smtClean="0"/>
              <a:t>Kuramsal ya da uygulamaya dayanan biçimleri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497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Bilimlerde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29161"/>
            <a:ext cx="10515600" cy="4558265"/>
          </a:xfrm>
        </p:spPr>
        <p:txBody>
          <a:bodyPr>
            <a:normAutofit lnSpcReduction="10000"/>
          </a:bodyPr>
          <a:lstStyle/>
          <a:p>
            <a:r>
              <a:rPr lang="tr-TR" altLang="tr-TR" dirty="0"/>
              <a:t>Belli ön kabullere yaslanır (</a:t>
            </a:r>
            <a:r>
              <a:rPr lang="tr-TR" altLang="tr-TR" dirty="0" err="1"/>
              <a:t>sayıltı</a:t>
            </a:r>
            <a:r>
              <a:rPr lang="tr-TR" altLang="tr-TR" dirty="0"/>
              <a:t>/varsayım)</a:t>
            </a:r>
          </a:p>
          <a:p>
            <a:r>
              <a:rPr lang="tr-TR" altLang="tr-TR" dirty="0"/>
              <a:t>İki yada daha fazla kavram arasında ilişki içeren belli önermeleri içerir (</a:t>
            </a:r>
            <a:r>
              <a:rPr lang="tr-TR" altLang="tr-TR" dirty="0" smtClean="0"/>
              <a:t>hipotez/araştırma sorusu)</a:t>
            </a:r>
            <a:endParaRPr lang="tr-TR" altLang="tr-TR" dirty="0"/>
          </a:p>
          <a:p>
            <a:r>
              <a:rPr lang="tr-TR" altLang="tr-TR" dirty="0"/>
              <a:t>Öngörüde bulunur</a:t>
            </a:r>
          </a:p>
          <a:p>
            <a:r>
              <a:rPr lang="tr-TR" altLang="tr-TR" dirty="0"/>
              <a:t>Soyut-somut (kavram-olgu) bağlantısını kurar</a:t>
            </a:r>
          </a:p>
          <a:p>
            <a:r>
              <a:rPr lang="tr-TR" altLang="tr-TR" dirty="0"/>
              <a:t>Sosyal olay ve olgularla sistematik olarak çalışır (yöntem</a:t>
            </a:r>
            <a:r>
              <a:rPr lang="tr-TR" altLang="tr-TR" dirty="0" smtClean="0"/>
              <a:t>)</a:t>
            </a:r>
          </a:p>
          <a:p>
            <a:endParaRPr lang="tr-TR" altLang="tr-TR" dirty="0"/>
          </a:p>
          <a:p>
            <a:r>
              <a:rPr lang="tr-TR" altLang="tr-TR" dirty="0" smtClean="0"/>
              <a:t>Toplumsal araştırma; toplumsal gerçeklik hakkında bilimsel bilgi üretmek için sistematik olarak uygulanan yöntembilim ve yöntemlerin toplamından oluşur. 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32208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Bilimlerde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29161"/>
            <a:ext cx="10515600" cy="45582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altLang="tr-TR" dirty="0" smtClean="0"/>
          </a:p>
          <a:p>
            <a:pPr marL="0" indent="0" algn="r">
              <a:buNone/>
            </a:pPr>
            <a:r>
              <a:rPr lang="tr-TR" altLang="tr-TR" dirty="0" smtClean="0"/>
              <a:t>“</a:t>
            </a:r>
            <a:r>
              <a:rPr lang="tr-TR" altLang="tr-TR" dirty="0"/>
              <a:t>Her kim ki teorisiz pratik tutkunudur, O; pusulasız ve dümensiz yol alan ve asla nerede demirleyeceğini bilmeyen bir gemici gibidir” </a:t>
            </a:r>
            <a:br>
              <a:rPr lang="tr-TR" altLang="tr-TR" dirty="0"/>
            </a:br>
            <a:r>
              <a:rPr lang="tr-TR" altLang="tr-TR" dirty="0"/>
              <a:t>             Leonardo da Vinci (1452- 1519)</a:t>
            </a:r>
          </a:p>
          <a:p>
            <a:pPr marL="0" indent="0">
              <a:buNone/>
            </a:pPr>
            <a:endParaRPr lang="tr-TR" altLang="tr-TR" dirty="0"/>
          </a:p>
        </p:txBody>
      </p:sp>
      <p:pic>
        <p:nvPicPr>
          <p:cNvPr id="1026" name="Picture 2" descr="Ä°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330575"/>
            <a:ext cx="17145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327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Bilimlerde Araştırma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29161"/>
            <a:ext cx="10515600" cy="4558265"/>
          </a:xfrm>
        </p:spPr>
        <p:txBody>
          <a:bodyPr>
            <a:normAutofit/>
          </a:bodyPr>
          <a:lstStyle/>
          <a:p>
            <a:r>
              <a:rPr lang="tr-TR" altLang="tr-TR" dirty="0" smtClean="0"/>
              <a:t>Ontoloji (varlıkbilim)</a:t>
            </a:r>
          </a:p>
          <a:p>
            <a:r>
              <a:rPr lang="tr-TR" altLang="tr-TR" dirty="0" smtClean="0"/>
              <a:t>Epistemoloji (</a:t>
            </a:r>
            <a:r>
              <a:rPr lang="tr-TR" altLang="tr-TR" dirty="0" err="1" smtClean="0"/>
              <a:t>bilgibilim</a:t>
            </a:r>
            <a:r>
              <a:rPr lang="tr-TR" altLang="tr-TR" dirty="0" smtClean="0"/>
              <a:t>)</a:t>
            </a:r>
          </a:p>
          <a:p>
            <a:r>
              <a:rPr lang="tr-TR" altLang="tr-TR" dirty="0" smtClean="0"/>
              <a:t>Metodoloji (yöntembilim/araştırmanın felsefesi)</a:t>
            </a:r>
          </a:p>
          <a:p>
            <a:r>
              <a:rPr lang="tr-TR" altLang="tr-TR" dirty="0" smtClean="0"/>
              <a:t>Metot (yöntem)</a:t>
            </a:r>
          </a:p>
          <a:p>
            <a:r>
              <a:rPr lang="tr-TR" altLang="tr-TR" dirty="0" smtClean="0"/>
              <a:t>Araştırma teknikleri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387743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Ontoloji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Varlığın var oluş biçimine ilişkin temel felsefi düzeydir.</a:t>
            </a:r>
          </a:p>
          <a:p>
            <a:pPr marL="0" indent="0">
              <a:buNone/>
            </a:pPr>
            <a:r>
              <a:rPr lang="tr-TR" dirty="0" smtClean="0"/>
              <a:t>Varlığın ve gerçekliğin ne olduğu, doğası, yapısı, ilkeleri ve türlerini inceler.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İdealizm X Materyalizm</a:t>
            </a:r>
          </a:p>
        </p:txBody>
      </p:sp>
    </p:spTree>
    <p:extLst>
      <p:ext uri="{BB962C8B-B14F-4D97-AF65-F5344CB8AC3E}">
        <p14:creationId xmlns:p14="http://schemas.microsoft.com/office/powerpoint/2010/main" val="719502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Epistemoloji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1"/>
            <a:ext cx="10515600" cy="48093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Varlığın </a:t>
            </a:r>
            <a:r>
              <a:rPr lang="tr-TR" dirty="0" err="1" smtClean="0"/>
              <a:t>bilinebilirliğine</a:t>
            </a:r>
            <a:r>
              <a:rPr lang="tr-TR" dirty="0" smtClean="0"/>
              <a:t> ilişkin kavrayıştır.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İnsan bilgisinin yapısını, kökenlerini, inceler.</a:t>
            </a:r>
          </a:p>
          <a:p>
            <a:pPr marL="0" indent="0">
              <a:buNone/>
            </a:pPr>
            <a:r>
              <a:rPr lang="tr-TR" dirty="0" smtClean="0"/>
              <a:t>Varlığın bilgisine nasıl ulaşılabileceği ile ilgilenir.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Bildiğimiz şeyi nasıl </a:t>
            </a:r>
            <a:r>
              <a:rPr lang="tr-TR" dirty="0" smtClean="0"/>
              <a:t>biliyoruz?</a:t>
            </a:r>
          </a:p>
          <a:p>
            <a:r>
              <a:rPr lang="tr-TR" dirty="0" smtClean="0"/>
              <a:t>Nasıl </a:t>
            </a:r>
            <a:r>
              <a:rPr lang="tr-TR" dirty="0"/>
              <a:t>bilgi </a:t>
            </a:r>
            <a:r>
              <a:rPr lang="tr-TR" dirty="0" smtClean="0"/>
              <a:t>üretiyoruz?</a:t>
            </a:r>
            <a:endParaRPr lang="tr-TR" dirty="0"/>
          </a:p>
          <a:p>
            <a:r>
              <a:rPr lang="tr-TR" dirty="0"/>
              <a:t>B</a:t>
            </a:r>
            <a:r>
              <a:rPr lang="tr-TR" dirty="0" smtClean="0"/>
              <a:t>ilgiyi </a:t>
            </a:r>
            <a:r>
              <a:rPr lang="tr-TR" dirty="0"/>
              <a:t>oluşturan şeyler </a:t>
            </a:r>
            <a:r>
              <a:rPr lang="tr-TR" dirty="0" smtClean="0"/>
              <a:t>nelerdir?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206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Metodoloji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60089"/>
            <a:ext cx="10515600" cy="52968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Varlığa/gerçekliğe ilişkin bilginin nasıl ve hangi yollarla üretilebileceğine ilişkin kavrayıştır.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Sosyal gerçekliğin doğası nedir?</a:t>
            </a:r>
          </a:p>
          <a:p>
            <a:pPr marL="0" indent="0">
              <a:buNone/>
            </a:pPr>
            <a:r>
              <a:rPr lang="tr-TR" dirty="0" smtClean="0"/>
              <a:t>Bilimsel araştırma neden yapılır? Niteliği nedir?</a:t>
            </a:r>
          </a:p>
          <a:p>
            <a:pPr marL="0" indent="0">
              <a:buNone/>
            </a:pPr>
            <a:r>
              <a:rPr lang="tr-TR" dirty="0"/>
              <a:t>Sosyal araştırma hangi koşulda bilimsel hale gelir?</a:t>
            </a:r>
          </a:p>
          <a:p>
            <a:pPr marL="0" indent="0">
              <a:buNone/>
            </a:pPr>
            <a:r>
              <a:rPr lang="tr-TR" dirty="0" smtClean="0"/>
              <a:t>Değer yargısının bilimdeki yeri nedir?</a:t>
            </a:r>
          </a:p>
          <a:p>
            <a:pPr marL="0" indent="0">
              <a:buNone/>
            </a:pPr>
            <a:r>
              <a:rPr lang="tr-TR" dirty="0" smtClean="0"/>
              <a:t>Olgu-kavram (somut-soyut) bağlantısı nasıl kurulur?</a:t>
            </a:r>
          </a:p>
          <a:p>
            <a:pPr marL="0" indent="0">
              <a:buNone/>
            </a:pPr>
            <a:r>
              <a:rPr lang="tr-TR" dirty="0" smtClean="0"/>
              <a:t>Bilimsel sonuçlara ulaşmak için hangi yöntemler kullanılabilir?</a:t>
            </a:r>
          </a:p>
          <a:p>
            <a:pPr marL="0" indent="0">
              <a:buNone/>
            </a:pPr>
            <a:r>
              <a:rPr lang="tr-TR" dirty="0" smtClean="0"/>
              <a:t>Bu yöntemlerin nitelikleri, ilkeleri nelerdir?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539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257</Words>
  <Application>Microsoft Office PowerPoint</Application>
  <PresentationFormat>Geniş ekran</PresentationFormat>
  <Paragraphs>51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Sosyal Bilimlerde Araştırma</vt:lpstr>
      <vt:lpstr>Sosyal Bilimlerde Araştırma</vt:lpstr>
      <vt:lpstr>Sosyal Bilimlerde Araştırma</vt:lpstr>
      <vt:lpstr>Sosyal Bilimlerde Araştırma</vt:lpstr>
      <vt:lpstr>Ontoloji</vt:lpstr>
      <vt:lpstr>Epistemoloji</vt:lpstr>
      <vt:lpstr>Metodoloji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Bilimlerde Araştırma</dc:title>
  <dc:creator>Asus</dc:creator>
  <cp:lastModifiedBy>Asus</cp:lastModifiedBy>
  <cp:revision>1</cp:revision>
  <dcterms:created xsi:type="dcterms:W3CDTF">2020-01-31T22:21:17Z</dcterms:created>
  <dcterms:modified xsi:type="dcterms:W3CDTF">2020-01-31T22:22:02Z</dcterms:modified>
</cp:coreProperties>
</file>