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</p:sldMasterIdLst>
  <p:sldIdLst>
    <p:sldId id="257" r:id="rId4"/>
    <p:sldId id="281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018" autoAdjust="0"/>
    <p:restoredTop sz="94660"/>
  </p:normalViewPr>
  <p:slideViewPr>
    <p:cSldViewPr snapToGrid="0">
      <p:cViewPr varScale="1">
        <p:scale>
          <a:sx n="94" d="100"/>
          <a:sy n="94" d="100"/>
        </p:scale>
        <p:origin x="73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83BC2-F1CA-42BB-850F-3B90D83B9EF5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DD0B7-C2BF-4FED-B45B-CBFADF075ED3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741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C6971-803F-44BA-988D-73CFA68F19B0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2386C-9545-4240-ABD6-A905AEA8E632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274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CDA34-4F0D-4F8B-ACC7-486404FC9855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4BCC7-B636-433C-8E0A-22730C267EE1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7246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B4772-AB65-43F5-BB0D-CA72EB06AA11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EC5CC-9042-4A26-BF10-29B839189FCA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0298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A37E5-D09E-457F-8A17-021A604422D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527912-0DB3-4817-BC2A-FAB7E922D11C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3730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F487D-1B7F-46BD-8222-2A508DD8E582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73C9D-74B2-4DAC-B1BB-B1C527AC2C0F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00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E3381D-2E27-4F98-826D-01497ACD13F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BEEFE-B86C-4F5D-91C3-F5207F11A856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7829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C7F8E-05DE-4813-B4CB-6316241628C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E982D-CBE3-42FD-98B3-D5064B64C458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4234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AFA53-FEBC-4432-B57D-DA3D84B3EED5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49B8B-B1B9-4412-8014-97494782C3F0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5222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A06AE-FD22-493E-8E68-52B46062CB84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4FFED-9D8C-41E8-9119-BFCD26E8B8F9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4931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E02B9-7756-4DFA-B336-A63F6EF26D28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BBEB8-ADA5-4D63-80E2-077D10658D94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957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AD54F-B017-4C91-B547-A64D7724B8D4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D6511-FE3C-49CD-B8E6-4BEE556C148B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9522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449BA-285E-4B10-B3F3-BB93D8E407E0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17ED1-165A-4D28-9585-C27CF3915D3F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8640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ED9DD-F207-4B79-822A-869214112580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232AA-ED6B-4044-9DD4-A6EA30B7CB4D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0397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640159-F19C-4D04-949C-E4B58B114F3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3CABE-47AE-40E3-839B-4D4C8E5D6AEE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6153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20983-741A-45FC-B1E4-5F84BD9CB94A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9E22A-BF3F-4C77-8CC4-F9832DAF5FD7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0648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D14D8-C980-4494-AC43-9EA3B654FED0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7EFF3-63BD-4CF2-B58C-6A5EA6C9C11A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4353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864AC-D12A-4C2E-A4F9-59CDDDBC713E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FF31D-4F4E-41B8-9DED-416DEDA5F79B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6698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ED9C4-6079-4269-A2BC-39B1155BD644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F5D19-5332-4D9A-9E6E-CC3040CCDB36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3498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6C364-610B-4761-88D7-9FC50FB84EE8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E1AD-10CD-47BF-8BDB-A821538D39DA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5238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24756-3FE8-459D-9DDA-FCD5A5CE8083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FDDAC-37D5-4368-AD64-30CB7904C445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64806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9D71F-5A07-4E15-936C-17F545771949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7C6F25-87D2-4494-8524-8200A16ED443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379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A1460-71BD-4A8C-8561-45B7E267FFC1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D35C2-B249-4FE7-86F3-8558462057D4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96222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E9A17-F427-4F30-AC88-39604E220427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7BB3A-329D-4F23-8124-705C607AD406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32372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B4B6C-DF06-458F-B0CE-5591A8083D9A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7ABB7-1DF9-4436-BF92-7BEC5ED59E31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58975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39BDE7-9245-4B8D-A75A-648B2A587977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BF20D-5AEE-4C33-B737-FC8B432C7B40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586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4B7DF-DBE8-40E2-91B2-C0F234E566D2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219E6-CDEF-4E93-B013-58030F15C6A2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74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65CA7-D9F5-41C0-8CA3-F1E705A59CD5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FA975-BB56-418A-95D0-62DA7A588486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849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6EEB1-F176-48C5-B636-016D26B94566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7F7B9E-DE1F-46F5-8212-BA877A962D69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442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8DFD5-1496-45D7-95A6-6E11D64B4785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7B626-0976-4161-8A8E-004132A0E355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6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A45EF-9738-4580-9615-236DDCABC6C8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691E8-FB7A-46F2-9FD3-FC50BEB29E97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652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CC2CA-51D5-41F9-9A6F-71BAA5D5DFEA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40D4F7-FD29-41CD-AE26-CD5EE4AA5A14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231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15A24-9394-4C0C-B6F1-E874C0E9C566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87B59-A702-4501-8A1C-F3E944F22879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511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523EC53-B3AA-489E-9E33-CD22C2DF20CA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DAF8579-3244-4EB7-AC13-09D588A32D61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05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70D7D7B-E583-4E59-BABA-019B875AE3B8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16/09/2021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C384BE7-B756-4433-8D31-E713409B053B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373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7845B2D-986A-4BEE-9680-5ACDA750C317}" type="datetimeFigureOut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16/09/2021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CA31BA0-F0BE-496E-A07A-CEECA1740FD1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55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cs typeface="Arial" panose="020B060402020202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C1C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3"/>
          <p:cNvSpPr txBox="1">
            <a:spLocks noChangeArrowheads="1"/>
          </p:cNvSpPr>
          <p:nvPr/>
        </p:nvSpPr>
        <p:spPr bwMode="auto">
          <a:xfrm>
            <a:off x="965200" y="1525588"/>
            <a:ext cx="7169150" cy="329723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tIns="216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3600" b="1" dirty="0" smtClean="0">
                <a:solidFill>
                  <a:srgbClr val="66CCFF"/>
                </a:solidFill>
                <a:latin typeface="Arial" panose="020B0604020202020204" pitchFamily="34" charset="0"/>
              </a:rPr>
              <a:t>Astım ve KOAH tedavisinde kullanılan ilaçlar</a:t>
            </a:r>
            <a:endParaRPr lang="tr-TR" altLang="en-US" sz="3600" b="1" dirty="0">
              <a:solidFill>
                <a:srgbClr val="66CCFF"/>
              </a:solidFill>
              <a:latin typeface="Arial" panose="020B0604020202020204" pitchFamily="34" charset="0"/>
            </a:endParaRPr>
          </a:p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tr-TR" altLang="en-US" sz="3600" b="1" dirty="0">
              <a:solidFill>
                <a:srgbClr val="66CCFF"/>
              </a:solidFill>
              <a:latin typeface="Arial" panose="020B0604020202020204" pitchFamily="34" charset="0"/>
            </a:endParaRPr>
          </a:p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1800" i="1" dirty="0" smtClean="0">
                <a:solidFill>
                  <a:srgbClr val="66CCFF"/>
                </a:solidFill>
                <a:latin typeface="Arial" panose="020B0604020202020204" pitchFamily="34" charset="0"/>
              </a:rPr>
              <a:t>Ankara Üniversitesi Tıp Fakültesi Farmakoloji </a:t>
            </a:r>
            <a:r>
              <a:rPr lang="tr-TR" altLang="en-US" sz="1800" i="1" dirty="0" err="1" smtClean="0">
                <a:solidFill>
                  <a:srgbClr val="66CCFF"/>
                </a:solidFill>
                <a:latin typeface="Arial" panose="020B0604020202020204" pitchFamily="34" charset="0"/>
              </a:rPr>
              <a:t>Ab.D</a:t>
            </a:r>
            <a:r>
              <a:rPr lang="tr-TR" altLang="en-US" sz="1800" i="1" dirty="0" smtClean="0">
                <a:solidFill>
                  <a:srgbClr val="66CCFF"/>
                </a:solidFill>
                <a:latin typeface="Arial" panose="020B0604020202020204" pitchFamily="34" charset="0"/>
              </a:rPr>
              <a:t>.</a:t>
            </a:r>
            <a:endParaRPr lang="tr-TR" altLang="en-US" sz="1800" i="1" dirty="0">
              <a:solidFill>
                <a:srgbClr val="66CCFF"/>
              </a:solidFill>
              <a:latin typeface="Arial" panose="020B0604020202020204" pitchFamily="34" charset="0"/>
            </a:endParaRPr>
          </a:p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1400" i="1" dirty="0">
                <a:solidFill>
                  <a:srgbClr val="66CCFF"/>
                </a:solidFill>
                <a:latin typeface="Arial" panose="020B0604020202020204" pitchFamily="34" charset="0"/>
              </a:rPr>
              <a:t>Ongun Onaran</a:t>
            </a:r>
            <a:endParaRPr lang="en-US" altLang="en-US" sz="1400" i="1" dirty="0">
              <a:solidFill>
                <a:srgbClr val="66CC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901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483B2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3"/>
          <p:cNvSpPr txBox="1">
            <a:spLocks noChangeArrowheads="1"/>
          </p:cNvSpPr>
          <p:nvPr/>
        </p:nvSpPr>
        <p:spPr bwMode="auto">
          <a:xfrm>
            <a:off x="381000" y="184150"/>
            <a:ext cx="8434388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3600" b="1" dirty="0" err="1" smtClean="0">
                <a:solidFill>
                  <a:srgbClr val="00FFFF"/>
                </a:solidFill>
                <a:latin typeface="Arial" panose="020B0604020202020204" pitchFamily="34" charset="0"/>
              </a:rPr>
              <a:t>Bronkodilatörler</a:t>
            </a:r>
            <a:endParaRPr lang="tr-TR" altLang="en-US" sz="3600" b="1" dirty="0" smtClean="0">
              <a:solidFill>
                <a:srgbClr val="00FFFF"/>
              </a:solidFill>
              <a:latin typeface="Arial" panose="020B0604020202020204" pitchFamily="34" charset="0"/>
            </a:endParaRPr>
          </a:p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2400" b="1" dirty="0" err="1" smtClean="0">
                <a:solidFill>
                  <a:srgbClr val="00FFFF"/>
                </a:solidFill>
                <a:latin typeface="Arial" panose="020B0604020202020204" pitchFamily="34" charset="0"/>
              </a:rPr>
              <a:t>Antimuskarinikler</a:t>
            </a:r>
            <a:endParaRPr lang="tr-TR" altLang="en-US" sz="2400" b="1" dirty="0">
              <a:solidFill>
                <a:srgbClr val="00FFFF"/>
              </a:solidFill>
              <a:latin typeface="Arial" panose="020B0604020202020204" pitchFamily="34" charset="0"/>
            </a:endParaRPr>
          </a:p>
        </p:txBody>
      </p:sp>
      <p:sp>
        <p:nvSpPr>
          <p:cNvPr id="22531" name="Rectangle 1"/>
          <p:cNvSpPr>
            <a:spLocks noChangeArrowheads="1"/>
          </p:cNvSpPr>
          <p:nvPr/>
        </p:nvSpPr>
        <p:spPr bwMode="auto">
          <a:xfrm>
            <a:off x="388938" y="1487488"/>
            <a:ext cx="8475662" cy="1783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i="1" dirty="0">
                <a:solidFill>
                  <a:srgbClr val="FFFFCC"/>
                </a:solidFill>
                <a:latin typeface="Arial" panose="020B0604020202020204" pitchFamily="34" charset="0"/>
              </a:rPr>
              <a:t>Bronşların çapı, bronşlarda sirküler yerleşmiş düz kasların </a:t>
            </a:r>
            <a:r>
              <a:rPr lang="tr-TR" altLang="en-US" sz="1400" i="1" dirty="0" err="1">
                <a:solidFill>
                  <a:srgbClr val="FFFFCC"/>
                </a:solidFill>
                <a:latin typeface="Arial" panose="020B0604020202020204" pitchFamily="34" charset="0"/>
              </a:rPr>
              <a:t>tonusuyla</a:t>
            </a:r>
            <a:r>
              <a:rPr lang="tr-TR" altLang="en-US" sz="1400" i="1" dirty="0">
                <a:solidFill>
                  <a:srgbClr val="FFFFCC"/>
                </a:solidFill>
                <a:latin typeface="Arial" panose="020B0604020202020204" pitchFamily="34" charset="0"/>
              </a:rPr>
              <a:t> kontrol edilir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.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Hava yollarındaki duyu reseptörlerinin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iritanlar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tarafından uyarılmasıyla tetiklenen,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asetilkolinin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aracılık ettiği bir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nöral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refleks 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bronkokonstiksiyonla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sonuçlanır (12. slayda bakınız) 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Muskarinik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reseptör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inhibisyonunun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bu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nörojenik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bronkokonstriksiyonu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engellediği düşünülmektedir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Ayrıca bu antagonistler,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asetilkolin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aracılığıyla oluşan mukus salgılanmasını da azaltırlar</a:t>
            </a:r>
            <a:endParaRPr lang="tr-TR" altLang="en-US" sz="1400" i="1" dirty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  <p:sp>
        <p:nvSpPr>
          <p:cNvPr id="22532" name="Rectangle 1"/>
          <p:cNvSpPr>
            <a:spLocks noChangeArrowheads="1"/>
          </p:cNvSpPr>
          <p:nvPr/>
        </p:nvSpPr>
        <p:spPr bwMode="auto">
          <a:xfrm>
            <a:off x="415925" y="3676650"/>
            <a:ext cx="8475663" cy="209389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600" b="1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Ipratropium</a:t>
            </a:r>
            <a:r>
              <a:rPr lang="tr-TR" altLang="en-US" sz="1600" b="1" u="sng" dirty="0" smtClean="0">
                <a:solidFill>
                  <a:srgbClr val="00FF00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600" b="1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Bromid</a:t>
            </a:r>
            <a:r>
              <a:rPr lang="tr-TR" altLang="en-US" sz="1600" b="1" u="sng" dirty="0" smtClean="0">
                <a:solidFill>
                  <a:srgbClr val="00FF00"/>
                </a:solidFill>
                <a:latin typeface="Arial" panose="020B0604020202020204" pitchFamily="34" charset="0"/>
              </a:rPr>
              <a:t> &amp; </a:t>
            </a:r>
            <a:r>
              <a:rPr lang="tr-TR" altLang="en-US" sz="1600" b="1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Tiotropium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bu amaçla kullanılan iki antagonisttir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Bu antagonistler, atropinden farklı olarak uygulama bölgesinden az emilirler, kan-beyin engelini geçmezler, hava yollarındaki 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silya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hareketlerini engellemezler. Bu yüzden daha az yan etki oluştururlar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KOAH’da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, astıma göre daha etkilidirler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Astımda 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bronkodilatör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kullanma ihtiyacını ya da atakların sıklığını azaltırlar, ama hiçbir zaman tek başlarına 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kullanılanılmazlar</a:t>
            </a:r>
            <a:endParaRPr lang="tr-TR" altLang="en-US" sz="1400" dirty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  <p:sp>
        <p:nvSpPr>
          <p:cNvPr id="22533" name="Rectangle 1"/>
          <p:cNvSpPr>
            <a:spLocks noChangeArrowheads="1"/>
          </p:cNvSpPr>
          <p:nvPr/>
        </p:nvSpPr>
        <p:spPr bwMode="auto">
          <a:xfrm>
            <a:off x="401638" y="6245225"/>
            <a:ext cx="8475662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600" b="1" i="1" dirty="0" smtClean="0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Ana veriliş yolu </a:t>
            </a:r>
            <a:r>
              <a:rPr lang="tr-TR" altLang="en-US" sz="1600" b="1" i="1" dirty="0" err="1" smtClean="0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inhalasyondur</a:t>
            </a:r>
            <a:r>
              <a:rPr lang="tr-TR" altLang="en-US" sz="1600" b="1" i="1" dirty="0" smtClean="0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endParaRPr lang="tr-TR" altLang="en-US" sz="1600" b="1" i="1" dirty="0">
              <a:solidFill>
                <a:srgbClr val="FFFF00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36970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/>
      <p:bldP spid="22532" grpId="0" animBg="1"/>
      <p:bldP spid="22533" grpId="0"/>
    </p:bldLst>
  </p:timing>
  <p:extLst mod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2D2D4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3"/>
          <p:cNvSpPr txBox="1">
            <a:spLocks noChangeArrowheads="1"/>
          </p:cNvSpPr>
          <p:nvPr/>
        </p:nvSpPr>
        <p:spPr bwMode="auto">
          <a:xfrm>
            <a:off x="381000" y="184150"/>
            <a:ext cx="8434388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3600" b="1" dirty="0" err="1" smtClean="0">
                <a:solidFill>
                  <a:srgbClr val="00FFFF"/>
                </a:solidFill>
                <a:latin typeface="Arial" panose="020B0604020202020204" pitchFamily="34" charset="0"/>
              </a:rPr>
              <a:t>Kortikosteroidler</a:t>
            </a:r>
            <a:endParaRPr lang="tr-TR" altLang="en-US" sz="3600" b="1" dirty="0" smtClean="0">
              <a:solidFill>
                <a:srgbClr val="00FFFF"/>
              </a:solidFill>
              <a:latin typeface="Arial" panose="020B0604020202020204" pitchFamily="34" charset="0"/>
            </a:endParaRPr>
          </a:p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2400" b="1" dirty="0" smtClean="0">
                <a:solidFill>
                  <a:srgbClr val="00FFFF"/>
                </a:solidFill>
                <a:latin typeface="Arial" panose="020B0604020202020204" pitchFamily="34" charset="0"/>
              </a:rPr>
              <a:t>Anti </a:t>
            </a:r>
            <a:r>
              <a:rPr lang="tr-TR" altLang="en-US" sz="2400" b="1" dirty="0" err="1" smtClean="0">
                <a:solidFill>
                  <a:srgbClr val="00FFFF"/>
                </a:solidFill>
                <a:latin typeface="Arial" panose="020B0604020202020204" pitchFamily="34" charset="0"/>
              </a:rPr>
              <a:t>inflamasyon</a:t>
            </a:r>
            <a:endParaRPr lang="tr-TR" altLang="en-US" sz="2400" b="1" dirty="0">
              <a:solidFill>
                <a:srgbClr val="00FFFF"/>
              </a:solidFill>
              <a:latin typeface="Arial" panose="020B0604020202020204" pitchFamily="34" charset="0"/>
            </a:endParaRPr>
          </a:p>
        </p:txBody>
      </p:sp>
      <p:sp>
        <p:nvSpPr>
          <p:cNvPr id="23555" name="Rectangle 1"/>
          <p:cNvSpPr>
            <a:spLocks noChangeArrowheads="1"/>
          </p:cNvSpPr>
          <p:nvPr/>
        </p:nvSpPr>
        <p:spPr bwMode="auto">
          <a:xfrm>
            <a:off x="388938" y="1487488"/>
            <a:ext cx="8475662" cy="24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Hem astım, hem de KOAH kronik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inflamatuar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hastalıklardır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Kortikosteroidler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güçlü ve geniş spektrumlu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antiinlamatuarlardır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(</a:t>
            </a:r>
            <a:r>
              <a:rPr lang="tr-TR" altLang="en-US" sz="1400" i="1" dirty="0" err="1">
                <a:solidFill>
                  <a:srgbClr val="FFFFCC"/>
                </a:solidFill>
                <a:latin typeface="Arial" panose="020B0604020202020204" pitchFamily="34" charset="0"/>
              </a:rPr>
              <a:t>a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ntiinflamatuar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ve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immünmodülatör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etkilerinin mekanizmaları için ilgili derslere bakın)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Inhalasyonla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kullanılan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steroidlerin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1970’lerde tedaviye girmesi astım tedavisinde devrim yaratmıştır. 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KOAH’da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astıma göre çok daha az etkilidirler.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KOAH’da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sadece ciddi olgularda kullanılırlar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Sistemik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kortikosteroidler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ise,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sarkoidosis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,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interstisyial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akciğer hastalıkları ya da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pulmoner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eosinofilik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sendrom gibi diğer akciğer hastalıklarında kullanılırlar </a:t>
            </a:r>
            <a:endParaRPr lang="tr-TR" altLang="en-US" sz="1400" i="1" dirty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  <p:sp>
        <p:nvSpPr>
          <p:cNvPr id="23556" name="Rectangle 1"/>
          <p:cNvSpPr>
            <a:spLocks noChangeArrowheads="1"/>
          </p:cNvSpPr>
          <p:nvPr/>
        </p:nvSpPr>
        <p:spPr bwMode="auto">
          <a:xfrm>
            <a:off x="587375" y="4324350"/>
            <a:ext cx="8091488" cy="214622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600" b="1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Prednison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&amp; </a:t>
            </a:r>
            <a:r>
              <a:rPr lang="tr-TR" altLang="en-US" sz="1600" b="1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Metilprednisolon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gerektiği zaman sistemik kullanılabilen iki örnektir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600" b="1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Beklametason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astımda lokal kullanılan 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prototipik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örnektir, ama başkaları da vardır tabii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Inhalasyonla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kullanılan 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steroidler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doğrudan düz kas gevşetici olmamakla birlikte, 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bornş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düz kaslarındaki aşırı duyarlılığı azaltırlar, böylece kronik astımda 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bronkodilatör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kullanım ihtiyacını azaltırlar 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endParaRPr lang="tr-TR" altLang="en-US" sz="1400" dirty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228167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55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/>
      <p:bldP spid="23556" grpId="0" build="p" animBg="1"/>
    </p:bldLst>
  </p:timing>
  <p:extLst mod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F4E79"/>
            </a:gs>
            <a:gs pos="100000">
              <a:schemeClr val="tx1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ChangeArrowheads="1"/>
          </p:cNvSpPr>
          <p:nvPr/>
        </p:nvSpPr>
        <p:spPr bwMode="auto">
          <a:xfrm>
            <a:off x="1447800" y="1781175"/>
            <a:ext cx="628015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3400" indent="-533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914400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5400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7145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717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289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861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433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05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2000" b="1" dirty="0" smtClean="0">
                <a:solidFill>
                  <a:srgbClr val="FFFFCC"/>
                </a:solidFill>
                <a:latin typeface="Arial" panose="020B0604020202020204" pitchFamily="34" charset="0"/>
              </a:rPr>
              <a:t>Lokal yan etkiler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Disfoni</a:t>
            </a:r>
            <a:endParaRPr lang="tr-TR" altLang="en-US" sz="1800" dirty="0" smtClean="0">
              <a:solidFill>
                <a:srgbClr val="FFFFCC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Orofaringeal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kandidiyasis</a:t>
            </a:r>
            <a:endParaRPr lang="tr-TR" altLang="en-US" sz="1800" dirty="0" smtClean="0">
              <a:solidFill>
                <a:srgbClr val="FFFFCC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Öksürük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tr-TR" altLang="en-US" sz="2000" b="1" dirty="0" smtClean="0">
                <a:solidFill>
                  <a:srgbClr val="FFFFCC"/>
                </a:solidFill>
                <a:latin typeface="Arial" panose="020B0604020202020204" pitchFamily="34" charset="0"/>
              </a:rPr>
              <a:t>Sistemik yan etkiler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Adrenal bez baskılanması ya da yetmezliği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Büyümenin baskılanması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Ciltte renk değişikliği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Osteoporoz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Katarakt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Glokom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Matabolik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 bozukluklar (</a:t>
            </a: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glükoz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, </a:t>
            </a: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insulin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, </a:t>
            </a: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trigliserid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)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Psikiyatrik bozukluklar (</a:t>
            </a: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öfori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, </a:t>
            </a: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depresyion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)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Zatürre</a:t>
            </a:r>
            <a:endParaRPr lang="tr-TR" altLang="en-US" sz="1800" dirty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  <p:sp>
        <p:nvSpPr>
          <p:cNvPr id="24579" name="TextBox 2"/>
          <p:cNvSpPr txBox="1">
            <a:spLocks noChangeArrowheads="1"/>
          </p:cNvSpPr>
          <p:nvPr/>
        </p:nvSpPr>
        <p:spPr bwMode="auto">
          <a:xfrm>
            <a:off x="4649788" y="6315075"/>
            <a:ext cx="4441825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900" i="1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Goodman</a:t>
            </a:r>
            <a:r>
              <a:rPr lang="tr-TR" altLang="en-US" sz="900" i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tr-TR" altLang="en-US" sz="900" i="1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Gilman’s</a:t>
            </a:r>
            <a:r>
              <a:rPr lang="tr-TR" altLang="en-US" sz="900" i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en-US" sz="900" i="1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altLang="en-US" sz="900" i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en-US" sz="900" i="1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Pharmacological</a:t>
            </a:r>
            <a:r>
              <a:rPr lang="tr-TR" altLang="en-US" sz="900" i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en-US" sz="900" i="1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basis</a:t>
            </a:r>
            <a:r>
              <a:rPr lang="tr-TR" altLang="en-US" sz="900" i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altLang="en-US" sz="900" i="1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therapeutics</a:t>
            </a:r>
            <a:r>
              <a:rPr lang="tr-TR" altLang="en-US" sz="9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9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13th Edition, </a:t>
            </a:r>
            <a:r>
              <a:rPr lang="tr-TR" altLang="en-US" sz="900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Mc</a:t>
            </a:r>
            <a:r>
              <a:rPr lang="tr-TR" altLang="en-US" sz="9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en-US" sz="900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Graw</a:t>
            </a:r>
            <a:r>
              <a:rPr lang="tr-TR" altLang="en-US" sz="9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en-US" sz="900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Hill</a:t>
            </a:r>
            <a:endParaRPr lang="tr-TR" altLang="en-US" sz="900" dirty="0">
              <a:solidFill>
                <a:srgbClr val="FFFF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80" name="TextBox 3"/>
          <p:cNvSpPr txBox="1">
            <a:spLocks noChangeArrowheads="1"/>
          </p:cNvSpPr>
          <p:nvPr/>
        </p:nvSpPr>
        <p:spPr bwMode="auto">
          <a:xfrm>
            <a:off x="1211263" y="507206"/>
            <a:ext cx="6877050" cy="973932"/>
          </a:xfrm>
          <a:prstGeom prst="rect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Inhalasyonla</a:t>
            </a:r>
            <a:r>
              <a:rPr lang="tr-TR" alt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kullanılan </a:t>
            </a:r>
            <a:r>
              <a:rPr lang="tr-TR" alt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kortikosteroidlerin</a:t>
            </a:r>
            <a:r>
              <a:rPr lang="tr-TR" alt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 etkileri</a:t>
            </a:r>
            <a:endParaRPr lang="tr-TR" altLang="en-US" sz="2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7312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  <p:extLst mod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2D2D4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3"/>
          <p:cNvSpPr txBox="1">
            <a:spLocks noChangeArrowheads="1"/>
          </p:cNvSpPr>
          <p:nvPr/>
        </p:nvSpPr>
        <p:spPr bwMode="auto">
          <a:xfrm>
            <a:off x="381000" y="184150"/>
            <a:ext cx="8434388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3600" b="1" dirty="0" err="1" smtClean="0">
                <a:solidFill>
                  <a:srgbClr val="00FFFF"/>
                </a:solidFill>
                <a:latin typeface="Arial" panose="020B0604020202020204" pitchFamily="34" charset="0"/>
              </a:rPr>
              <a:t>Kromonlar</a:t>
            </a:r>
            <a:endParaRPr lang="tr-TR" altLang="en-US" sz="3600" b="1" dirty="0" smtClean="0">
              <a:solidFill>
                <a:srgbClr val="00FFFF"/>
              </a:solidFill>
              <a:latin typeface="Arial" panose="020B0604020202020204" pitchFamily="34" charset="0"/>
            </a:endParaRPr>
          </a:p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2400" b="1" dirty="0" err="1" smtClean="0">
                <a:solidFill>
                  <a:srgbClr val="00FFFF"/>
                </a:solidFill>
                <a:latin typeface="Arial" panose="020B0604020202020204" pitchFamily="34" charset="0"/>
              </a:rPr>
              <a:t>Mast</a:t>
            </a:r>
            <a:r>
              <a:rPr lang="tr-TR" altLang="en-US" sz="2400" b="1" dirty="0" smtClean="0">
                <a:solidFill>
                  <a:srgbClr val="00FFFF"/>
                </a:solidFill>
                <a:latin typeface="Arial" panose="020B0604020202020204" pitchFamily="34" charset="0"/>
              </a:rPr>
              <a:t> hücresi stabilizasyonu (</a:t>
            </a:r>
            <a:r>
              <a:rPr lang="tr-TR" altLang="en-US" sz="2400" b="1" dirty="0" err="1" smtClean="0">
                <a:solidFill>
                  <a:srgbClr val="00FFFF"/>
                </a:solidFill>
                <a:latin typeface="Arial" panose="020B0604020202020204" pitchFamily="34" charset="0"/>
              </a:rPr>
              <a:t>antiinflamasyon</a:t>
            </a:r>
            <a:r>
              <a:rPr lang="tr-TR" altLang="en-US" sz="2400" b="1" dirty="0" smtClean="0">
                <a:solidFill>
                  <a:srgbClr val="00FFFF"/>
                </a:solidFill>
                <a:latin typeface="Arial" panose="020B0604020202020204" pitchFamily="34" charset="0"/>
              </a:rPr>
              <a:t>)</a:t>
            </a:r>
            <a:endParaRPr lang="tr-TR" altLang="en-US" sz="2400" b="1" dirty="0">
              <a:solidFill>
                <a:srgbClr val="00FFFF"/>
              </a:solidFill>
              <a:latin typeface="Arial" panose="020B0604020202020204" pitchFamily="34" charset="0"/>
            </a:endParaRPr>
          </a:p>
        </p:txBody>
      </p:sp>
      <p:sp>
        <p:nvSpPr>
          <p:cNvPr id="25603" name="Rectangle 1"/>
          <p:cNvSpPr>
            <a:spLocks noChangeArrowheads="1"/>
          </p:cNvSpPr>
          <p:nvPr/>
        </p:nvSpPr>
        <p:spPr bwMode="auto">
          <a:xfrm>
            <a:off x="388938" y="1487488"/>
            <a:ext cx="8475662" cy="1416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Astım, kronik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inflamatuar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–çoğunlukla da alerjik- bir hastalıktır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Kromonlar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mast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hücresi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degranülasyonunu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inhibe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ederek etki gösterirler (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mast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hücrelerinin astımdaki rolleri için 11. slayda bakın)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Buna rağmen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kromonlar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, astım tedavisinde (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inhalasyon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)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steroidleri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kadar etkili değildir. </a:t>
            </a:r>
            <a:endParaRPr lang="tr-TR" altLang="en-US" sz="1400" i="1" dirty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  <p:sp>
        <p:nvSpPr>
          <p:cNvPr id="25604" name="Rectangle 1"/>
          <p:cNvSpPr>
            <a:spLocks noChangeArrowheads="1"/>
          </p:cNvSpPr>
          <p:nvPr/>
        </p:nvSpPr>
        <p:spPr bwMode="auto">
          <a:xfrm>
            <a:off x="631825" y="3516313"/>
            <a:ext cx="7643813" cy="1835366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600" b="1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Kromolin</a:t>
            </a:r>
            <a:r>
              <a:rPr lang="tr-TR" altLang="en-US" sz="1600" b="1" u="sng" dirty="0" smtClean="0">
                <a:solidFill>
                  <a:srgbClr val="00FF00"/>
                </a:solidFill>
                <a:latin typeface="Arial" panose="020B0604020202020204" pitchFamily="34" charset="0"/>
              </a:rPr>
              <a:t> Sodyum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&amp; </a:t>
            </a:r>
            <a:r>
              <a:rPr lang="tr-TR" altLang="en-US" sz="1600" b="1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Nedokromil</a:t>
            </a:r>
            <a:r>
              <a:rPr lang="tr-TR" altLang="en-US" sz="1600" b="1" dirty="0" smtClean="0">
                <a:solidFill>
                  <a:srgbClr val="00FF00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klinikte kullanılan tek örnektir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Giderek tedaviden çekilmekle birlikte, astım tedavisi sırasında 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bronkodilatör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kullanma ihtiyacını azaltırlar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Yan etkilerinin göreli olarak az olması bir avantajdır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Alerjik 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rino-konjonktivitte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astımda olduklarından daha etkilidirler</a:t>
            </a:r>
            <a:endParaRPr lang="tr-TR" altLang="en-US" sz="1400" dirty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  <p:sp>
        <p:nvSpPr>
          <p:cNvPr id="25605" name="Rectangle 1"/>
          <p:cNvSpPr>
            <a:spLocks noChangeArrowheads="1"/>
          </p:cNvSpPr>
          <p:nvPr/>
        </p:nvSpPr>
        <p:spPr bwMode="auto">
          <a:xfrm>
            <a:off x="401638" y="6245225"/>
            <a:ext cx="8475662" cy="42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b="1" i="1" dirty="0" smtClean="0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Lokal yolla uygulanırlar (astımda </a:t>
            </a:r>
            <a:r>
              <a:rPr lang="tr-TR" altLang="en-US" sz="1400" b="1" i="1" dirty="0" err="1" smtClean="0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inhalasyon</a:t>
            </a:r>
            <a:r>
              <a:rPr lang="tr-TR" altLang="en-US" sz="1400" b="1" i="1" dirty="0" smtClean="0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, </a:t>
            </a:r>
            <a:r>
              <a:rPr lang="tr-TR" altLang="en-US" sz="1400" b="1" i="1" dirty="0" err="1" smtClean="0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rino-konjonktivitte</a:t>
            </a:r>
            <a:r>
              <a:rPr lang="tr-TR" altLang="en-US" sz="1400" b="1" i="1" dirty="0" smtClean="0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tr-TR" altLang="en-US" sz="1400" b="1" i="1" dirty="0" err="1" smtClean="0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topikal</a:t>
            </a:r>
            <a:r>
              <a:rPr lang="tr-TR" altLang="en-US" sz="1400" b="1" i="1" dirty="0" smtClean="0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)</a:t>
            </a:r>
            <a:endParaRPr lang="tr-TR" altLang="en-US" sz="1400" b="1" i="1" dirty="0">
              <a:solidFill>
                <a:srgbClr val="FFFF00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5141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/>
      <p:bldP spid="25604" grpId="0" animBg="1"/>
      <p:bldP spid="25605" grpId="0"/>
    </p:bldLst>
  </p:timing>
  <p:extLst mod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2D2D4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3"/>
          <p:cNvSpPr txBox="1">
            <a:spLocks noChangeArrowheads="1"/>
          </p:cNvSpPr>
          <p:nvPr/>
        </p:nvSpPr>
        <p:spPr bwMode="auto">
          <a:xfrm>
            <a:off x="381000" y="184150"/>
            <a:ext cx="8434388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3600" b="1" dirty="0" err="1" smtClean="0">
                <a:solidFill>
                  <a:srgbClr val="00FFFF"/>
                </a:solidFill>
                <a:latin typeface="Arial" panose="020B0604020202020204" pitchFamily="34" charset="0"/>
              </a:rPr>
              <a:t>Leukotrien</a:t>
            </a:r>
            <a:r>
              <a:rPr lang="tr-TR" altLang="en-US" sz="3600" b="1" dirty="0" smtClean="0">
                <a:solidFill>
                  <a:srgbClr val="00FFFF"/>
                </a:solidFill>
                <a:latin typeface="Arial" panose="020B0604020202020204" pitchFamily="34" charset="0"/>
              </a:rPr>
              <a:t> yolağı </a:t>
            </a:r>
            <a:r>
              <a:rPr lang="tr-TR" altLang="en-US" sz="3600" b="1" dirty="0" err="1" smtClean="0">
                <a:solidFill>
                  <a:srgbClr val="00FFFF"/>
                </a:solidFill>
                <a:latin typeface="Arial" panose="020B0604020202020204" pitchFamily="34" charset="0"/>
              </a:rPr>
              <a:t>Inhibitöerleri</a:t>
            </a:r>
            <a:endParaRPr lang="tr-TR" altLang="en-US" sz="3600" b="1" dirty="0" smtClean="0">
              <a:solidFill>
                <a:srgbClr val="00FFFF"/>
              </a:solidFill>
              <a:latin typeface="Arial" panose="020B0604020202020204" pitchFamily="34" charset="0"/>
            </a:endParaRPr>
          </a:p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2400" b="1" dirty="0" smtClean="0">
                <a:solidFill>
                  <a:srgbClr val="00FFFF"/>
                </a:solidFill>
                <a:latin typeface="Arial" panose="020B0604020202020204" pitchFamily="34" charset="0"/>
              </a:rPr>
              <a:t>Anti </a:t>
            </a:r>
            <a:r>
              <a:rPr lang="tr-TR" altLang="en-US" sz="2400" b="1" dirty="0" err="1" smtClean="0">
                <a:solidFill>
                  <a:srgbClr val="00FFFF"/>
                </a:solidFill>
                <a:latin typeface="Arial" panose="020B0604020202020204" pitchFamily="34" charset="0"/>
              </a:rPr>
              <a:t>inflamasyion</a:t>
            </a:r>
            <a:endParaRPr lang="tr-TR" altLang="en-US" sz="2400" b="1" dirty="0">
              <a:solidFill>
                <a:srgbClr val="00FFFF"/>
              </a:solidFill>
              <a:latin typeface="Arial" panose="020B0604020202020204" pitchFamily="34" charset="0"/>
            </a:endParaRPr>
          </a:p>
        </p:txBody>
      </p:sp>
      <p:sp>
        <p:nvSpPr>
          <p:cNvPr id="26627" name="Rectangle 1"/>
          <p:cNvSpPr>
            <a:spLocks noChangeArrowheads="1"/>
          </p:cNvSpPr>
          <p:nvPr/>
        </p:nvSpPr>
        <p:spPr bwMode="auto">
          <a:xfrm>
            <a:off x="388938" y="1487488"/>
            <a:ext cx="8475662" cy="2300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i="1" dirty="0">
                <a:solidFill>
                  <a:srgbClr val="FFFFCC"/>
                </a:solidFill>
                <a:latin typeface="Arial" panose="020B0604020202020204" pitchFamily="34" charset="0"/>
              </a:rPr>
              <a:t>Astım, kronik </a:t>
            </a:r>
            <a:r>
              <a:rPr lang="tr-TR" altLang="en-US" sz="1400" i="1" dirty="0" err="1">
                <a:solidFill>
                  <a:srgbClr val="FFFFCC"/>
                </a:solidFill>
                <a:latin typeface="Arial" panose="020B0604020202020204" pitchFamily="34" charset="0"/>
              </a:rPr>
              <a:t>inflamatuar</a:t>
            </a:r>
            <a:r>
              <a:rPr lang="tr-TR" altLang="en-US" sz="1400" i="1" dirty="0">
                <a:solidFill>
                  <a:srgbClr val="FFFFCC"/>
                </a:solidFill>
                <a:latin typeface="Arial" panose="020B0604020202020204" pitchFamily="34" charset="0"/>
              </a:rPr>
              <a:t> –çoğunlukla da alerjik- bir 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hastalıktır (11. slayda bakın)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Arakidonik</a:t>
            </a:r>
            <a:r>
              <a:rPr lang="tr-TR" altLang="en-US" sz="1400" i="1" dirty="0">
                <a:solidFill>
                  <a:srgbClr val="FFFFCC"/>
                </a:solidFill>
                <a:latin typeface="Arial" panose="020B0604020202020204" pitchFamily="34" charset="0"/>
              </a:rPr>
              <a:t> asitten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cys-leukotrienleri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sentezleyen 5-lipoksijenaz enzimi,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eosinofillerde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,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basofillerde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,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mast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hücrelerinde (ve başka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inflamatuar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hücrelerde) yüksek miktarda bulunur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LTB4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neutrofiller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için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kemoatraktandır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. LTC4 ile LTD4 ise şiddetli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bronkokonstriksiyona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,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mukosal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ödeme ve mukus salgısına yol açarlar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Yani, LT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inhibisyonunun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astıma iyi gelmesi beklenir. Ama buna rağmen, bu maddelerin astım tedavisindeki etkinlikleri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inhalasyon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kortikosteroidlerininki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kadar iyi değildir</a:t>
            </a:r>
            <a:endParaRPr lang="tr-TR" altLang="en-US" sz="1400" i="1" dirty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  <p:sp>
        <p:nvSpPr>
          <p:cNvPr id="26628" name="Rectangle 1"/>
          <p:cNvSpPr>
            <a:spLocks noChangeArrowheads="1"/>
          </p:cNvSpPr>
          <p:nvPr/>
        </p:nvSpPr>
        <p:spPr bwMode="auto">
          <a:xfrm>
            <a:off x="1692275" y="3889375"/>
            <a:ext cx="5927725" cy="2047732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7907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07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07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07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07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07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07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07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07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600" b="1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Zileuton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	5-lipoksijenaz inhibitörü 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600" b="1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Zafirlukast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	LTD4 reseptör antagonisti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600" b="1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Montelukast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	LTD4 reseptör antagonisti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Aspirine bağlı astımda, alerjik astıma göre daha etkilidirler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Yan etkileri bakımından göreli olarak güvenlidirler</a:t>
            </a:r>
            <a:endParaRPr lang="tr-TR" altLang="en-US" sz="1400" dirty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  <p:sp>
        <p:nvSpPr>
          <p:cNvPr id="26629" name="Rectangle 1"/>
          <p:cNvSpPr>
            <a:spLocks noChangeArrowheads="1"/>
          </p:cNvSpPr>
          <p:nvPr/>
        </p:nvSpPr>
        <p:spPr bwMode="auto">
          <a:xfrm>
            <a:off x="401638" y="6245225"/>
            <a:ext cx="8475662" cy="401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b="1" i="1" dirty="0" smtClean="0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Oral yolla kullanılırlar</a:t>
            </a:r>
            <a:endParaRPr lang="tr-TR" altLang="en-US" sz="1400" b="1" i="1" dirty="0">
              <a:solidFill>
                <a:srgbClr val="FFFF00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17101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62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6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  <p:bldP spid="26628" grpId="0" build="p" animBg="1"/>
      <p:bldP spid="26629" grpId="0"/>
    </p:bldLst>
  </p:timing>
  <p:extLst mod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F4E79"/>
            </a:gs>
            <a:gs pos="100000">
              <a:schemeClr val="tx1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ChangeArrowheads="1"/>
          </p:cNvSpPr>
          <p:nvPr/>
        </p:nvSpPr>
        <p:spPr bwMode="auto">
          <a:xfrm>
            <a:off x="796925" y="2533650"/>
            <a:ext cx="796925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indent="-285750" fontAlgn="base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Göreli olarak güvenlidirler (özellikle de reseptör antagonistleri)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None/>
              <a:defRPr/>
            </a:pPr>
            <a:r>
              <a:rPr lang="tr-TR" altLang="en-US" sz="2000" b="1" dirty="0" smtClean="0">
                <a:solidFill>
                  <a:srgbClr val="FFFFCC"/>
                </a:solidFill>
                <a:latin typeface="Arial" panose="020B0604020202020204" pitchFamily="34" charset="0"/>
              </a:rPr>
              <a:t>Bazı yan etkiler şunlardır:</a:t>
            </a:r>
          </a:p>
          <a:p>
            <a:pPr indent="-285750" fontAlgn="base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Seyrek karaciğer </a:t>
            </a: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disfonksiyonu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; </a:t>
            </a:r>
            <a:r>
              <a:rPr lang="tr-TR" altLang="en-US" sz="18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Bu bakımdan izlenmelidir</a:t>
            </a:r>
            <a:endParaRPr lang="tr-TR" altLang="en-US" sz="1800" dirty="0" smtClean="0">
              <a:solidFill>
                <a:srgbClr val="FFFFCC"/>
              </a:solidFill>
              <a:latin typeface="Arial" panose="020B0604020202020204" pitchFamily="34" charset="0"/>
            </a:endParaRPr>
          </a:p>
          <a:p>
            <a:pPr marL="285750" indent="-285750" fontAlgn="base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Zafirlukast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 ile </a:t>
            </a: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montelukast’ın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Churg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-Strauss sendromuna yol açtığı olgular bildirilmiştir. Bu duruma özellikle </a:t>
            </a: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kortikosteroid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 kullanmayan hastalarda rastlanmaktadır.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Churg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-Strauss sendromu nadir bir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vaskülittir</a:t>
            </a:r>
            <a:endParaRPr lang="tr-TR" altLang="en-US" sz="1400" i="1" dirty="0" smtClean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  <p:sp>
        <p:nvSpPr>
          <p:cNvPr id="27651" name="TextBox 2"/>
          <p:cNvSpPr txBox="1">
            <a:spLocks noChangeArrowheads="1"/>
          </p:cNvSpPr>
          <p:nvPr/>
        </p:nvSpPr>
        <p:spPr bwMode="auto">
          <a:xfrm>
            <a:off x="550863" y="827088"/>
            <a:ext cx="7947025" cy="654050"/>
          </a:xfrm>
          <a:prstGeom prst="rect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Zileuton</a:t>
            </a:r>
            <a:r>
              <a:rPr lang="tr-TR" alt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zafirlukast</a:t>
            </a:r>
            <a:r>
              <a:rPr lang="tr-TR" alt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tr-TR" alt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motelukast’ın</a:t>
            </a:r>
            <a:r>
              <a:rPr lang="tr-TR" alt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 etkileri</a:t>
            </a:r>
            <a:endParaRPr lang="tr-TR" altLang="en-US" sz="2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5339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  <p:extLst mod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2D2D4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3"/>
          <p:cNvSpPr txBox="1">
            <a:spLocks noChangeArrowheads="1"/>
          </p:cNvSpPr>
          <p:nvPr/>
        </p:nvSpPr>
        <p:spPr bwMode="auto">
          <a:xfrm>
            <a:off x="85725" y="184150"/>
            <a:ext cx="8979693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3600" b="1" dirty="0" smtClean="0">
                <a:solidFill>
                  <a:srgbClr val="00FFFF"/>
                </a:solidFill>
                <a:latin typeface="Arial" panose="020B0604020202020204" pitchFamily="34" charset="0"/>
              </a:rPr>
              <a:t>İnsanlaştırılmış </a:t>
            </a:r>
            <a:r>
              <a:rPr lang="tr-TR" altLang="en-US" sz="3600" b="1" dirty="0" err="1">
                <a:solidFill>
                  <a:srgbClr val="00FFFF"/>
                </a:solidFill>
                <a:latin typeface="Arial" panose="020B0604020202020204" pitchFamily="34" charset="0"/>
              </a:rPr>
              <a:t>m</a:t>
            </a:r>
            <a:r>
              <a:rPr lang="tr-TR" altLang="en-US" sz="3600" b="1" dirty="0" err="1" smtClean="0">
                <a:solidFill>
                  <a:srgbClr val="00FFFF"/>
                </a:solidFill>
                <a:latin typeface="Arial" panose="020B0604020202020204" pitchFamily="34" charset="0"/>
              </a:rPr>
              <a:t>onoklonal</a:t>
            </a:r>
            <a:r>
              <a:rPr lang="tr-TR" altLang="en-US" sz="3600" b="1" dirty="0" smtClean="0">
                <a:solidFill>
                  <a:srgbClr val="00FFFF"/>
                </a:solidFill>
                <a:latin typeface="Arial" panose="020B0604020202020204" pitchFamily="34" charset="0"/>
              </a:rPr>
              <a:t> Antikorlar</a:t>
            </a:r>
          </a:p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2400" b="1" dirty="0" smtClean="0">
                <a:solidFill>
                  <a:srgbClr val="00FFFF"/>
                </a:solidFill>
                <a:latin typeface="Arial" panose="020B0604020202020204" pitchFamily="34" charset="0"/>
              </a:rPr>
              <a:t>Anti </a:t>
            </a:r>
            <a:r>
              <a:rPr lang="tr-TR" altLang="en-US" sz="2400" b="1" dirty="0" err="1" smtClean="0">
                <a:solidFill>
                  <a:srgbClr val="00FFFF"/>
                </a:solidFill>
                <a:latin typeface="Arial" panose="020B0604020202020204" pitchFamily="34" charset="0"/>
              </a:rPr>
              <a:t>inflamasyion</a:t>
            </a:r>
            <a:endParaRPr lang="tr-TR" altLang="en-US" sz="2400" b="1" dirty="0">
              <a:solidFill>
                <a:srgbClr val="00FFFF"/>
              </a:solidFill>
              <a:latin typeface="Arial" panose="020B0604020202020204" pitchFamily="34" charset="0"/>
            </a:endParaRPr>
          </a:p>
        </p:txBody>
      </p:sp>
      <p:sp>
        <p:nvSpPr>
          <p:cNvPr id="28675" name="Rectangle 1"/>
          <p:cNvSpPr>
            <a:spLocks noChangeArrowheads="1"/>
          </p:cNvSpPr>
          <p:nvPr/>
        </p:nvSpPr>
        <p:spPr bwMode="auto">
          <a:xfrm>
            <a:off x="388938" y="1487488"/>
            <a:ext cx="8475662" cy="1783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i="1" dirty="0">
                <a:solidFill>
                  <a:srgbClr val="FFFFCC"/>
                </a:solidFill>
                <a:latin typeface="Arial" panose="020B0604020202020204" pitchFamily="34" charset="0"/>
              </a:rPr>
              <a:t>Astım, kronik </a:t>
            </a:r>
            <a:r>
              <a:rPr lang="tr-TR" altLang="en-US" sz="1400" i="1" dirty="0" err="1">
                <a:solidFill>
                  <a:srgbClr val="FFFFCC"/>
                </a:solidFill>
                <a:latin typeface="Arial" panose="020B0604020202020204" pitchFamily="34" charset="0"/>
              </a:rPr>
              <a:t>inflamatuar</a:t>
            </a:r>
            <a:r>
              <a:rPr lang="tr-TR" altLang="en-US" sz="1400" i="1" dirty="0">
                <a:solidFill>
                  <a:srgbClr val="FFFFCC"/>
                </a:solidFill>
                <a:latin typeface="Arial" panose="020B0604020202020204" pitchFamily="34" charset="0"/>
              </a:rPr>
              <a:t> –çoğunlukla da alerjik- bir hastalıktır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Dolayısıyla,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inflamatuar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hedeflere, ör.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Sitokinlere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, karşı geliştirilmiş antikorların astım tedavisinde etkili olması beklenebilir (11. slayda bakın)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Ancak bunlar göreli olarak yenidir ve hala araştırılma aşamasındadır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Bazı örnekler şunlardır:</a:t>
            </a:r>
            <a:endParaRPr lang="tr-TR" altLang="en-US" sz="1400" i="1" dirty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  <p:sp>
        <p:nvSpPr>
          <p:cNvPr id="28676" name="Rectangle 1"/>
          <p:cNvSpPr>
            <a:spLocks noChangeArrowheads="1"/>
          </p:cNvSpPr>
          <p:nvPr/>
        </p:nvSpPr>
        <p:spPr bwMode="auto">
          <a:xfrm>
            <a:off x="495300" y="3576638"/>
            <a:ext cx="8175625" cy="1718411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790700" algn="l"/>
                <a:tab pos="340677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0700" algn="l"/>
                <a:tab pos="340677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0700" algn="l"/>
                <a:tab pos="34067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0700" algn="l"/>
                <a:tab pos="3406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0700" algn="l"/>
                <a:tab pos="3406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0700" algn="l"/>
                <a:tab pos="3406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0700" algn="l"/>
                <a:tab pos="3406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0700" algn="l"/>
                <a:tab pos="3406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0700" algn="l"/>
                <a:tab pos="34067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600" b="1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Omalizumab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	Anti 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IgE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	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Yalnız ciddi astımda </a:t>
            </a:r>
            <a:r>
              <a:rPr lang="tr-TR" altLang="en-US" sz="12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endikedir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 + alerjik </a:t>
            </a:r>
            <a:r>
              <a:rPr lang="tr-TR" altLang="en-US" sz="12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sensitizasyon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 kanıtı gereklidir 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600" b="1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Mepolizumab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	Anti IL-5	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Ciddi astım ya da </a:t>
            </a:r>
            <a:r>
              <a:rPr lang="tr-TR" altLang="en-US" sz="12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eosinofilik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 astım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600" b="1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Reslizumab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	Anti IL-5	</a:t>
            </a:r>
            <a:r>
              <a:rPr lang="tr-TR" altLang="en-US" sz="1200" dirty="0">
                <a:solidFill>
                  <a:srgbClr val="FFFFCC"/>
                </a:solidFill>
                <a:latin typeface="Arial" panose="020B0604020202020204" pitchFamily="34" charset="0"/>
              </a:rPr>
              <a:t>Ciddi astım ya da </a:t>
            </a:r>
            <a:r>
              <a:rPr lang="tr-TR" altLang="en-US" sz="1200" dirty="0" err="1">
                <a:solidFill>
                  <a:srgbClr val="FFFFCC"/>
                </a:solidFill>
                <a:latin typeface="Arial" panose="020B0604020202020204" pitchFamily="34" charset="0"/>
              </a:rPr>
              <a:t>eosinofilik</a:t>
            </a:r>
            <a:r>
              <a:rPr lang="tr-TR" altLang="en-US" sz="1200" dirty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astım</a:t>
            </a:r>
            <a:endParaRPr lang="tr-TR" altLang="en-US" sz="1400" dirty="0" smtClean="0">
              <a:solidFill>
                <a:srgbClr val="FFFFCC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600" b="1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Benralizumab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	Anti IL-5 Reseptör	</a:t>
            </a:r>
            <a:r>
              <a:rPr lang="tr-TR" altLang="en-US" sz="1200" dirty="0">
                <a:solidFill>
                  <a:srgbClr val="FFFFCC"/>
                </a:solidFill>
                <a:latin typeface="Arial" panose="020B0604020202020204" pitchFamily="34" charset="0"/>
              </a:rPr>
              <a:t>Ciddi astım ya da </a:t>
            </a:r>
            <a:r>
              <a:rPr lang="tr-TR" altLang="en-US" sz="1200" dirty="0" err="1">
                <a:solidFill>
                  <a:srgbClr val="FFFFCC"/>
                </a:solidFill>
                <a:latin typeface="Arial" panose="020B0604020202020204" pitchFamily="34" charset="0"/>
              </a:rPr>
              <a:t>eosinofilik</a:t>
            </a:r>
            <a:r>
              <a:rPr lang="tr-TR" altLang="en-US" sz="1200" dirty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200" dirty="0" smtClean="0">
                <a:solidFill>
                  <a:srgbClr val="FFFFCC"/>
                </a:solidFill>
                <a:latin typeface="Arial" panose="020B0604020202020204" pitchFamily="34" charset="0"/>
              </a:rPr>
              <a:t>astım</a:t>
            </a:r>
            <a:endParaRPr lang="tr-TR" altLang="en-US" sz="1200" dirty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  <p:sp>
        <p:nvSpPr>
          <p:cNvPr id="28677" name="Rectangle 1"/>
          <p:cNvSpPr>
            <a:spLocks noChangeArrowheads="1"/>
          </p:cNvSpPr>
          <p:nvPr/>
        </p:nvSpPr>
        <p:spPr bwMode="auto">
          <a:xfrm>
            <a:off x="401638" y="6245225"/>
            <a:ext cx="8475662" cy="401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b="1" i="1" dirty="0" smtClean="0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Tahmin edebileceğiniz gibi sistemik yolla uygulanırlar (ör. Cilt altına)</a:t>
            </a:r>
            <a:endParaRPr lang="tr-TR" altLang="en-US" sz="1400" b="1" i="1" dirty="0">
              <a:solidFill>
                <a:srgbClr val="FFFF00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61540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67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8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/>
      <p:bldP spid="28676" grpId="0" build="p" animBg="1"/>
      <p:bldP spid="28677" grpId="0"/>
    </p:bldLst>
  </p:timing>
  <p:extLst mod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30121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3"/>
          <p:cNvSpPr txBox="1">
            <a:spLocks noChangeArrowheads="1"/>
          </p:cNvSpPr>
          <p:nvPr/>
        </p:nvSpPr>
        <p:spPr bwMode="auto">
          <a:xfrm>
            <a:off x="381000" y="184150"/>
            <a:ext cx="8434388" cy="137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3600" b="1" dirty="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KOAH ile Astım Tedavisinde Kullanılan İlaçlar</a:t>
            </a:r>
            <a:endParaRPr lang="tr-TR" altLang="en-US" sz="1600" b="1" dirty="0">
              <a:solidFill>
                <a:srgbClr val="00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473868" y="2008188"/>
            <a:ext cx="3848100" cy="1976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 typeface="Arial" panose="020B0604020202020204" pitchFamily="34" charset="0"/>
              <a:buNone/>
              <a:tabLst/>
              <a:defRPr/>
            </a:pPr>
            <a:r>
              <a:rPr lang="tr-TR" altLang="en-US" b="1" u="sng" dirty="0" err="1" smtClean="0">
                <a:solidFill>
                  <a:srgbClr val="65FF7F"/>
                </a:solidFill>
                <a:latin typeface="Arial" panose="020B0604020202020204" pitchFamily="34" charset="0"/>
              </a:rPr>
              <a:t>Bronkodilatörler</a:t>
            </a:r>
            <a:r>
              <a:rPr lang="tr-TR" altLang="en-US" dirty="0" smtClean="0">
                <a:solidFill>
                  <a:srgbClr val="00FFFF"/>
                </a:solidFill>
                <a:latin typeface="Arial" panose="020B0604020202020204" pitchFamily="34" charset="0"/>
              </a:rPr>
              <a:t> 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tabLst>
                <a:tab pos="1074738" algn="l"/>
                <a:tab pos="3490913" algn="l"/>
              </a:tabLst>
              <a:defRPr/>
            </a:pP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β-</a:t>
            </a: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Adrenoseptör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Agonistleri</a:t>
            </a:r>
            <a:endParaRPr lang="tr-TR" altLang="en-US" sz="1800" dirty="0" smtClean="0">
              <a:solidFill>
                <a:srgbClr val="FFFFCC"/>
              </a:solidFill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tabLst>
                <a:tab pos="1074738" algn="l"/>
                <a:tab pos="3490913" algn="l"/>
              </a:tabLst>
              <a:defRPr/>
            </a:pP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Metilliksantinler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 (FDE* inhibitörleri)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tabLst>
                <a:tab pos="1074738" algn="l"/>
                <a:tab pos="3490913" algn="l"/>
              </a:tabLst>
              <a:defRPr/>
            </a:pP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Antimuskarinikler</a:t>
            </a:r>
            <a:endParaRPr lang="tr-TR" altLang="en-US" sz="1800" dirty="0" smtClean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  <p:sp>
        <p:nvSpPr>
          <p:cNvPr id="13317" name="Rectangle 1"/>
          <p:cNvSpPr>
            <a:spLocks noChangeArrowheads="1"/>
          </p:cNvSpPr>
          <p:nvPr/>
        </p:nvSpPr>
        <p:spPr bwMode="auto">
          <a:xfrm>
            <a:off x="4297363" y="6491288"/>
            <a:ext cx="4814887" cy="351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82800" rIns="0" bIns="8280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 typeface="Arial" panose="020B0604020202020204" pitchFamily="34" charset="0"/>
              <a:buNone/>
            </a:pPr>
            <a:r>
              <a:rPr lang="tr-TR" altLang="en-US" sz="10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* FDE : </a:t>
            </a:r>
            <a:r>
              <a:rPr lang="tr-TR" altLang="en-US" sz="10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Fosfodiestaraz</a:t>
            </a:r>
            <a:r>
              <a:rPr lang="tr-TR" altLang="en-US" sz="10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; ikinci haberci </a:t>
            </a:r>
            <a:r>
              <a:rPr lang="tr-TR" altLang="en-US" sz="10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cAMP’yi</a:t>
            </a:r>
            <a:r>
              <a:rPr lang="tr-TR" altLang="en-US" sz="10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AMP ye dönüştürerek </a:t>
            </a:r>
            <a:r>
              <a:rPr lang="tr-TR" altLang="en-US" sz="10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inaktive</a:t>
            </a:r>
            <a:r>
              <a:rPr lang="tr-TR" altLang="en-US" sz="10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eder. </a:t>
            </a:r>
            <a:endParaRPr lang="tr-TR" altLang="en-US" sz="1000" i="1" dirty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4493421" y="2008188"/>
            <a:ext cx="4503738" cy="3057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1793875" algn="l"/>
                <a:tab pos="34909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Font typeface="Arial" panose="020B0604020202020204" pitchFamily="34" charset="0"/>
              <a:buNone/>
              <a:tabLst/>
              <a:defRPr/>
            </a:pPr>
            <a:r>
              <a:rPr lang="tr-TR" altLang="en-US" b="1" u="sng" dirty="0" smtClean="0">
                <a:solidFill>
                  <a:srgbClr val="65FF7F"/>
                </a:solidFill>
                <a:latin typeface="Arial" panose="020B0604020202020204" pitchFamily="34" charset="0"/>
              </a:rPr>
              <a:t>Anti </a:t>
            </a:r>
            <a:r>
              <a:rPr lang="tr-TR" altLang="en-US" b="1" u="sng" dirty="0" err="1" smtClean="0">
                <a:solidFill>
                  <a:srgbClr val="65FF7F"/>
                </a:solidFill>
                <a:latin typeface="Arial" panose="020B0604020202020204" pitchFamily="34" charset="0"/>
              </a:rPr>
              <a:t>inflamatuarlar</a:t>
            </a:r>
            <a:r>
              <a:rPr lang="tr-TR" altLang="en-US" dirty="0" smtClean="0">
                <a:solidFill>
                  <a:srgbClr val="00FFFF"/>
                </a:solidFill>
                <a:latin typeface="Arial" panose="020B0604020202020204" pitchFamily="34" charset="0"/>
              </a:rPr>
              <a:t> 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tabLst>
                <a:tab pos="1074738" algn="l"/>
                <a:tab pos="3490913" algn="l"/>
              </a:tabLst>
              <a:defRPr/>
            </a:pP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Kortikosteroidler</a:t>
            </a:r>
            <a:endParaRPr lang="tr-TR" altLang="en-US" sz="1800" dirty="0" smtClean="0">
              <a:solidFill>
                <a:srgbClr val="FFFFCC"/>
              </a:solidFill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tabLst>
                <a:tab pos="1074738" algn="l"/>
                <a:tab pos="3490913" algn="l"/>
              </a:tabLst>
              <a:defRPr/>
            </a:pPr>
            <a:r>
              <a:rPr lang="tr-TR" altLang="en-US" sz="18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Cys-</a:t>
            </a: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Leukotrien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 inhibitörleri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tabLst>
                <a:tab pos="1074738" algn="l"/>
                <a:tab pos="3490913" algn="l"/>
              </a:tabLst>
              <a:defRPr/>
            </a:pP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Kromonlar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 (</a:t>
            </a: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mast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 hücresi stabilizasyonu)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tabLst>
                <a:tab pos="1074738" algn="l"/>
                <a:tab pos="3490913" algn="l"/>
              </a:tabLst>
              <a:defRPr/>
            </a:pP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IgE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, IL5 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(interleukin-5)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 ve IL5 ya da IL4 reseptörlerine karşı </a:t>
            </a: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monoklonal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</a:rPr>
              <a:t> antikorlar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72191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317" grpId="0"/>
      <p:bldP spid="10" grpId="0"/>
    </p:bldLst>
  </p:timing>
  <p:extLst mod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E3E3E3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41" name="Group 897"/>
          <p:cNvGrpSpPr>
            <a:grpSpLocks/>
          </p:cNvGrpSpPr>
          <p:nvPr/>
        </p:nvGrpSpPr>
        <p:grpSpPr bwMode="auto">
          <a:xfrm>
            <a:off x="504825" y="917575"/>
            <a:ext cx="3090863" cy="1171575"/>
            <a:chOff x="91" y="647"/>
            <a:chExt cx="1947" cy="738"/>
          </a:xfrm>
        </p:grpSpPr>
        <p:grpSp>
          <p:nvGrpSpPr>
            <p:cNvPr id="15356" name="Group 271"/>
            <p:cNvGrpSpPr>
              <a:grpSpLocks/>
            </p:cNvGrpSpPr>
            <p:nvPr/>
          </p:nvGrpSpPr>
          <p:grpSpPr bwMode="auto">
            <a:xfrm>
              <a:off x="101" y="647"/>
              <a:ext cx="1682" cy="191"/>
              <a:chOff x="896094" y="360991"/>
              <a:chExt cx="2669434" cy="301839"/>
            </a:xfrm>
          </p:grpSpPr>
          <p:sp>
            <p:nvSpPr>
              <p:cNvPr id="382" name="Freeform 31"/>
              <p:cNvSpPr/>
              <p:nvPr/>
            </p:nvSpPr>
            <p:spPr>
              <a:xfrm>
                <a:off x="959388" y="40537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83" name="Freeform 32"/>
              <p:cNvSpPr/>
              <p:nvPr/>
            </p:nvSpPr>
            <p:spPr>
              <a:xfrm flipH="1">
                <a:off x="1031341" y="40131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52" name="Freeform 33"/>
              <p:cNvSpPr/>
              <p:nvPr/>
            </p:nvSpPr>
            <p:spPr>
              <a:xfrm flipH="1">
                <a:off x="1002918" y="40131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74" name="Freeform 34"/>
              <p:cNvSpPr/>
              <p:nvPr/>
            </p:nvSpPr>
            <p:spPr>
              <a:xfrm flipH="1">
                <a:off x="949095" y="38116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99" name="Freeform 35"/>
              <p:cNvSpPr/>
              <p:nvPr/>
            </p:nvSpPr>
            <p:spPr>
              <a:xfrm>
                <a:off x="995195" y="39878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00" name="Freeform 36"/>
              <p:cNvSpPr/>
              <p:nvPr/>
            </p:nvSpPr>
            <p:spPr>
              <a:xfrm>
                <a:off x="1044895" y="3972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01" name="Freeform 37"/>
              <p:cNvSpPr/>
              <p:nvPr/>
            </p:nvSpPr>
            <p:spPr>
              <a:xfrm>
                <a:off x="937622" y="40355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02" name="Freeform 38"/>
              <p:cNvSpPr/>
              <p:nvPr/>
            </p:nvSpPr>
            <p:spPr>
              <a:xfrm>
                <a:off x="915503" y="4099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03" name="Freeform 39"/>
              <p:cNvSpPr/>
              <p:nvPr/>
            </p:nvSpPr>
            <p:spPr>
              <a:xfrm flipH="1">
                <a:off x="904095" y="3972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04" name="Freeform 40"/>
              <p:cNvSpPr/>
              <p:nvPr/>
            </p:nvSpPr>
            <p:spPr>
              <a:xfrm flipH="1">
                <a:off x="1047948" y="3972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05" name="Freeform 41"/>
              <p:cNvSpPr/>
              <p:nvPr/>
            </p:nvSpPr>
            <p:spPr>
              <a:xfrm flipH="1">
                <a:off x="922863" y="40043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06" name="Freeform 42"/>
              <p:cNvSpPr/>
              <p:nvPr/>
            </p:nvSpPr>
            <p:spPr>
              <a:xfrm>
                <a:off x="972478" y="3829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07" name="Freeform 43"/>
              <p:cNvSpPr/>
              <p:nvPr/>
            </p:nvSpPr>
            <p:spPr>
              <a:xfrm>
                <a:off x="896094" y="40537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08" name="Freeform 44"/>
              <p:cNvSpPr/>
              <p:nvPr/>
            </p:nvSpPr>
            <p:spPr>
              <a:xfrm flipH="1">
                <a:off x="964304" y="4041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09" name="Freeform 45"/>
              <p:cNvSpPr/>
              <p:nvPr/>
            </p:nvSpPr>
            <p:spPr>
              <a:xfrm flipH="1">
                <a:off x="985163" y="4041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10" name="Freeform 46"/>
              <p:cNvSpPr/>
              <p:nvPr/>
            </p:nvSpPr>
            <p:spPr>
              <a:xfrm>
                <a:off x="1130449" y="40537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11" name="Freeform 47"/>
              <p:cNvSpPr/>
              <p:nvPr/>
            </p:nvSpPr>
            <p:spPr>
              <a:xfrm flipH="1">
                <a:off x="1202402" y="40131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12" name="Freeform 48"/>
              <p:cNvSpPr/>
              <p:nvPr/>
            </p:nvSpPr>
            <p:spPr>
              <a:xfrm flipH="1">
                <a:off x="1173979" y="40131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13" name="Freeform 49"/>
              <p:cNvSpPr/>
              <p:nvPr/>
            </p:nvSpPr>
            <p:spPr>
              <a:xfrm flipH="1">
                <a:off x="1120156" y="38116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14" name="Freeform 50"/>
              <p:cNvSpPr/>
              <p:nvPr/>
            </p:nvSpPr>
            <p:spPr>
              <a:xfrm>
                <a:off x="1166256" y="39878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15" name="Freeform 51"/>
              <p:cNvSpPr/>
              <p:nvPr/>
            </p:nvSpPr>
            <p:spPr>
              <a:xfrm>
                <a:off x="1215956" y="3972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16" name="Freeform 52"/>
              <p:cNvSpPr/>
              <p:nvPr/>
            </p:nvSpPr>
            <p:spPr>
              <a:xfrm>
                <a:off x="1108683" y="40355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17" name="Freeform 53"/>
              <p:cNvSpPr/>
              <p:nvPr/>
            </p:nvSpPr>
            <p:spPr>
              <a:xfrm>
                <a:off x="1086564" y="4099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18" name="Freeform 54"/>
              <p:cNvSpPr/>
              <p:nvPr/>
            </p:nvSpPr>
            <p:spPr>
              <a:xfrm flipH="1">
                <a:off x="1075156" y="3972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19" name="Freeform 55"/>
              <p:cNvSpPr/>
              <p:nvPr/>
            </p:nvSpPr>
            <p:spPr>
              <a:xfrm flipH="1">
                <a:off x="1219009" y="3972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20" name="Freeform 56"/>
              <p:cNvSpPr/>
              <p:nvPr/>
            </p:nvSpPr>
            <p:spPr>
              <a:xfrm flipH="1">
                <a:off x="1093924" y="40043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21" name="Freeform 57"/>
              <p:cNvSpPr/>
              <p:nvPr/>
            </p:nvSpPr>
            <p:spPr>
              <a:xfrm>
                <a:off x="1181639" y="3829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22" name="Freeform 58"/>
              <p:cNvSpPr/>
              <p:nvPr/>
            </p:nvSpPr>
            <p:spPr>
              <a:xfrm>
                <a:off x="1067155" y="40537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23" name="Freeform 59"/>
              <p:cNvSpPr/>
              <p:nvPr/>
            </p:nvSpPr>
            <p:spPr>
              <a:xfrm flipH="1">
                <a:off x="1135365" y="4041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24" name="Freeform 60"/>
              <p:cNvSpPr/>
              <p:nvPr/>
            </p:nvSpPr>
            <p:spPr>
              <a:xfrm flipH="1">
                <a:off x="1156224" y="4041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32" name="Freeform 61"/>
              <p:cNvSpPr/>
              <p:nvPr/>
            </p:nvSpPr>
            <p:spPr>
              <a:xfrm>
                <a:off x="1286137" y="39844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33" name="Freeform 62"/>
              <p:cNvSpPr/>
              <p:nvPr/>
            </p:nvSpPr>
            <p:spPr>
              <a:xfrm flipH="1">
                <a:off x="1358090" y="39438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34" name="Freeform 63"/>
              <p:cNvSpPr/>
              <p:nvPr/>
            </p:nvSpPr>
            <p:spPr>
              <a:xfrm flipH="1">
                <a:off x="1329667" y="39438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35" name="Freeform 64"/>
              <p:cNvSpPr/>
              <p:nvPr/>
            </p:nvSpPr>
            <p:spPr>
              <a:xfrm flipH="1">
                <a:off x="1275844" y="37423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36" name="Freeform 65"/>
              <p:cNvSpPr/>
              <p:nvPr/>
            </p:nvSpPr>
            <p:spPr>
              <a:xfrm>
                <a:off x="1321944" y="39185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37" name="Freeform 66"/>
              <p:cNvSpPr/>
              <p:nvPr/>
            </p:nvSpPr>
            <p:spPr>
              <a:xfrm>
                <a:off x="1371644" y="39032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38" name="Freeform 67"/>
              <p:cNvSpPr/>
              <p:nvPr/>
            </p:nvSpPr>
            <p:spPr>
              <a:xfrm>
                <a:off x="1264371" y="39662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39" name="Freeform 68"/>
              <p:cNvSpPr/>
              <p:nvPr/>
            </p:nvSpPr>
            <p:spPr>
              <a:xfrm>
                <a:off x="1242252" y="40302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40" name="Freeform 69"/>
              <p:cNvSpPr/>
              <p:nvPr/>
            </p:nvSpPr>
            <p:spPr>
              <a:xfrm flipH="1">
                <a:off x="1230844" y="39032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41" name="Freeform 70"/>
              <p:cNvSpPr/>
              <p:nvPr/>
            </p:nvSpPr>
            <p:spPr>
              <a:xfrm flipH="1">
                <a:off x="1374697" y="39032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42" name="Freeform 71"/>
              <p:cNvSpPr/>
              <p:nvPr/>
            </p:nvSpPr>
            <p:spPr>
              <a:xfrm flipH="1">
                <a:off x="1249612" y="39349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43" name="Freeform 72"/>
              <p:cNvSpPr/>
              <p:nvPr/>
            </p:nvSpPr>
            <p:spPr>
              <a:xfrm>
                <a:off x="1315102" y="3759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44" name="Freeform 73"/>
              <p:cNvSpPr/>
              <p:nvPr/>
            </p:nvSpPr>
            <p:spPr>
              <a:xfrm>
                <a:off x="1229193" y="39844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45" name="Freeform 74"/>
              <p:cNvSpPr/>
              <p:nvPr/>
            </p:nvSpPr>
            <p:spPr>
              <a:xfrm flipH="1">
                <a:off x="1291053" y="3972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46" name="Freeform 75"/>
              <p:cNvSpPr/>
              <p:nvPr/>
            </p:nvSpPr>
            <p:spPr>
              <a:xfrm flipH="1">
                <a:off x="1311912" y="3972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47" name="Freeform 76"/>
              <p:cNvSpPr/>
              <p:nvPr/>
            </p:nvSpPr>
            <p:spPr>
              <a:xfrm>
                <a:off x="1457198" y="39844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48" name="Freeform 77"/>
              <p:cNvSpPr/>
              <p:nvPr/>
            </p:nvSpPr>
            <p:spPr>
              <a:xfrm flipH="1">
                <a:off x="1529151" y="39438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49" name="Freeform 78"/>
              <p:cNvSpPr/>
              <p:nvPr/>
            </p:nvSpPr>
            <p:spPr>
              <a:xfrm flipH="1">
                <a:off x="1500728" y="39438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50" name="Freeform 79"/>
              <p:cNvSpPr/>
              <p:nvPr/>
            </p:nvSpPr>
            <p:spPr>
              <a:xfrm flipH="1">
                <a:off x="1446905" y="37423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51" name="Freeform 80"/>
              <p:cNvSpPr/>
              <p:nvPr/>
            </p:nvSpPr>
            <p:spPr>
              <a:xfrm>
                <a:off x="1493005" y="39185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52" name="Freeform 81"/>
              <p:cNvSpPr/>
              <p:nvPr/>
            </p:nvSpPr>
            <p:spPr>
              <a:xfrm>
                <a:off x="1542705" y="39032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53" name="Freeform 82"/>
              <p:cNvSpPr/>
              <p:nvPr/>
            </p:nvSpPr>
            <p:spPr>
              <a:xfrm>
                <a:off x="1435432" y="39662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54" name="Freeform 83"/>
              <p:cNvSpPr/>
              <p:nvPr/>
            </p:nvSpPr>
            <p:spPr>
              <a:xfrm>
                <a:off x="1413313" y="40302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55" name="Freeform 84"/>
              <p:cNvSpPr/>
              <p:nvPr/>
            </p:nvSpPr>
            <p:spPr>
              <a:xfrm flipH="1">
                <a:off x="1401905" y="39032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56" name="Freeform 85"/>
              <p:cNvSpPr/>
              <p:nvPr/>
            </p:nvSpPr>
            <p:spPr>
              <a:xfrm flipH="1">
                <a:off x="1545758" y="39032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57" name="Freeform 86"/>
              <p:cNvSpPr/>
              <p:nvPr/>
            </p:nvSpPr>
            <p:spPr>
              <a:xfrm flipH="1">
                <a:off x="1420673" y="39349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64" name="Freeform 87"/>
              <p:cNvSpPr/>
              <p:nvPr/>
            </p:nvSpPr>
            <p:spPr>
              <a:xfrm>
                <a:off x="1486163" y="3759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65" name="Freeform 88"/>
              <p:cNvSpPr/>
              <p:nvPr/>
            </p:nvSpPr>
            <p:spPr>
              <a:xfrm>
                <a:off x="1393904" y="39844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66" name="Freeform 89"/>
              <p:cNvSpPr/>
              <p:nvPr/>
            </p:nvSpPr>
            <p:spPr>
              <a:xfrm flipH="1">
                <a:off x="1452589" y="3972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67" name="Freeform 90"/>
              <p:cNvSpPr/>
              <p:nvPr/>
            </p:nvSpPr>
            <p:spPr>
              <a:xfrm flipH="1">
                <a:off x="1489323" y="3972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68" name="Freeform 91"/>
              <p:cNvSpPr/>
              <p:nvPr/>
            </p:nvSpPr>
            <p:spPr>
              <a:xfrm>
                <a:off x="1624565" y="39900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69" name="Freeform 92"/>
              <p:cNvSpPr/>
              <p:nvPr/>
            </p:nvSpPr>
            <p:spPr>
              <a:xfrm flipH="1">
                <a:off x="1696518" y="39494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70" name="Freeform 93"/>
              <p:cNvSpPr/>
              <p:nvPr/>
            </p:nvSpPr>
            <p:spPr>
              <a:xfrm flipH="1">
                <a:off x="1668095" y="39494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71" name="Freeform 94"/>
              <p:cNvSpPr/>
              <p:nvPr/>
            </p:nvSpPr>
            <p:spPr>
              <a:xfrm flipH="1">
                <a:off x="1614272" y="37479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72" name="Freeform 95"/>
              <p:cNvSpPr/>
              <p:nvPr/>
            </p:nvSpPr>
            <p:spPr>
              <a:xfrm>
                <a:off x="1660372" y="39241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73" name="Freeform 96"/>
              <p:cNvSpPr/>
              <p:nvPr/>
            </p:nvSpPr>
            <p:spPr>
              <a:xfrm>
                <a:off x="1710072" y="390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74" name="Freeform 97"/>
              <p:cNvSpPr/>
              <p:nvPr/>
            </p:nvSpPr>
            <p:spPr>
              <a:xfrm>
                <a:off x="1602799" y="39718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75" name="Freeform 98"/>
              <p:cNvSpPr/>
              <p:nvPr/>
            </p:nvSpPr>
            <p:spPr>
              <a:xfrm>
                <a:off x="1580680" y="4035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76" name="Freeform 99"/>
              <p:cNvSpPr/>
              <p:nvPr/>
            </p:nvSpPr>
            <p:spPr>
              <a:xfrm flipH="1">
                <a:off x="1569272" y="390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77" name="Freeform 100"/>
              <p:cNvSpPr/>
              <p:nvPr/>
            </p:nvSpPr>
            <p:spPr>
              <a:xfrm flipH="1">
                <a:off x="1713125" y="390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78" name="Freeform 101"/>
              <p:cNvSpPr/>
              <p:nvPr/>
            </p:nvSpPr>
            <p:spPr>
              <a:xfrm flipH="1">
                <a:off x="1588040" y="39405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79" name="Freeform 102"/>
              <p:cNvSpPr/>
              <p:nvPr/>
            </p:nvSpPr>
            <p:spPr>
              <a:xfrm>
                <a:off x="1637655" y="37653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80" name="Freeform 103"/>
              <p:cNvSpPr/>
              <p:nvPr/>
            </p:nvSpPr>
            <p:spPr>
              <a:xfrm>
                <a:off x="1561271" y="39900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81" name="Freeform 104"/>
              <p:cNvSpPr/>
              <p:nvPr/>
            </p:nvSpPr>
            <p:spPr>
              <a:xfrm flipH="1">
                <a:off x="1629481" y="3978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82" name="Freeform 105"/>
              <p:cNvSpPr/>
              <p:nvPr/>
            </p:nvSpPr>
            <p:spPr>
              <a:xfrm flipH="1">
                <a:off x="1650340" y="3978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83" name="Freeform 106"/>
              <p:cNvSpPr/>
              <p:nvPr/>
            </p:nvSpPr>
            <p:spPr>
              <a:xfrm>
                <a:off x="1795626" y="39900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84" name="Freeform 107"/>
              <p:cNvSpPr/>
              <p:nvPr/>
            </p:nvSpPr>
            <p:spPr>
              <a:xfrm flipH="1">
                <a:off x="1867579" y="39494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85" name="Freeform 108"/>
              <p:cNvSpPr/>
              <p:nvPr/>
            </p:nvSpPr>
            <p:spPr>
              <a:xfrm flipH="1">
                <a:off x="1839156" y="39494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86" name="Freeform 109"/>
              <p:cNvSpPr/>
              <p:nvPr/>
            </p:nvSpPr>
            <p:spPr>
              <a:xfrm flipH="1">
                <a:off x="1785333" y="37479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87" name="Freeform 110"/>
              <p:cNvSpPr/>
              <p:nvPr/>
            </p:nvSpPr>
            <p:spPr>
              <a:xfrm>
                <a:off x="1831433" y="39241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488" name="Freeform 111"/>
              <p:cNvSpPr/>
              <p:nvPr/>
            </p:nvSpPr>
            <p:spPr>
              <a:xfrm>
                <a:off x="1881133" y="390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04" name="Freeform 112"/>
              <p:cNvSpPr/>
              <p:nvPr/>
            </p:nvSpPr>
            <p:spPr>
              <a:xfrm>
                <a:off x="1773860" y="39718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07" name="Freeform 113"/>
              <p:cNvSpPr/>
              <p:nvPr/>
            </p:nvSpPr>
            <p:spPr>
              <a:xfrm>
                <a:off x="1751741" y="4035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08" name="Freeform 114"/>
              <p:cNvSpPr/>
              <p:nvPr/>
            </p:nvSpPr>
            <p:spPr>
              <a:xfrm flipH="1">
                <a:off x="1740333" y="390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09" name="Freeform 115"/>
              <p:cNvSpPr/>
              <p:nvPr/>
            </p:nvSpPr>
            <p:spPr>
              <a:xfrm flipH="1">
                <a:off x="1884186" y="390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10" name="Freeform 116"/>
              <p:cNvSpPr/>
              <p:nvPr/>
            </p:nvSpPr>
            <p:spPr>
              <a:xfrm flipH="1">
                <a:off x="1759101" y="39405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11" name="Freeform 117"/>
              <p:cNvSpPr/>
              <p:nvPr/>
            </p:nvSpPr>
            <p:spPr>
              <a:xfrm>
                <a:off x="1846816" y="37653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12" name="Freeform 118"/>
              <p:cNvSpPr/>
              <p:nvPr/>
            </p:nvSpPr>
            <p:spPr>
              <a:xfrm>
                <a:off x="1732332" y="39900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13" name="Freeform 119"/>
              <p:cNvSpPr/>
              <p:nvPr/>
            </p:nvSpPr>
            <p:spPr>
              <a:xfrm flipH="1">
                <a:off x="1800542" y="3978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14" name="Freeform 120"/>
              <p:cNvSpPr/>
              <p:nvPr/>
            </p:nvSpPr>
            <p:spPr>
              <a:xfrm flipH="1">
                <a:off x="1821401" y="3978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15" name="Freeform 121"/>
              <p:cNvSpPr/>
              <p:nvPr/>
            </p:nvSpPr>
            <p:spPr>
              <a:xfrm>
                <a:off x="1951314" y="39206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16" name="Freeform 122"/>
              <p:cNvSpPr/>
              <p:nvPr/>
            </p:nvSpPr>
            <p:spPr>
              <a:xfrm flipH="1">
                <a:off x="2023267" y="38800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17" name="Freeform 123"/>
              <p:cNvSpPr/>
              <p:nvPr/>
            </p:nvSpPr>
            <p:spPr>
              <a:xfrm flipH="1">
                <a:off x="1994844" y="38800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18" name="Freeform 124"/>
              <p:cNvSpPr/>
              <p:nvPr/>
            </p:nvSpPr>
            <p:spPr>
              <a:xfrm flipH="1">
                <a:off x="1941021" y="36785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19" name="Freeform 125"/>
              <p:cNvSpPr/>
              <p:nvPr/>
            </p:nvSpPr>
            <p:spPr>
              <a:xfrm>
                <a:off x="1987121" y="38547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20" name="Freeform 126"/>
              <p:cNvSpPr/>
              <p:nvPr/>
            </p:nvSpPr>
            <p:spPr>
              <a:xfrm>
                <a:off x="2036821" y="38394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21" name="Freeform 127"/>
              <p:cNvSpPr/>
              <p:nvPr/>
            </p:nvSpPr>
            <p:spPr>
              <a:xfrm>
                <a:off x="1929548" y="39025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22" name="Freeform 128"/>
              <p:cNvSpPr/>
              <p:nvPr/>
            </p:nvSpPr>
            <p:spPr>
              <a:xfrm>
                <a:off x="1907429" y="39664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23" name="Freeform 129"/>
              <p:cNvSpPr/>
              <p:nvPr/>
            </p:nvSpPr>
            <p:spPr>
              <a:xfrm flipH="1">
                <a:off x="1896021" y="38394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24" name="Freeform 130"/>
              <p:cNvSpPr/>
              <p:nvPr/>
            </p:nvSpPr>
            <p:spPr>
              <a:xfrm flipH="1">
                <a:off x="2039874" y="38394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25" name="Freeform 131"/>
              <p:cNvSpPr/>
              <p:nvPr/>
            </p:nvSpPr>
            <p:spPr>
              <a:xfrm flipH="1">
                <a:off x="1914789" y="38712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26" name="Freeform 132"/>
              <p:cNvSpPr/>
              <p:nvPr/>
            </p:nvSpPr>
            <p:spPr>
              <a:xfrm>
                <a:off x="1980279" y="36960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27" name="Freeform 133"/>
              <p:cNvSpPr/>
              <p:nvPr/>
            </p:nvSpPr>
            <p:spPr>
              <a:xfrm>
                <a:off x="1894370" y="39206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28" name="Freeform 134"/>
              <p:cNvSpPr/>
              <p:nvPr/>
            </p:nvSpPr>
            <p:spPr>
              <a:xfrm flipH="1">
                <a:off x="1956230" y="390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29" name="Freeform 135"/>
              <p:cNvSpPr/>
              <p:nvPr/>
            </p:nvSpPr>
            <p:spPr>
              <a:xfrm flipH="1">
                <a:off x="1977089" y="390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30" name="Freeform 136"/>
              <p:cNvSpPr/>
              <p:nvPr/>
            </p:nvSpPr>
            <p:spPr>
              <a:xfrm>
                <a:off x="2122375" y="39206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31" name="Freeform 137"/>
              <p:cNvSpPr/>
              <p:nvPr/>
            </p:nvSpPr>
            <p:spPr>
              <a:xfrm flipH="1">
                <a:off x="2194328" y="38800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32" name="Freeform 138"/>
              <p:cNvSpPr/>
              <p:nvPr/>
            </p:nvSpPr>
            <p:spPr>
              <a:xfrm flipH="1">
                <a:off x="2165905" y="38800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33" name="Freeform 139"/>
              <p:cNvSpPr/>
              <p:nvPr/>
            </p:nvSpPr>
            <p:spPr>
              <a:xfrm flipH="1">
                <a:off x="2112082" y="36785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34" name="Freeform 140"/>
              <p:cNvSpPr/>
              <p:nvPr/>
            </p:nvSpPr>
            <p:spPr>
              <a:xfrm>
                <a:off x="2158182" y="38547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35" name="Freeform 141"/>
              <p:cNvSpPr/>
              <p:nvPr/>
            </p:nvSpPr>
            <p:spPr>
              <a:xfrm>
                <a:off x="2207882" y="38394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36" name="Freeform 142"/>
              <p:cNvSpPr/>
              <p:nvPr/>
            </p:nvSpPr>
            <p:spPr>
              <a:xfrm>
                <a:off x="2100609" y="39025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37" name="Freeform 143"/>
              <p:cNvSpPr/>
              <p:nvPr/>
            </p:nvSpPr>
            <p:spPr>
              <a:xfrm>
                <a:off x="2078490" y="39664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38" name="Freeform 144"/>
              <p:cNvSpPr/>
              <p:nvPr/>
            </p:nvSpPr>
            <p:spPr>
              <a:xfrm flipH="1">
                <a:off x="2067082" y="38394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39" name="Freeform 145"/>
              <p:cNvSpPr/>
              <p:nvPr/>
            </p:nvSpPr>
            <p:spPr>
              <a:xfrm flipH="1">
                <a:off x="2210935" y="38394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40" name="Freeform 146"/>
              <p:cNvSpPr/>
              <p:nvPr/>
            </p:nvSpPr>
            <p:spPr>
              <a:xfrm flipH="1">
                <a:off x="2085850" y="38712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41" name="Freeform 147"/>
              <p:cNvSpPr/>
              <p:nvPr/>
            </p:nvSpPr>
            <p:spPr>
              <a:xfrm>
                <a:off x="2151340" y="36960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42" name="Freeform 148"/>
              <p:cNvSpPr/>
              <p:nvPr/>
            </p:nvSpPr>
            <p:spPr>
              <a:xfrm>
                <a:off x="2059081" y="39206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543" name="Freeform 149"/>
              <p:cNvSpPr/>
              <p:nvPr/>
            </p:nvSpPr>
            <p:spPr>
              <a:xfrm flipH="1">
                <a:off x="2117766" y="390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192" name="Freeform 150"/>
              <p:cNvSpPr/>
              <p:nvPr/>
            </p:nvSpPr>
            <p:spPr>
              <a:xfrm flipH="1">
                <a:off x="2154500" y="390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193" name="Freeform 151"/>
              <p:cNvSpPr/>
              <p:nvPr/>
            </p:nvSpPr>
            <p:spPr>
              <a:xfrm>
                <a:off x="2297470" y="39851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57" name="Freeform 152"/>
              <p:cNvSpPr/>
              <p:nvPr/>
            </p:nvSpPr>
            <p:spPr>
              <a:xfrm flipH="1">
                <a:off x="2369423" y="39445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53" name="Freeform 153"/>
              <p:cNvSpPr/>
              <p:nvPr/>
            </p:nvSpPr>
            <p:spPr>
              <a:xfrm flipH="1">
                <a:off x="2341000" y="39445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54" name="Freeform 154"/>
              <p:cNvSpPr/>
              <p:nvPr/>
            </p:nvSpPr>
            <p:spPr>
              <a:xfrm flipH="1">
                <a:off x="2287177" y="37430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55" name="Freeform 155"/>
              <p:cNvSpPr/>
              <p:nvPr/>
            </p:nvSpPr>
            <p:spPr>
              <a:xfrm>
                <a:off x="2333277" y="39192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56" name="Freeform 156"/>
              <p:cNvSpPr/>
              <p:nvPr/>
            </p:nvSpPr>
            <p:spPr>
              <a:xfrm>
                <a:off x="2382977" y="3903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57" name="Freeform 157"/>
              <p:cNvSpPr/>
              <p:nvPr/>
            </p:nvSpPr>
            <p:spPr>
              <a:xfrm>
                <a:off x="2275704" y="39669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58" name="Freeform 158"/>
              <p:cNvSpPr/>
              <p:nvPr/>
            </p:nvSpPr>
            <p:spPr>
              <a:xfrm>
                <a:off x="2253585" y="4030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59" name="Freeform 159"/>
              <p:cNvSpPr/>
              <p:nvPr/>
            </p:nvSpPr>
            <p:spPr>
              <a:xfrm flipH="1">
                <a:off x="2242177" y="3903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60" name="Freeform 160"/>
              <p:cNvSpPr/>
              <p:nvPr/>
            </p:nvSpPr>
            <p:spPr>
              <a:xfrm flipH="1">
                <a:off x="2386030" y="3903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61" name="Freeform 161"/>
              <p:cNvSpPr/>
              <p:nvPr/>
            </p:nvSpPr>
            <p:spPr>
              <a:xfrm flipH="1">
                <a:off x="2260945" y="39356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62" name="Freeform 162"/>
              <p:cNvSpPr/>
              <p:nvPr/>
            </p:nvSpPr>
            <p:spPr>
              <a:xfrm>
                <a:off x="2310560" y="37604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63" name="Freeform 163"/>
              <p:cNvSpPr/>
              <p:nvPr/>
            </p:nvSpPr>
            <p:spPr>
              <a:xfrm>
                <a:off x="2234176" y="39851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64" name="Freeform 164"/>
              <p:cNvSpPr/>
              <p:nvPr/>
            </p:nvSpPr>
            <p:spPr>
              <a:xfrm flipH="1">
                <a:off x="2302386" y="39732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65" name="Freeform 165"/>
              <p:cNvSpPr/>
              <p:nvPr/>
            </p:nvSpPr>
            <p:spPr>
              <a:xfrm flipH="1">
                <a:off x="2323245" y="39732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66" name="Freeform 166"/>
              <p:cNvSpPr/>
              <p:nvPr/>
            </p:nvSpPr>
            <p:spPr>
              <a:xfrm>
                <a:off x="2468531" y="39851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67" name="Freeform 167"/>
              <p:cNvSpPr/>
              <p:nvPr/>
            </p:nvSpPr>
            <p:spPr>
              <a:xfrm flipH="1">
                <a:off x="2540484" y="39445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68" name="Freeform 168"/>
              <p:cNvSpPr/>
              <p:nvPr/>
            </p:nvSpPr>
            <p:spPr>
              <a:xfrm flipH="1">
                <a:off x="2512061" y="39445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69" name="Freeform 169"/>
              <p:cNvSpPr/>
              <p:nvPr/>
            </p:nvSpPr>
            <p:spPr>
              <a:xfrm flipH="1">
                <a:off x="2458238" y="37430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70" name="Freeform 170"/>
              <p:cNvSpPr/>
              <p:nvPr/>
            </p:nvSpPr>
            <p:spPr>
              <a:xfrm>
                <a:off x="2504338" y="39192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71" name="Freeform 171"/>
              <p:cNvSpPr/>
              <p:nvPr/>
            </p:nvSpPr>
            <p:spPr>
              <a:xfrm>
                <a:off x="2554038" y="3903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72" name="Freeform 172"/>
              <p:cNvSpPr/>
              <p:nvPr/>
            </p:nvSpPr>
            <p:spPr>
              <a:xfrm>
                <a:off x="2446765" y="39669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73" name="Freeform 173"/>
              <p:cNvSpPr/>
              <p:nvPr/>
            </p:nvSpPr>
            <p:spPr>
              <a:xfrm>
                <a:off x="2424646" y="4030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75" name="Freeform 174"/>
              <p:cNvSpPr/>
              <p:nvPr/>
            </p:nvSpPr>
            <p:spPr>
              <a:xfrm flipH="1">
                <a:off x="2413238" y="3903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76" name="Freeform 175"/>
              <p:cNvSpPr/>
              <p:nvPr/>
            </p:nvSpPr>
            <p:spPr>
              <a:xfrm flipH="1">
                <a:off x="2557091" y="3903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77" name="Freeform 176"/>
              <p:cNvSpPr/>
              <p:nvPr/>
            </p:nvSpPr>
            <p:spPr>
              <a:xfrm flipH="1">
                <a:off x="2432006" y="39356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78" name="Freeform 177"/>
              <p:cNvSpPr/>
              <p:nvPr/>
            </p:nvSpPr>
            <p:spPr>
              <a:xfrm>
                <a:off x="2519721" y="37604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79" name="Freeform 178"/>
              <p:cNvSpPr/>
              <p:nvPr/>
            </p:nvSpPr>
            <p:spPr>
              <a:xfrm>
                <a:off x="2405237" y="39851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80" name="Freeform 179"/>
              <p:cNvSpPr/>
              <p:nvPr/>
            </p:nvSpPr>
            <p:spPr>
              <a:xfrm flipH="1">
                <a:off x="2473447" y="39732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81" name="Freeform 180"/>
              <p:cNvSpPr/>
              <p:nvPr/>
            </p:nvSpPr>
            <p:spPr>
              <a:xfrm flipH="1">
                <a:off x="2494306" y="39732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82" name="Freeform 181"/>
              <p:cNvSpPr/>
              <p:nvPr/>
            </p:nvSpPr>
            <p:spPr>
              <a:xfrm>
                <a:off x="2624219" y="39157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83" name="Freeform 182"/>
              <p:cNvSpPr/>
              <p:nvPr/>
            </p:nvSpPr>
            <p:spPr>
              <a:xfrm flipH="1">
                <a:off x="2696172" y="38751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84" name="Freeform 183"/>
              <p:cNvSpPr/>
              <p:nvPr/>
            </p:nvSpPr>
            <p:spPr>
              <a:xfrm flipH="1">
                <a:off x="2667749" y="38751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85" name="Freeform 184"/>
              <p:cNvSpPr/>
              <p:nvPr/>
            </p:nvSpPr>
            <p:spPr>
              <a:xfrm flipH="1">
                <a:off x="2613926" y="36736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86" name="Freeform 185"/>
              <p:cNvSpPr/>
              <p:nvPr/>
            </p:nvSpPr>
            <p:spPr>
              <a:xfrm>
                <a:off x="2660026" y="38498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87" name="Freeform 186"/>
              <p:cNvSpPr/>
              <p:nvPr/>
            </p:nvSpPr>
            <p:spPr>
              <a:xfrm>
                <a:off x="2709726" y="3834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88" name="Freeform 187"/>
              <p:cNvSpPr/>
              <p:nvPr/>
            </p:nvSpPr>
            <p:spPr>
              <a:xfrm>
                <a:off x="2602453" y="38975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89" name="Freeform 188"/>
              <p:cNvSpPr/>
              <p:nvPr/>
            </p:nvSpPr>
            <p:spPr>
              <a:xfrm>
                <a:off x="2580334" y="3961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90" name="Freeform 189"/>
              <p:cNvSpPr/>
              <p:nvPr/>
            </p:nvSpPr>
            <p:spPr>
              <a:xfrm flipH="1">
                <a:off x="2568926" y="3834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91" name="Freeform 190"/>
              <p:cNvSpPr/>
              <p:nvPr/>
            </p:nvSpPr>
            <p:spPr>
              <a:xfrm flipH="1">
                <a:off x="2712779" y="3834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392" name="Freeform 191"/>
              <p:cNvSpPr/>
              <p:nvPr/>
            </p:nvSpPr>
            <p:spPr>
              <a:xfrm flipH="1">
                <a:off x="2587694" y="38663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60" name="Freeform 192"/>
              <p:cNvSpPr/>
              <p:nvPr/>
            </p:nvSpPr>
            <p:spPr>
              <a:xfrm>
                <a:off x="2653184" y="3691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61" name="Freeform 193"/>
              <p:cNvSpPr/>
              <p:nvPr/>
            </p:nvSpPr>
            <p:spPr>
              <a:xfrm>
                <a:off x="2567275" y="39157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62" name="Freeform 194"/>
              <p:cNvSpPr/>
              <p:nvPr/>
            </p:nvSpPr>
            <p:spPr>
              <a:xfrm flipH="1">
                <a:off x="2629135" y="3903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63" name="Freeform 195"/>
              <p:cNvSpPr/>
              <p:nvPr/>
            </p:nvSpPr>
            <p:spPr>
              <a:xfrm flipH="1">
                <a:off x="2649994" y="3903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64" name="Freeform 196"/>
              <p:cNvSpPr/>
              <p:nvPr/>
            </p:nvSpPr>
            <p:spPr>
              <a:xfrm>
                <a:off x="2795280" y="39157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65" name="Freeform 197"/>
              <p:cNvSpPr/>
              <p:nvPr/>
            </p:nvSpPr>
            <p:spPr>
              <a:xfrm flipH="1">
                <a:off x="2867233" y="38751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66" name="Freeform 198"/>
              <p:cNvSpPr/>
              <p:nvPr/>
            </p:nvSpPr>
            <p:spPr>
              <a:xfrm flipH="1">
                <a:off x="2838810" y="38751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67" name="Freeform 199"/>
              <p:cNvSpPr/>
              <p:nvPr/>
            </p:nvSpPr>
            <p:spPr>
              <a:xfrm flipH="1">
                <a:off x="2784987" y="36736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68" name="Freeform 200"/>
              <p:cNvSpPr/>
              <p:nvPr/>
            </p:nvSpPr>
            <p:spPr>
              <a:xfrm>
                <a:off x="2831087" y="38498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69" name="Freeform 201"/>
              <p:cNvSpPr/>
              <p:nvPr/>
            </p:nvSpPr>
            <p:spPr>
              <a:xfrm>
                <a:off x="2880787" y="3834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70" name="Freeform 202"/>
              <p:cNvSpPr/>
              <p:nvPr/>
            </p:nvSpPr>
            <p:spPr>
              <a:xfrm>
                <a:off x="2773514" y="38975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71" name="Freeform 203"/>
              <p:cNvSpPr/>
              <p:nvPr/>
            </p:nvSpPr>
            <p:spPr>
              <a:xfrm>
                <a:off x="2751395" y="3961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72" name="Freeform 204"/>
              <p:cNvSpPr/>
              <p:nvPr/>
            </p:nvSpPr>
            <p:spPr>
              <a:xfrm flipH="1">
                <a:off x="2739987" y="3834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73" name="Freeform 205"/>
              <p:cNvSpPr/>
              <p:nvPr/>
            </p:nvSpPr>
            <p:spPr>
              <a:xfrm flipH="1">
                <a:off x="2883840" y="38345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74" name="Freeform 206"/>
              <p:cNvSpPr/>
              <p:nvPr/>
            </p:nvSpPr>
            <p:spPr>
              <a:xfrm flipH="1">
                <a:off x="2758755" y="38663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75" name="Freeform 207"/>
              <p:cNvSpPr/>
              <p:nvPr/>
            </p:nvSpPr>
            <p:spPr>
              <a:xfrm>
                <a:off x="2824245" y="3691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76" name="Freeform 208"/>
              <p:cNvSpPr/>
              <p:nvPr/>
            </p:nvSpPr>
            <p:spPr>
              <a:xfrm>
                <a:off x="2731986" y="39157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77" name="Freeform 209"/>
              <p:cNvSpPr/>
              <p:nvPr/>
            </p:nvSpPr>
            <p:spPr>
              <a:xfrm flipH="1">
                <a:off x="2790671" y="3903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78" name="Freeform 210"/>
              <p:cNvSpPr/>
              <p:nvPr/>
            </p:nvSpPr>
            <p:spPr>
              <a:xfrm flipH="1">
                <a:off x="2827405" y="390389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79" name="Freeform 211"/>
              <p:cNvSpPr/>
              <p:nvPr/>
            </p:nvSpPr>
            <p:spPr>
              <a:xfrm>
                <a:off x="2962647" y="39213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80" name="Freeform 212"/>
              <p:cNvSpPr/>
              <p:nvPr/>
            </p:nvSpPr>
            <p:spPr>
              <a:xfrm flipH="1">
                <a:off x="3034600" y="38807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81" name="Freeform 213"/>
              <p:cNvSpPr/>
              <p:nvPr/>
            </p:nvSpPr>
            <p:spPr>
              <a:xfrm flipH="1">
                <a:off x="3006177" y="38807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82" name="Freeform 214"/>
              <p:cNvSpPr/>
              <p:nvPr/>
            </p:nvSpPr>
            <p:spPr>
              <a:xfrm flipH="1">
                <a:off x="2952354" y="36792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83" name="Freeform 215"/>
              <p:cNvSpPr/>
              <p:nvPr/>
            </p:nvSpPr>
            <p:spPr>
              <a:xfrm>
                <a:off x="2998454" y="38554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84" name="Freeform 216"/>
              <p:cNvSpPr/>
              <p:nvPr/>
            </p:nvSpPr>
            <p:spPr>
              <a:xfrm>
                <a:off x="3048154" y="3840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85" name="Freeform 217"/>
              <p:cNvSpPr/>
              <p:nvPr/>
            </p:nvSpPr>
            <p:spPr>
              <a:xfrm>
                <a:off x="2940881" y="39031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86" name="Freeform 218"/>
              <p:cNvSpPr/>
              <p:nvPr/>
            </p:nvSpPr>
            <p:spPr>
              <a:xfrm>
                <a:off x="2918762" y="3967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87" name="Freeform 219"/>
              <p:cNvSpPr/>
              <p:nvPr/>
            </p:nvSpPr>
            <p:spPr>
              <a:xfrm flipH="1">
                <a:off x="2907354" y="3840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88" name="Freeform 220"/>
              <p:cNvSpPr/>
              <p:nvPr/>
            </p:nvSpPr>
            <p:spPr>
              <a:xfrm flipH="1">
                <a:off x="3051207" y="3840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89" name="Freeform 221"/>
              <p:cNvSpPr/>
              <p:nvPr/>
            </p:nvSpPr>
            <p:spPr>
              <a:xfrm flipH="1">
                <a:off x="2926122" y="38718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  <a:alpha val="36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90" name="Freeform 222"/>
              <p:cNvSpPr/>
              <p:nvPr/>
            </p:nvSpPr>
            <p:spPr>
              <a:xfrm>
                <a:off x="2975737" y="36967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91" name="Freeform 223"/>
              <p:cNvSpPr/>
              <p:nvPr/>
            </p:nvSpPr>
            <p:spPr>
              <a:xfrm>
                <a:off x="2899353" y="39213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92" name="Freeform 224"/>
              <p:cNvSpPr/>
              <p:nvPr/>
            </p:nvSpPr>
            <p:spPr>
              <a:xfrm flipH="1">
                <a:off x="2967563" y="39094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93" name="Freeform 225"/>
              <p:cNvSpPr/>
              <p:nvPr/>
            </p:nvSpPr>
            <p:spPr>
              <a:xfrm flipH="1">
                <a:off x="2988422" y="39094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94" name="Freeform 226"/>
              <p:cNvSpPr/>
              <p:nvPr/>
            </p:nvSpPr>
            <p:spPr>
              <a:xfrm>
                <a:off x="3133708" y="39213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95" name="Freeform 227"/>
              <p:cNvSpPr/>
              <p:nvPr/>
            </p:nvSpPr>
            <p:spPr>
              <a:xfrm flipH="1">
                <a:off x="3205661" y="38807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96" name="Freeform 228"/>
              <p:cNvSpPr/>
              <p:nvPr/>
            </p:nvSpPr>
            <p:spPr>
              <a:xfrm flipH="1">
                <a:off x="3177238" y="38807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97" name="Freeform 229"/>
              <p:cNvSpPr/>
              <p:nvPr/>
            </p:nvSpPr>
            <p:spPr>
              <a:xfrm flipH="1">
                <a:off x="3123415" y="367924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98" name="Freeform 230"/>
              <p:cNvSpPr/>
              <p:nvPr/>
            </p:nvSpPr>
            <p:spPr>
              <a:xfrm>
                <a:off x="3169515" y="38554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999" name="Freeform 231"/>
              <p:cNvSpPr/>
              <p:nvPr/>
            </p:nvSpPr>
            <p:spPr>
              <a:xfrm>
                <a:off x="3219215" y="3840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00" name="Freeform 232"/>
              <p:cNvSpPr/>
              <p:nvPr/>
            </p:nvSpPr>
            <p:spPr>
              <a:xfrm>
                <a:off x="3111942" y="39031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01" name="Freeform 233"/>
              <p:cNvSpPr/>
              <p:nvPr/>
            </p:nvSpPr>
            <p:spPr>
              <a:xfrm>
                <a:off x="3089823" y="3967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02" name="Freeform 234"/>
              <p:cNvSpPr/>
              <p:nvPr/>
            </p:nvSpPr>
            <p:spPr>
              <a:xfrm flipH="1">
                <a:off x="3078415" y="3840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03" name="Freeform 235"/>
              <p:cNvSpPr/>
              <p:nvPr/>
            </p:nvSpPr>
            <p:spPr>
              <a:xfrm flipH="1">
                <a:off x="3222268" y="3840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04" name="Freeform 236"/>
              <p:cNvSpPr/>
              <p:nvPr/>
            </p:nvSpPr>
            <p:spPr>
              <a:xfrm flipH="1">
                <a:off x="3097183" y="387188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05" name="Freeform 237"/>
              <p:cNvSpPr/>
              <p:nvPr/>
            </p:nvSpPr>
            <p:spPr>
              <a:xfrm>
                <a:off x="3184898" y="36967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06" name="Freeform 238"/>
              <p:cNvSpPr/>
              <p:nvPr/>
            </p:nvSpPr>
            <p:spPr>
              <a:xfrm>
                <a:off x="3070414" y="39213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07" name="Freeform 239"/>
              <p:cNvSpPr/>
              <p:nvPr/>
            </p:nvSpPr>
            <p:spPr>
              <a:xfrm flipH="1">
                <a:off x="3138624" y="39094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08" name="Freeform 240"/>
              <p:cNvSpPr/>
              <p:nvPr/>
            </p:nvSpPr>
            <p:spPr>
              <a:xfrm flipH="1">
                <a:off x="3159483" y="390946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09" name="Freeform 241"/>
              <p:cNvSpPr/>
              <p:nvPr/>
            </p:nvSpPr>
            <p:spPr>
              <a:xfrm>
                <a:off x="3289396" y="38520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10" name="Freeform 242"/>
              <p:cNvSpPr/>
              <p:nvPr/>
            </p:nvSpPr>
            <p:spPr>
              <a:xfrm flipH="1">
                <a:off x="3361349" y="41924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11" name="Freeform 243"/>
              <p:cNvSpPr/>
              <p:nvPr/>
            </p:nvSpPr>
            <p:spPr>
              <a:xfrm flipH="1">
                <a:off x="3332926" y="38114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14" name="Freeform 244"/>
              <p:cNvSpPr/>
              <p:nvPr/>
            </p:nvSpPr>
            <p:spPr>
              <a:xfrm flipH="1">
                <a:off x="3279103" y="36099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15" name="Freeform 245"/>
              <p:cNvSpPr/>
              <p:nvPr/>
            </p:nvSpPr>
            <p:spPr>
              <a:xfrm>
                <a:off x="3325203" y="37861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16" name="Freeform 246"/>
              <p:cNvSpPr/>
              <p:nvPr/>
            </p:nvSpPr>
            <p:spPr>
              <a:xfrm>
                <a:off x="3352678" y="4151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17" name="Freeform 247"/>
              <p:cNvSpPr/>
              <p:nvPr/>
            </p:nvSpPr>
            <p:spPr>
              <a:xfrm>
                <a:off x="3267630" y="38338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18" name="Freeform 248"/>
              <p:cNvSpPr/>
              <p:nvPr/>
            </p:nvSpPr>
            <p:spPr>
              <a:xfrm>
                <a:off x="3245511" y="3897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19" name="Freeform 249"/>
              <p:cNvSpPr/>
              <p:nvPr/>
            </p:nvSpPr>
            <p:spPr>
              <a:xfrm flipH="1">
                <a:off x="3234103" y="3770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20" name="Freeform 250"/>
              <p:cNvSpPr/>
              <p:nvPr/>
            </p:nvSpPr>
            <p:spPr>
              <a:xfrm flipH="1">
                <a:off x="3355731" y="4151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21" name="Freeform 251"/>
              <p:cNvSpPr/>
              <p:nvPr/>
            </p:nvSpPr>
            <p:spPr>
              <a:xfrm flipH="1">
                <a:off x="3252871" y="38025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22" name="Freeform 252"/>
              <p:cNvSpPr/>
              <p:nvPr/>
            </p:nvSpPr>
            <p:spPr>
              <a:xfrm>
                <a:off x="3318361" y="36273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23" name="Freeform 253"/>
              <p:cNvSpPr/>
              <p:nvPr/>
            </p:nvSpPr>
            <p:spPr>
              <a:xfrm>
                <a:off x="3232452" y="38520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24" name="Freeform 254"/>
              <p:cNvSpPr/>
              <p:nvPr/>
            </p:nvSpPr>
            <p:spPr>
              <a:xfrm flipH="1">
                <a:off x="3294312" y="3840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25" name="Freeform 255"/>
              <p:cNvSpPr/>
              <p:nvPr/>
            </p:nvSpPr>
            <p:spPr>
              <a:xfrm flipH="1">
                <a:off x="3315171" y="3840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26" name="Freeform 256"/>
              <p:cNvSpPr/>
              <p:nvPr/>
            </p:nvSpPr>
            <p:spPr>
              <a:xfrm>
                <a:off x="3438232" y="42330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27" name="Freeform 257"/>
              <p:cNvSpPr/>
              <p:nvPr/>
            </p:nvSpPr>
            <p:spPr>
              <a:xfrm flipH="1">
                <a:off x="3510185" y="41924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28" name="Freeform 258"/>
              <p:cNvSpPr/>
              <p:nvPr/>
            </p:nvSpPr>
            <p:spPr>
              <a:xfrm flipH="1">
                <a:off x="3481762" y="41924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29" name="Freeform 259"/>
              <p:cNvSpPr/>
              <p:nvPr/>
            </p:nvSpPr>
            <p:spPr>
              <a:xfrm flipH="1">
                <a:off x="3427939" y="399091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30" name="Freeform 260"/>
              <p:cNvSpPr/>
              <p:nvPr/>
            </p:nvSpPr>
            <p:spPr>
              <a:xfrm>
                <a:off x="3474039" y="41671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31" name="Freeform 261"/>
              <p:cNvSpPr/>
              <p:nvPr/>
            </p:nvSpPr>
            <p:spPr>
              <a:xfrm>
                <a:off x="3523739" y="4151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32" name="Freeform 262"/>
              <p:cNvSpPr/>
              <p:nvPr/>
            </p:nvSpPr>
            <p:spPr>
              <a:xfrm>
                <a:off x="3416466" y="42148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33" name="Freeform 263"/>
              <p:cNvSpPr/>
              <p:nvPr/>
            </p:nvSpPr>
            <p:spPr>
              <a:xfrm>
                <a:off x="3394347" y="4278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34" name="Freeform 264"/>
              <p:cNvSpPr/>
              <p:nvPr/>
            </p:nvSpPr>
            <p:spPr>
              <a:xfrm flipH="1">
                <a:off x="3382939" y="4151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35" name="Freeform 265"/>
              <p:cNvSpPr/>
              <p:nvPr/>
            </p:nvSpPr>
            <p:spPr>
              <a:xfrm flipH="1">
                <a:off x="3526792" y="415180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36" name="Freeform 266"/>
              <p:cNvSpPr/>
              <p:nvPr/>
            </p:nvSpPr>
            <p:spPr>
              <a:xfrm flipH="1">
                <a:off x="3401707" y="418355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37" name="Freeform 267"/>
              <p:cNvSpPr/>
              <p:nvPr/>
            </p:nvSpPr>
            <p:spPr>
              <a:xfrm>
                <a:off x="3467197" y="400837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38" name="Freeform 268"/>
              <p:cNvSpPr/>
              <p:nvPr/>
            </p:nvSpPr>
            <p:spPr>
              <a:xfrm>
                <a:off x="3374938" y="423302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39" name="Freeform 269"/>
              <p:cNvSpPr/>
              <p:nvPr/>
            </p:nvSpPr>
            <p:spPr>
              <a:xfrm flipH="1">
                <a:off x="3433623" y="4221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040" name="Freeform 270"/>
              <p:cNvSpPr/>
              <p:nvPr/>
            </p:nvSpPr>
            <p:spPr>
              <a:xfrm flipH="1">
                <a:off x="3470357" y="422113"/>
                <a:ext cx="38736" cy="234950"/>
              </a:xfrm>
              <a:custGeom>
                <a:avLst/>
                <a:gdLst>
                  <a:gd name="connsiteX0" fmla="*/ 6938 w 38736"/>
                  <a:gd name="connsiteY0" fmla="*/ 0 h 234950"/>
                  <a:gd name="connsiteX1" fmla="*/ 38688 w 38736"/>
                  <a:gd name="connsiteY1" fmla="*/ 63500 h 234950"/>
                  <a:gd name="connsiteX2" fmla="*/ 588 w 38736"/>
                  <a:gd name="connsiteY2" fmla="*/ 114300 h 234950"/>
                  <a:gd name="connsiteX3" fmla="*/ 16463 w 38736"/>
                  <a:gd name="connsiteY3" fmla="*/ 158750 h 234950"/>
                  <a:gd name="connsiteX4" fmla="*/ 29163 w 38736"/>
                  <a:gd name="connsiteY4" fmla="*/ 209550 h 234950"/>
                  <a:gd name="connsiteX5" fmla="*/ 13288 w 38736"/>
                  <a:gd name="connsiteY5" fmla="*/ 234950 h 234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8736" h="234950">
                    <a:moveTo>
                      <a:pt x="6938" y="0"/>
                    </a:moveTo>
                    <a:cubicBezTo>
                      <a:pt x="23342" y="22225"/>
                      <a:pt x="39746" y="44450"/>
                      <a:pt x="38688" y="63500"/>
                    </a:cubicBezTo>
                    <a:cubicBezTo>
                      <a:pt x="37630" y="82550"/>
                      <a:pt x="4292" y="98425"/>
                      <a:pt x="588" y="114300"/>
                    </a:cubicBezTo>
                    <a:cubicBezTo>
                      <a:pt x="-3116" y="130175"/>
                      <a:pt x="11701" y="142875"/>
                      <a:pt x="16463" y="158750"/>
                    </a:cubicBezTo>
                    <a:cubicBezTo>
                      <a:pt x="21225" y="174625"/>
                      <a:pt x="29692" y="196850"/>
                      <a:pt x="29163" y="209550"/>
                    </a:cubicBezTo>
                    <a:cubicBezTo>
                      <a:pt x="28634" y="222250"/>
                      <a:pt x="10113" y="234950"/>
                      <a:pt x="13288" y="234950"/>
                    </a:cubicBezTo>
                  </a:path>
                </a:pathLst>
              </a:cu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100000">
                      <a:srgbClr val="A757D9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9046" name="Freeform 3"/>
            <p:cNvSpPr/>
            <p:nvPr/>
          </p:nvSpPr>
          <p:spPr>
            <a:xfrm>
              <a:off x="91" y="797"/>
              <a:ext cx="224" cy="489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6738" h="1132493">
                  <a:moveTo>
                    <a:pt x="4183" y="54395"/>
                  </a:moveTo>
                  <a:cubicBezTo>
                    <a:pt x="30853" y="17565"/>
                    <a:pt x="180713" y="-5295"/>
                    <a:pt x="255643" y="1055"/>
                  </a:cubicBezTo>
                  <a:cubicBezTo>
                    <a:pt x="330573" y="7405"/>
                    <a:pt x="433443" y="27725"/>
                    <a:pt x="453763" y="92495"/>
                  </a:cubicBezTo>
                  <a:cubicBezTo>
                    <a:pt x="474083" y="157265"/>
                    <a:pt x="383913" y="272835"/>
                    <a:pt x="377563" y="389675"/>
                  </a:cubicBezTo>
                  <a:cubicBezTo>
                    <a:pt x="371213" y="506515"/>
                    <a:pt x="442333" y="670345"/>
                    <a:pt x="415663" y="793535"/>
                  </a:cubicBezTo>
                  <a:cubicBezTo>
                    <a:pt x="388993" y="916725"/>
                    <a:pt x="279773" y="1165645"/>
                    <a:pt x="217543" y="1128815"/>
                  </a:cubicBezTo>
                  <a:cubicBezTo>
                    <a:pt x="155313" y="1091985"/>
                    <a:pt x="62603" y="723685"/>
                    <a:pt x="42283" y="572555"/>
                  </a:cubicBezTo>
                  <a:cubicBezTo>
                    <a:pt x="21963" y="421425"/>
                    <a:pt x="104513" y="305855"/>
                    <a:pt x="95623" y="222035"/>
                  </a:cubicBezTo>
                  <a:cubicBezTo>
                    <a:pt x="86733" y="138215"/>
                    <a:pt x="-22487" y="91225"/>
                    <a:pt x="4183" y="54395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tr-TR" dirty="0">
                <a:solidFill>
                  <a:prstClr val="white"/>
                </a:solidFill>
              </a:endParaRPr>
            </a:p>
          </p:txBody>
        </p:sp>
        <p:sp>
          <p:nvSpPr>
            <p:cNvPr id="9047" name="Freeform 4"/>
            <p:cNvSpPr/>
            <p:nvPr/>
          </p:nvSpPr>
          <p:spPr>
            <a:xfrm flipH="1">
              <a:off x="235" y="798"/>
              <a:ext cx="224" cy="490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  <a:gd name="connsiteX0" fmla="*/ 4183 w 456738"/>
                <a:gd name="connsiteY0" fmla="*/ 54395 h 1133479"/>
                <a:gd name="connsiteX1" fmla="*/ 255643 w 456738"/>
                <a:gd name="connsiteY1" fmla="*/ 1055 h 1133479"/>
                <a:gd name="connsiteX2" fmla="*/ 453763 w 456738"/>
                <a:gd name="connsiteY2" fmla="*/ 92495 h 1133479"/>
                <a:gd name="connsiteX3" fmla="*/ 377563 w 456738"/>
                <a:gd name="connsiteY3" fmla="*/ 389675 h 1133479"/>
                <a:gd name="connsiteX4" fmla="*/ 415663 w 456738"/>
                <a:gd name="connsiteY4" fmla="*/ 793535 h 1133479"/>
                <a:gd name="connsiteX5" fmla="*/ 217543 w 456738"/>
                <a:gd name="connsiteY5" fmla="*/ 1128815 h 1133479"/>
                <a:gd name="connsiteX6" fmla="*/ 109655 w 456738"/>
                <a:gd name="connsiteY6" fmla="*/ 961175 h 1133479"/>
                <a:gd name="connsiteX7" fmla="*/ 42283 w 456738"/>
                <a:gd name="connsiteY7" fmla="*/ 572555 h 1133479"/>
                <a:gd name="connsiteX8" fmla="*/ 95623 w 456738"/>
                <a:gd name="connsiteY8" fmla="*/ 222035 h 1133479"/>
                <a:gd name="connsiteX9" fmla="*/ 4183 w 456738"/>
                <a:gd name="connsiteY9" fmla="*/ 54395 h 1133479"/>
                <a:gd name="connsiteX0" fmla="*/ 4183 w 456738"/>
                <a:gd name="connsiteY0" fmla="*/ 54395 h 1137581"/>
                <a:gd name="connsiteX1" fmla="*/ 255643 w 456738"/>
                <a:gd name="connsiteY1" fmla="*/ 1055 h 1137581"/>
                <a:gd name="connsiteX2" fmla="*/ 453763 w 456738"/>
                <a:gd name="connsiteY2" fmla="*/ 92495 h 1137581"/>
                <a:gd name="connsiteX3" fmla="*/ 377563 w 456738"/>
                <a:gd name="connsiteY3" fmla="*/ 389675 h 1137581"/>
                <a:gd name="connsiteX4" fmla="*/ 415663 w 456738"/>
                <a:gd name="connsiteY4" fmla="*/ 793535 h 1137581"/>
                <a:gd name="connsiteX5" fmla="*/ 217543 w 456738"/>
                <a:gd name="connsiteY5" fmla="*/ 1128815 h 1137581"/>
                <a:gd name="connsiteX6" fmla="*/ 41075 w 456738"/>
                <a:gd name="connsiteY6" fmla="*/ 999275 h 1137581"/>
                <a:gd name="connsiteX7" fmla="*/ 42283 w 456738"/>
                <a:gd name="connsiteY7" fmla="*/ 572555 h 1137581"/>
                <a:gd name="connsiteX8" fmla="*/ 95623 w 456738"/>
                <a:gd name="connsiteY8" fmla="*/ 222035 h 1137581"/>
                <a:gd name="connsiteX9" fmla="*/ 4183 w 456738"/>
                <a:gd name="connsiteY9" fmla="*/ 54395 h 1137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56738" h="1137581">
                  <a:moveTo>
                    <a:pt x="4183" y="54395"/>
                  </a:moveTo>
                  <a:cubicBezTo>
                    <a:pt x="30853" y="17565"/>
                    <a:pt x="180713" y="-5295"/>
                    <a:pt x="255643" y="1055"/>
                  </a:cubicBezTo>
                  <a:cubicBezTo>
                    <a:pt x="330573" y="7405"/>
                    <a:pt x="433443" y="27725"/>
                    <a:pt x="453763" y="92495"/>
                  </a:cubicBezTo>
                  <a:cubicBezTo>
                    <a:pt x="474083" y="157265"/>
                    <a:pt x="383913" y="272835"/>
                    <a:pt x="377563" y="389675"/>
                  </a:cubicBezTo>
                  <a:cubicBezTo>
                    <a:pt x="371213" y="506515"/>
                    <a:pt x="442333" y="670345"/>
                    <a:pt x="415663" y="793535"/>
                  </a:cubicBezTo>
                  <a:cubicBezTo>
                    <a:pt x="388993" y="916725"/>
                    <a:pt x="279974" y="1094525"/>
                    <a:pt x="217543" y="1128815"/>
                  </a:cubicBezTo>
                  <a:cubicBezTo>
                    <a:pt x="155112" y="1163105"/>
                    <a:pt x="70285" y="1091985"/>
                    <a:pt x="41075" y="999275"/>
                  </a:cubicBezTo>
                  <a:cubicBezTo>
                    <a:pt x="11865" y="906565"/>
                    <a:pt x="52242" y="695745"/>
                    <a:pt x="42283" y="572555"/>
                  </a:cubicBezTo>
                  <a:cubicBezTo>
                    <a:pt x="32324" y="449365"/>
                    <a:pt x="104513" y="305855"/>
                    <a:pt x="95623" y="222035"/>
                  </a:cubicBezTo>
                  <a:cubicBezTo>
                    <a:pt x="86733" y="138215"/>
                    <a:pt x="-22487" y="91225"/>
                    <a:pt x="4183" y="54395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tr-TR" dirty="0">
                <a:solidFill>
                  <a:prstClr val="white"/>
                </a:solidFill>
              </a:endParaRPr>
            </a:p>
          </p:txBody>
        </p:sp>
        <p:sp>
          <p:nvSpPr>
            <p:cNvPr id="9057" name="Freeform 5"/>
            <p:cNvSpPr/>
            <p:nvPr/>
          </p:nvSpPr>
          <p:spPr>
            <a:xfrm flipH="1">
              <a:off x="402" y="802"/>
              <a:ext cx="211" cy="468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  <a:gd name="connsiteX0" fmla="*/ 4183 w 477102"/>
                <a:gd name="connsiteY0" fmla="*/ 54395 h 1132493"/>
                <a:gd name="connsiteX1" fmla="*/ 255643 w 477102"/>
                <a:gd name="connsiteY1" fmla="*/ 1055 h 1132493"/>
                <a:gd name="connsiteX2" fmla="*/ 453763 w 477102"/>
                <a:gd name="connsiteY2" fmla="*/ 92495 h 1132493"/>
                <a:gd name="connsiteX3" fmla="*/ 469003 w 477102"/>
                <a:gd name="connsiteY3" fmla="*/ 389675 h 1132493"/>
                <a:gd name="connsiteX4" fmla="*/ 415663 w 477102"/>
                <a:gd name="connsiteY4" fmla="*/ 793535 h 1132493"/>
                <a:gd name="connsiteX5" fmla="*/ 217543 w 477102"/>
                <a:gd name="connsiteY5" fmla="*/ 1128815 h 1132493"/>
                <a:gd name="connsiteX6" fmla="*/ 42283 w 477102"/>
                <a:gd name="connsiteY6" fmla="*/ 572555 h 1132493"/>
                <a:gd name="connsiteX7" fmla="*/ 95623 w 477102"/>
                <a:gd name="connsiteY7" fmla="*/ 222035 h 1132493"/>
                <a:gd name="connsiteX8" fmla="*/ 4183 w 477102"/>
                <a:gd name="connsiteY8" fmla="*/ 54395 h 1132493"/>
                <a:gd name="connsiteX0" fmla="*/ 4183 w 477102"/>
                <a:gd name="connsiteY0" fmla="*/ 54395 h 1150931"/>
                <a:gd name="connsiteX1" fmla="*/ 255643 w 477102"/>
                <a:gd name="connsiteY1" fmla="*/ 1055 h 1150931"/>
                <a:gd name="connsiteX2" fmla="*/ 453763 w 477102"/>
                <a:gd name="connsiteY2" fmla="*/ 92495 h 1150931"/>
                <a:gd name="connsiteX3" fmla="*/ 469003 w 477102"/>
                <a:gd name="connsiteY3" fmla="*/ 389675 h 1150931"/>
                <a:gd name="connsiteX4" fmla="*/ 415663 w 477102"/>
                <a:gd name="connsiteY4" fmla="*/ 976415 h 1150931"/>
                <a:gd name="connsiteX5" fmla="*/ 217543 w 477102"/>
                <a:gd name="connsiteY5" fmla="*/ 1128815 h 1150931"/>
                <a:gd name="connsiteX6" fmla="*/ 42283 w 477102"/>
                <a:gd name="connsiteY6" fmla="*/ 572555 h 1150931"/>
                <a:gd name="connsiteX7" fmla="*/ 95623 w 477102"/>
                <a:gd name="connsiteY7" fmla="*/ 222035 h 1150931"/>
                <a:gd name="connsiteX8" fmla="*/ 4183 w 477102"/>
                <a:gd name="connsiteY8" fmla="*/ 54395 h 1150931"/>
                <a:gd name="connsiteX0" fmla="*/ 4183 w 477102"/>
                <a:gd name="connsiteY0" fmla="*/ 54395 h 1152875"/>
                <a:gd name="connsiteX1" fmla="*/ 255643 w 477102"/>
                <a:gd name="connsiteY1" fmla="*/ 1055 h 1152875"/>
                <a:gd name="connsiteX2" fmla="*/ 453763 w 477102"/>
                <a:gd name="connsiteY2" fmla="*/ 92495 h 1152875"/>
                <a:gd name="connsiteX3" fmla="*/ 469003 w 477102"/>
                <a:gd name="connsiteY3" fmla="*/ 389675 h 1152875"/>
                <a:gd name="connsiteX4" fmla="*/ 415663 w 477102"/>
                <a:gd name="connsiteY4" fmla="*/ 976415 h 1152875"/>
                <a:gd name="connsiteX5" fmla="*/ 217543 w 477102"/>
                <a:gd name="connsiteY5" fmla="*/ 1128815 h 1152875"/>
                <a:gd name="connsiteX6" fmla="*/ 42283 w 477102"/>
                <a:gd name="connsiteY6" fmla="*/ 572555 h 1152875"/>
                <a:gd name="connsiteX7" fmla="*/ 95623 w 477102"/>
                <a:gd name="connsiteY7" fmla="*/ 222035 h 1152875"/>
                <a:gd name="connsiteX8" fmla="*/ 4183 w 477102"/>
                <a:gd name="connsiteY8" fmla="*/ 54395 h 1152875"/>
                <a:gd name="connsiteX0" fmla="*/ 4183 w 545755"/>
                <a:gd name="connsiteY0" fmla="*/ 54395 h 1154316"/>
                <a:gd name="connsiteX1" fmla="*/ 255643 w 545755"/>
                <a:gd name="connsiteY1" fmla="*/ 1055 h 1154316"/>
                <a:gd name="connsiteX2" fmla="*/ 453763 w 545755"/>
                <a:gd name="connsiteY2" fmla="*/ 92495 h 1154316"/>
                <a:gd name="connsiteX3" fmla="*/ 545203 w 545755"/>
                <a:gd name="connsiteY3" fmla="*/ 237275 h 1154316"/>
                <a:gd name="connsiteX4" fmla="*/ 415663 w 545755"/>
                <a:gd name="connsiteY4" fmla="*/ 976415 h 1154316"/>
                <a:gd name="connsiteX5" fmla="*/ 217543 w 545755"/>
                <a:gd name="connsiteY5" fmla="*/ 1128815 h 1154316"/>
                <a:gd name="connsiteX6" fmla="*/ 42283 w 545755"/>
                <a:gd name="connsiteY6" fmla="*/ 572555 h 1154316"/>
                <a:gd name="connsiteX7" fmla="*/ 95623 w 545755"/>
                <a:gd name="connsiteY7" fmla="*/ 222035 h 1154316"/>
                <a:gd name="connsiteX8" fmla="*/ 4183 w 545755"/>
                <a:gd name="connsiteY8" fmla="*/ 54395 h 1154316"/>
                <a:gd name="connsiteX0" fmla="*/ 4183 w 561345"/>
                <a:gd name="connsiteY0" fmla="*/ 54395 h 1145318"/>
                <a:gd name="connsiteX1" fmla="*/ 255643 w 561345"/>
                <a:gd name="connsiteY1" fmla="*/ 1055 h 1145318"/>
                <a:gd name="connsiteX2" fmla="*/ 453763 w 561345"/>
                <a:gd name="connsiteY2" fmla="*/ 92495 h 1145318"/>
                <a:gd name="connsiteX3" fmla="*/ 545203 w 561345"/>
                <a:gd name="connsiteY3" fmla="*/ 237275 h 1145318"/>
                <a:gd name="connsiteX4" fmla="*/ 548656 w 561345"/>
                <a:gd name="connsiteY4" fmla="*/ 747814 h 1145318"/>
                <a:gd name="connsiteX5" fmla="*/ 415663 w 561345"/>
                <a:gd name="connsiteY5" fmla="*/ 976415 h 1145318"/>
                <a:gd name="connsiteX6" fmla="*/ 217543 w 561345"/>
                <a:gd name="connsiteY6" fmla="*/ 1128815 h 1145318"/>
                <a:gd name="connsiteX7" fmla="*/ 42283 w 561345"/>
                <a:gd name="connsiteY7" fmla="*/ 572555 h 1145318"/>
                <a:gd name="connsiteX8" fmla="*/ 95623 w 561345"/>
                <a:gd name="connsiteY8" fmla="*/ 222035 h 1145318"/>
                <a:gd name="connsiteX9" fmla="*/ 4183 w 561345"/>
                <a:gd name="connsiteY9" fmla="*/ 54395 h 1145318"/>
                <a:gd name="connsiteX0" fmla="*/ 5214 w 562376"/>
                <a:gd name="connsiteY0" fmla="*/ 54395 h 1145318"/>
                <a:gd name="connsiteX1" fmla="*/ 256674 w 562376"/>
                <a:gd name="connsiteY1" fmla="*/ 1055 h 1145318"/>
                <a:gd name="connsiteX2" fmla="*/ 454794 w 562376"/>
                <a:gd name="connsiteY2" fmla="*/ 92495 h 1145318"/>
                <a:gd name="connsiteX3" fmla="*/ 546234 w 562376"/>
                <a:gd name="connsiteY3" fmla="*/ 237275 h 1145318"/>
                <a:gd name="connsiteX4" fmla="*/ 549687 w 562376"/>
                <a:gd name="connsiteY4" fmla="*/ 747814 h 1145318"/>
                <a:gd name="connsiteX5" fmla="*/ 416694 w 562376"/>
                <a:gd name="connsiteY5" fmla="*/ 976415 h 1145318"/>
                <a:gd name="connsiteX6" fmla="*/ 218574 w 562376"/>
                <a:gd name="connsiteY6" fmla="*/ 1128815 h 1145318"/>
                <a:gd name="connsiteX7" fmla="*/ 218574 w 562376"/>
                <a:gd name="connsiteY7" fmla="*/ 572555 h 1145318"/>
                <a:gd name="connsiteX8" fmla="*/ 96654 w 562376"/>
                <a:gd name="connsiteY8" fmla="*/ 222035 h 1145318"/>
                <a:gd name="connsiteX9" fmla="*/ 5214 w 562376"/>
                <a:gd name="connsiteY9" fmla="*/ 54395 h 1145318"/>
                <a:gd name="connsiteX0" fmla="*/ 62443 w 467205"/>
                <a:gd name="connsiteY0" fmla="*/ 177167 h 1146170"/>
                <a:gd name="connsiteX1" fmla="*/ 161503 w 467205"/>
                <a:gd name="connsiteY1" fmla="*/ 1907 h 1146170"/>
                <a:gd name="connsiteX2" fmla="*/ 359623 w 467205"/>
                <a:gd name="connsiteY2" fmla="*/ 93347 h 1146170"/>
                <a:gd name="connsiteX3" fmla="*/ 451063 w 467205"/>
                <a:gd name="connsiteY3" fmla="*/ 238127 h 1146170"/>
                <a:gd name="connsiteX4" fmla="*/ 454516 w 467205"/>
                <a:gd name="connsiteY4" fmla="*/ 748666 h 1146170"/>
                <a:gd name="connsiteX5" fmla="*/ 321523 w 467205"/>
                <a:gd name="connsiteY5" fmla="*/ 977267 h 1146170"/>
                <a:gd name="connsiteX6" fmla="*/ 123403 w 467205"/>
                <a:gd name="connsiteY6" fmla="*/ 1129667 h 1146170"/>
                <a:gd name="connsiteX7" fmla="*/ 123403 w 467205"/>
                <a:gd name="connsiteY7" fmla="*/ 573407 h 1146170"/>
                <a:gd name="connsiteX8" fmla="*/ 1483 w 467205"/>
                <a:gd name="connsiteY8" fmla="*/ 222887 h 1146170"/>
                <a:gd name="connsiteX9" fmla="*/ 62443 w 467205"/>
                <a:gd name="connsiteY9" fmla="*/ 177167 h 1146170"/>
                <a:gd name="connsiteX0" fmla="*/ 1707 w 406469"/>
                <a:gd name="connsiteY0" fmla="*/ 177167 h 1146170"/>
                <a:gd name="connsiteX1" fmla="*/ 100767 w 406469"/>
                <a:gd name="connsiteY1" fmla="*/ 1907 h 1146170"/>
                <a:gd name="connsiteX2" fmla="*/ 298887 w 406469"/>
                <a:gd name="connsiteY2" fmla="*/ 93347 h 1146170"/>
                <a:gd name="connsiteX3" fmla="*/ 390327 w 406469"/>
                <a:gd name="connsiteY3" fmla="*/ 238127 h 1146170"/>
                <a:gd name="connsiteX4" fmla="*/ 393780 w 406469"/>
                <a:gd name="connsiteY4" fmla="*/ 748666 h 1146170"/>
                <a:gd name="connsiteX5" fmla="*/ 260787 w 406469"/>
                <a:gd name="connsiteY5" fmla="*/ 977267 h 1146170"/>
                <a:gd name="connsiteX6" fmla="*/ 62667 w 406469"/>
                <a:gd name="connsiteY6" fmla="*/ 1129667 h 1146170"/>
                <a:gd name="connsiteX7" fmla="*/ 62667 w 406469"/>
                <a:gd name="connsiteY7" fmla="*/ 573407 h 1146170"/>
                <a:gd name="connsiteX8" fmla="*/ 39807 w 406469"/>
                <a:gd name="connsiteY8" fmla="*/ 329567 h 1146170"/>
                <a:gd name="connsiteX9" fmla="*/ 1707 w 406469"/>
                <a:gd name="connsiteY9" fmla="*/ 177167 h 1146170"/>
                <a:gd name="connsiteX0" fmla="*/ 1707 w 406469"/>
                <a:gd name="connsiteY0" fmla="*/ 177167 h 1174858"/>
                <a:gd name="connsiteX1" fmla="*/ 100767 w 406469"/>
                <a:gd name="connsiteY1" fmla="*/ 1907 h 1174858"/>
                <a:gd name="connsiteX2" fmla="*/ 298887 w 406469"/>
                <a:gd name="connsiteY2" fmla="*/ 93347 h 1174858"/>
                <a:gd name="connsiteX3" fmla="*/ 390327 w 406469"/>
                <a:gd name="connsiteY3" fmla="*/ 238127 h 1174858"/>
                <a:gd name="connsiteX4" fmla="*/ 393780 w 406469"/>
                <a:gd name="connsiteY4" fmla="*/ 748666 h 1174858"/>
                <a:gd name="connsiteX5" fmla="*/ 260787 w 406469"/>
                <a:gd name="connsiteY5" fmla="*/ 977267 h 1174858"/>
                <a:gd name="connsiteX6" fmla="*/ 222687 w 406469"/>
                <a:gd name="connsiteY6" fmla="*/ 1160147 h 1174858"/>
                <a:gd name="connsiteX7" fmla="*/ 62667 w 406469"/>
                <a:gd name="connsiteY7" fmla="*/ 573407 h 1174858"/>
                <a:gd name="connsiteX8" fmla="*/ 39807 w 406469"/>
                <a:gd name="connsiteY8" fmla="*/ 329567 h 1174858"/>
                <a:gd name="connsiteX9" fmla="*/ 1707 w 406469"/>
                <a:gd name="connsiteY9" fmla="*/ 177167 h 1174858"/>
                <a:gd name="connsiteX0" fmla="*/ 1707 w 406469"/>
                <a:gd name="connsiteY0" fmla="*/ 177167 h 1171664"/>
                <a:gd name="connsiteX1" fmla="*/ 100767 w 406469"/>
                <a:gd name="connsiteY1" fmla="*/ 1907 h 1171664"/>
                <a:gd name="connsiteX2" fmla="*/ 298887 w 406469"/>
                <a:gd name="connsiteY2" fmla="*/ 93347 h 1171664"/>
                <a:gd name="connsiteX3" fmla="*/ 390327 w 406469"/>
                <a:gd name="connsiteY3" fmla="*/ 238127 h 1171664"/>
                <a:gd name="connsiteX4" fmla="*/ 393780 w 406469"/>
                <a:gd name="connsiteY4" fmla="*/ 748666 h 1171664"/>
                <a:gd name="connsiteX5" fmla="*/ 375087 w 406469"/>
                <a:gd name="connsiteY5" fmla="*/ 946787 h 1171664"/>
                <a:gd name="connsiteX6" fmla="*/ 222687 w 406469"/>
                <a:gd name="connsiteY6" fmla="*/ 1160147 h 1171664"/>
                <a:gd name="connsiteX7" fmla="*/ 62667 w 406469"/>
                <a:gd name="connsiteY7" fmla="*/ 573407 h 1171664"/>
                <a:gd name="connsiteX8" fmla="*/ 39807 w 406469"/>
                <a:gd name="connsiteY8" fmla="*/ 329567 h 1171664"/>
                <a:gd name="connsiteX9" fmla="*/ 1707 w 406469"/>
                <a:gd name="connsiteY9" fmla="*/ 177167 h 1171664"/>
                <a:gd name="connsiteX0" fmla="*/ 1707 w 406469"/>
                <a:gd name="connsiteY0" fmla="*/ 177167 h 1085137"/>
                <a:gd name="connsiteX1" fmla="*/ 100767 w 406469"/>
                <a:gd name="connsiteY1" fmla="*/ 1907 h 1085137"/>
                <a:gd name="connsiteX2" fmla="*/ 298887 w 406469"/>
                <a:gd name="connsiteY2" fmla="*/ 93347 h 1085137"/>
                <a:gd name="connsiteX3" fmla="*/ 390327 w 406469"/>
                <a:gd name="connsiteY3" fmla="*/ 238127 h 1085137"/>
                <a:gd name="connsiteX4" fmla="*/ 393780 w 406469"/>
                <a:gd name="connsiteY4" fmla="*/ 748666 h 1085137"/>
                <a:gd name="connsiteX5" fmla="*/ 375087 w 406469"/>
                <a:gd name="connsiteY5" fmla="*/ 946787 h 1085137"/>
                <a:gd name="connsiteX6" fmla="*/ 138867 w 406469"/>
                <a:gd name="connsiteY6" fmla="*/ 1068707 h 1085137"/>
                <a:gd name="connsiteX7" fmla="*/ 62667 w 406469"/>
                <a:gd name="connsiteY7" fmla="*/ 573407 h 1085137"/>
                <a:gd name="connsiteX8" fmla="*/ 39807 w 406469"/>
                <a:gd name="connsiteY8" fmla="*/ 329567 h 1085137"/>
                <a:gd name="connsiteX9" fmla="*/ 1707 w 406469"/>
                <a:gd name="connsiteY9" fmla="*/ 177167 h 1085137"/>
                <a:gd name="connsiteX0" fmla="*/ 1707 w 406469"/>
                <a:gd name="connsiteY0" fmla="*/ 177167 h 1120763"/>
                <a:gd name="connsiteX1" fmla="*/ 100767 w 406469"/>
                <a:gd name="connsiteY1" fmla="*/ 1907 h 1120763"/>
                <a:gd name="connsiteX2" fmla="*/ 298887 w 406469"/>
                <a:gd name="connsiteY2" fmla="*/ 93347 h 1120763"/>
                <a:gd name="connsiteX3" fmla="*/ 390327 w 406469"/>
                <a:gd name="connsiteY3" fmla="*/ 238127 h 1120763"/>
                <a:gd name="connsiteX4" fmla="*/ 393780 w 406469"/>
                <a:gd name="connsiteY4" fmla="*/ 748666 h 1120763"/>
                <a:gd name="connsiteX5" fmla="*/ 375087 w 406469"/>
                <a:gd name="connsiteY5" fmla="*/ 946787 h 1120763"/>
                <a:gd name="connsiteX6" fmla="*/ 199827 w 406469"/>
                <a:gd name="connsiteY6" fmla="*/ 1106807 h 1120763"/>
                <a:gd name="connsiteX7" fmla="*/ 62667 w 406469"/>
                <a:gd name="connsiteY7" fmla="*/ 573407 h 1120763"/>
                <a:gd name="connsiteX8" fmla="*/ 39807 w 406469"/>
                <a:gd name="connsiteY8" fmla="*/ 329567 h 1120763"/>
                <a:gd name="connsiteX9" fmla="*/ 1707 w 406469"/>
                <a:gd name="connsiteY9" fmla="*/ 177167 h 1120763"/>
                <a:gd name="connsiteX0" fmla="*/ 1707 w 432969"/>
                <a:gd name="connsiteY0" fmla="*/ 177029 h 1120625"/>
                <a:gd name="connsiteX1" fmla="*/ 100767 w 432969"/>
                <a:gd name="connsiteY1" fmla="*/ 1769 h 1120625"/>
                <a:gd name="connsiteX2" fmla="*/ 298887 w 432969"/>
                <a:gd name="connsiteY2" fmla="*/ 93209 h 1120625"/>
                <a:gd name="connsiteX3" fmla="*/ 428427 w 432969"/>
                <a:gd name="connsiteY3" fmla="*/ 199889 h 1120625"/>
                <a:gd name="connsiteX4" fmla="*/ 393780 w 432969"/>
                <a:gd name="connsiteY4" fmla="*/ 748528 h 1120625"/>
                <a:gd name="connsiteX5" fmla="*/ 375087 w 432969"/>
                <a:gd name="connsiteY5" fmla="*/ 946649 h 1120625"/>
                <a:gd name="connsiteX6" fmla="*/ 199827 w 432969"/>
                <a:gd name="connsiteY6" fmla="*/ 1106669 h 1120625"/>
                <a:gd name="connsiteX7" fmla="*/ 62667 w 432969"/>
                <a:gd name="connsiteY7" fmla="*/ 573269 h 1120625"/>
                <a:gd name="connsiteX8" fmla="*/ 39807 w 432969"/>
                <a:gd name="connsiteY8" fmla="*/ 329429 h 1120625"/>
                <a:gd name="connsiteX9" fmla="*/ 1707 w 432969"/>
                <a:gd name="connsiteY9" fmla="*/ 177029 h 1120625"/>
                <a:gd name="connsiteX0" fmla="*/ 1707 w 434461"/>
                <a:gd name="connsiteY0" fmla="*/ 187976 h 1131572"/>
                <a:gd name="connsiteX1" fmla="*/ 100767 w 434461"/>
                <a:gd name="connsiteY1" fmla="*/ 12716 h 1131572"/>
                <a:gd name="connsiteX2" fmla="*/ 276027 w 434461"/>
                <a:gd name="connsiteY2" fmla="*/ 35576 h 1131572"/>
                <a:gd name="connsiteX3" fmla="*/ 428427 w 434461"/>
                <a:gd name="connsiteY3" fmla="*/ 210836 h 1131572"/>
                <a:gd name="connsiteX4" fmla="*/ 393780 w 434461"/>
                <a:gd name="connsiteY4" fmla="*/ 759475 h 1131572"/>
                <a:gd name="connsiteX5" fmla="*/ 375087 w 434461"/>
                <a:gd name="connsiteY5" fmla="*/ 957596 h 1131572"/>
                <a:gd name="connsiteX6" fmla="*/ 199827 w 434461"/>
                <a:gd name="connsiteY6" fmla="*/ 1117616 h 1131572"/>
                <a:gd name="connsiteX7" fmla="*/ 62667 w 434461"/>
                <a:gd name="connsiteY7" fmla="*/ 584216 h 1131572"/>
                <a:gd name="connsiteX8" fmla="*/ 39807 w 434461"/>
                <a:gd name="connsiteY8" fmla="*/ 340376 h 1131572"/>
                <a:gd name="connsiteX9" fmla="*/ 1707 w 434461"/>
                <a:gd name="connsiteY9" fmla="*/ 187976 h 1131572"/>
                <a:gd name="connsiteX0" fmla="*/ 41 w 432795"/>
                <a:gd name="connsiteY0" fmla="*/ 163472 h 1107068"/>
                <a:gd name="connsiteX1" fmla="*/ 45761 w 432795"/>
                <a:gd name="connsiteY1" fmla="*/ 33932 h 1107068"/>
                <a:gd name="connsiteX2" fmla="*/ 274361 w 432795"/>
                <a:gd name="connsiteY2" fmla="*/ 11072 h 1107068"/>
                <a:gd name="connsiteX3" fmla="*/ 426761 w 432795"/>
                <a:gd name="connsiteY3" fmla="*/ 186332 h 1107068"/>
                <a:gd name="connsiteX4" fmla="*/ 392114 w 432795"/>
                <a:gd name="connsiteY4" fmla="*/ 734971 h 1107068"/>
                <a:gd name="connsiteX5" fmla="*/ 373421 w 432795"/>
                <a:gd name="connsiteY5" fmla="*/ 933092 h 1107068"/>
                <a:gd name="connsiteX6" fmla="*/ 198161 w 432795"/>
                <a:gd name="connsiteY6" fmla="*/ 1093112 h 1107068"/>
                <a:gd name="connsiteX7" fmla="*/ 61001 w 432795"/>
                <a:gd name="connsiteY7" fmla="*/ 559712 h 1107068"/>
                <a:gd name="connsiteX8" fmla="*/ 38141 w 432795"/>
                <a:gd name="connsiteY8" fmla="*/ 315872 h 1107068"/>
                <a:gd name="connsiteX9" fmla="*/ 41 w 432795"/>
                <a:gd name="connsiteY9" fmla="*/ 163472 h 1107068"/>
                <a:gd name="connsiteX0" fmla="*/ 41 w 432795"/>
                <a:gd name="connsiteY0" fmla="*/ 163472 h 1106172"/>
                <a:gd name="connsiteX1" fmla="*/ 45761 w 432795"/>
                <a:gd name="connsiteY1" fmla="*/ 33932 h 1106172"/>
                <a:gd name="connsiteX2" fmla="*/ 274361 w 432795"/>
                <a:gd name="connsiteY2" fmla="*/ 11072 h 1106172"/>
                <a:gd name="connsiteX3" fmla="*/ 426761 w 432795"/>
                <a:gd name="connsiteY3" fmla="*/ 186332 h 1106172"/>
                <a:gd name="connsiteX4" fmla="*/ 392114 w 432795"/>
                <a:gd name="connsiteY4" fmla="*/ 734971 h 1106172"/>
                <a:gd name="connsiteX5" fmla="*/ 335321 w 432795"/>
                <a:gd name="connsiteY5" fmla="*/ 925472 h 1106172"/>
                <a:gd name="connsiteX6" fmla="*/ 198161 w 432795"/>
                <a:gd name="connsiteY6" fmla="*/ 1093112 h 1106172"/>
                <a:gd name="connsiteX7" fmla="*/ 61001 w 432795"/>
                <a:gd name="connsiteY7" fmla="*/ 559712 h 1106172"/>
                <a:gd name="connsiteX8" fmla="*/ 38141 w 432795"/>
                <a:gd name="connsiteY8" fmla="*/ 315872 h 1106172"/>
                <a:gd name="connsiteX9" fmla="*/ 41 w 432795"/>
                <a:gd name="connsiteY9" fmla="*/ 163472 h 1106172"/>
                <a:gd name="connsiteX0" fmla="*/ 41 w 432795"/>
                <a:gd name="connsiteY0" fmla="*/ 163472 h 1110116"/>
                <a:gd name="connsiteX1" fmla="*/ 45761 w 432795"/>
                <a:gd name="connsiteY1" fmla="*/ 33932 h 1110116"/>
                <a:gd name="connsiteX2" fmla="*/ 274361 w 432795"/>
                <a:gd name="connsiteY2" fmla="*/ 11072 h 1110116"/>
                <a:gd name="connsiteX3" fmla="*/ 426761 w 432795"/>
                <a:gd name="connsiteY3" fmla="*/ 186332 h 1110116"/>
                <a:gd name="connsiteX4" fmla="*/ 392114 w 432795"/>
                <a:gd name="connsiteY4" fmla="*/ 734971 h 1110116"/>
                <a:gd name="connsiteX5" fmla="*/ 358181 w 432795"/>
                <a:gd name="connsiteY5" fmla="*/ 955952 h 1110116"/>
                <a:gd name="connsiteX6" fmla="*/ 198161 w 432795"/>
                <a:gd name="connsiteY6" fmla="*/ 1093112 h 1110116"/>
                <a:gd name="connsiteX7" fmla="*/ 61001 w 432795"/>
                <a:gd name="connsiteY7" fmla="*/ 559712 h 1110116"/>
                <a:gd name="connsiteX8" fmla="*/ 38141 w 432795"/>
                <a:gd name="connsiteY8" fmla="*/ 315872 h 1110116"/>
                <a:gd name="connsiteX9" fmla="*/ 41 w 432795"/>
                <a:gd name="connsiteY9" fmla="*/ 163472 h 1110116"/>
                <a:gd name="connsiteX0" fmla="*/ 41 w 429719"/>
                <a:gd name="connsiteY0" fmla="*/ 163472 h 1109060"/>
                <a:gd name="connsiteX1" fmla="*/ 45761 w 429719"/>
                <a:gd name="connsiteY1" fmla="*/ 33932 h 1109060"/>
                <a:gd name="connsiteX2" fmla="*/ 274361 w 429719"/>
                <a:gd name="connsiteY2" fmla="*/ 11072 h 1109060"/>
                <a:gd name="connsiteX3" fmla="*/ 426761 w 429719"/>
                <a:gd name="connsiteY3" fmla="*/ 186332 h 1109060"/>
                <a:gd name="connsiteX4" fmla="*/ 369254 w 429719"/>
                <a:gd name="connsiteY4" fmla="*/ 818791 h 1109060"/>
                <a:gd name="connsiteX5" fmla="*/ 358181 w 429719"/>
                <a:gd name="connsiteY5" fmla="*/ 955952 h 1109060"/>
                <a:gd name="connsiteX6" fmla="*/ 198161 w 429719"/>
                <a:gd name="connsiteY6" fmla="*/ 1093112 h 1109060"/>
                <a:gd name="connsiteX7" fmla="*/ 61001 w 429719"/>
                <a:gd name="connsiteY7" fmla="*/ 559712 h 1109060"/>
                <a:gd name="connsiteX8" fmla="*/ 38141 w 429719"/>
                <a:gd name="connsiteY8" fmla="*/ 315872 h 1109060"/>
                <a:gd name="connsiteX9" fmla="*/ 41 w 429719"/>
                <a:gd name="connsiteY9" fmla="*/ 163472 h 1109060"/>
                <a:gd name="connsiteX0" fmla="*/ 41 w 429719"/>
                <a:gd name="connsiteY0" fmla="*/ 163472 h 1135375"/>
                <a:gd name="connsiteX1" fmla="*/ 45761 w 429719"/>
                <a:gd name="connsiteY1" fmla="*/ 33932 h 1135375"/>
                <a:gd name="connsiteX2" fmla="*/ 274361 w 429719"/>
                <a:gd name="connsiteY2" fmla="*/ 11072 h 1135375"/>
                <a:gd name="connsiteX3" fmla="*/ 426761 w 429719"/>
                <a:gd name="connsiteY3" fmla="*/ 186332 h 1135375"/>
                <a:gd name="connsiteX4" fmla="*/ 369254 w 429719"/>
                <a:gd name="connsiteY4" fmla="*/ 818791 h 1135375"/>
                <a:gd name="connsiteX5" fmla="*/ 335321 w 429719"/>
                <a:gd name="connsiteY5" fmla="*/ 1070252 h 1135375"/>
                <a:gd name="connsiteX6" fmla="*/ 198161 w 429719"/>
                <a:gd name="connsiteY6" fmla="*/ 1093112 h 1135375"/>
                <a:gd name="connsiteX7" fmla="*/ 61001 w 429719"/>
                <a:gd name="connsiteY7" fmla="*/ 559712 h 1135375"/>
                <a:gd name="connsiteX8" fmla="*/ 38141 w 429719"/>
                <a:gd name="connsiteY8" fmla="*/ 315872 h 1135375"/>
                <a:gd name="connsiteX9" fmla="*/ 41 w 429719"/>
                <a:gd name="connsiteY9" fmla="*/ 163472 h 1135375"/>
                <a:gd name="connsiteX0" fmla="*/ 41 w 429719"/>
                <a:gd name="connsiteY0" fmla="*/ 163472 h 1084990"/>
                <a:gd name="connsiteX1" fmla="*/ 45761 w 429719"/>
                <a:gd name="connsiteY1" fmla="*/ 33932 h 1084990"/>
                <a:gd name="connsiteX2" fmla="*/ 274361 w 429719"/>
                <a:gd name="connsiteY2" fmla="*/ 11072 h 1084990"/>
                <a:gd name="connsiteX3" fmla="*/ 426761 w 429719"/>
                <a:gd name="connsiteY3" fmla="*/ 186332 h 1084990"/>
                <a:gd name="connsiteX4" fmla="*/ 369254 w 429719"/>
                <a:gd name="connsiteY4" fmla="*/ 818791 h 1084990"/>
                <a:gd name="connsiteX5" fmla="*/ 335321 w 429719"/>
                <a:gd name="connsiteY5" fmla="*/ 1070252 h 1084990"/>
                <a:gd name="connsiteX6" fmla="*/ 129581 w 429719"/>
                <a:gd name="connsiteY6" fmla="*/ 1001672 h 1084990"/>
                <a:gd name="connsiteX7" fmla="*/ 61001 w 429719"/>
                <a:gd name="connsiteY7" fmla="*/ 559712 h 1084990"/>
                <a:gd name="connsiteX8" fmla="*/ 38141 w 429719"/>
                <a:gd name="connsiteY8" fmla="*/ 315872 h 1084990"/>
                <a:gd name="connsiteX9" fmla="*/ 41 w 429719"/>
                <a:gd name="connsiteY9" fmla="*/ 163472 h 1084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29719" h="1084990">
                  <a:moveTo>
                    <a:pt x="41" y="163472"/>
                  </a:moveTo>
                  <a:cubicBezTo>
                    <a:pt x="1311" y="116482"/>
                    <a:pt x="41" y="59332"/>
                    <a:pt x="45761" y="33932"/>
                  </a:cubicBezTo>
                  <a:cubicBezTo>
                    <a:pt x="91481" y="8532"/>
                    <a:pt x="210861" y="-14328"/>
                    <a:pt x="274361" y="11072"/>
                  </a:cubicBezTo>
                  <a:cubicBezTo>
                    <a:pt x="337861" y="36472"/>
                    <a:pt x="410946" y="51712"/>
                    <a:pt x="426761" y="186332"/>
                  </a:cubicBezTo>
                  <a:cubicBezTo>
                    <a:pt x="442577" y="320952"/>
                    <a:pt x="390844" y="695601"/>
                    <a:pt x="369254" y="818791"/>
                  </a:cubicBezTo>
                  <a:cubicBezTo>
                    <a:pt x="347664" y="941981"/>
                    <a:pt x="375266" y="1039772"/>
                    <a:pt x="335321" y="1070252"/>
                  </a:cubicBezTo>
                  <a:cubicBezTo>
                    <a:pt x="295376" y="1100732"/>
                    <a:pt x="175301" y="1086762"/>
                    <a:pt x="129581" y="1001672"/>
                  </a:cubicBezTo>
                  <a:cubicBezTo>
                    <a:pt x="83861" y="916582"/>
                    <a:pt x="81321" y="710842"/>
                    <a:pt x="61001" y="559712"/>
                  </a:cubicBezTo>
                  <a:cubicBezTo>
                    <a:pt x="40681" y="408582"/>
                    <a:pt x="48301" y="381912"/>
                    <a:pt x="38141" y="315872"/>
                  </a:cubicBezTo>
                  <a:cubicBezTo>
                    <a:pt x="27981" y="249832"/>
                    <a:pt x="-1229" y="210462"/>
                    <a:pt x="41" y="163472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tr-TR" dirty="0">
                <a:solidFill>
                  <a:prstClr val="white"/>
                </a:solidFill>
              </a:endParaRPr>
            </a:p>
          </p:txBody>
        </p:sp>
        <p:sp>
          <p:nvSpPr>
            <p:cNvPr id="9058" name="Freeform 6"/>
            <p:cNvSpPr/>
            <p:nvPr/>
          </p:nvSpPr>
          <p:spPr>
            <a:xfrm flipH="1">
              <a:off x="846" y="797"/>
              <a:ext cx="224" cy="489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6738" h="1132493">
                  <a:moveTo>
                    <a:pt x="4183" y="54395"/>
                  </a:moveTo>
                  <a:cubicBezTo>
                    <a:pt x="30853" y="17565"/>
                    <a:pt x="180713" y="-5295"/>
                    <a:pt x="255643" y="1055"/>
                  </a:cubicBezTo>
                  <a:cubicBezTo>
                    <a:pt x="330573" y="7405"/>
                    <a:pt x="433443" y="27725"/>
                    <a:pt x="453763" y="92495"/>
                  </a:cubicBezTo>
                  <a:cubicBezTo>
                    <a:pt x="474083" y="157265"/>
                    <a:pt x="383913" y="272835"/>
                    <a:pt x="377563" y="389675"/>
                  </a:cubicBezTo>
                  <a:cubicBezTo>
                    <a:pt x="371213" y="506515"/>
                    <a:pt x="442333" y="670345"/>
                    <a:pt x="415663" y="793535"/>
                  </a:cubicBezTo>
                  <a:cubicBezTo>
                    <a:pt x="388993" y="916725"/>
                    <a:pt x="279773" y="1165645"/>
                    <a:pt x="217543" y="1128815"/>
                  </a:cubicBezTo>
                  <a:cubicBezTo>
                    <a:pt x="155313" y="1091985"/>
                    <a:pt x="62603" y="723685"/>
                    <a:pt x="42283" y="572555"/>
                  </a:cubicBezTo>
                  <a:cubicBezTo>
                    <a:pt x="21963" y="421425"/>
                    <a:pt x="104513" y="305855"/>
                    <a:pt x="95623" y="222035"/>
                  </a:cubicBezTo>
                  <a:cubicBezTo>
                    <a:pt x="86733" y="138215"/>
                    <a:pt x="-22487" y="91225"/>
                    <a:pt x="4183" y="54395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tr-TR" dirty="0">
                <a:solidFill>
                  <a:prstClr val="white"/>
                </a:solidFill>
              </a:endParaRPr>
            </a:p>
          </p:txBody>
        </p:sp>
        <p:sp>
          <p:nvSpPr>
            <p:cNvPr id="9061" name="Freeform 7"/>
            <p:cNvSpPr/>
            <p:nvPr/>
          </p:nvSpPr>
          <p:spPr>
            <a:xfrm>
              <a:off x="702" y="798"/>
              <a:ext cx="224" cy="490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  <a:gd name="connsiteX0" fmla="*/ 4183 w 456738"/>
                <a:gd name="connsiteY0" fmla="*/ 54395 h 1133479"/>
                <a:gd name="connsiteX1" fmla="*/ 255643 w 456738"/>
                <a:gd name="connsiteY1" fmla="*/ 1055 h 1133479"/>
                <a:gd name="connsiteX2" fmla="*/ 453763 w 456738"/>
                <a:gd name="connsiteY2" fmla="*/ 92495 h 1133479"/>
                <a:gd name="connsiteX3" fmla="*/ 377563 w 456738"/>
                <a:gd name="connsiteY3" fmla="*/ 389675 h 1133479"/>
                <a:gd name="connsiteX4" fmla="*/ 415663 w 456738"/>
                <a:gd name="connsiteY4" fmla="*/ 793535 h 1133479"/>
                <a:gd name="connsiteX5" fmla="*/ 217543 w 456738"/>
                <a:gd name="connsiteY5" fmla="*/ 1128815 h 1133479"/>
                <a:gd name="connsiteX6" fmla="*/ 109655 w 456738"/>
                <a:gd name="connsiteY6" fmla="*/ 961175 h 1133479"/>
                <a:gd name="connsiteX7" fmla="*/ 42283 w 456738"/>
                <a:gd name="connsiteY7" fmla="*/ 572555 h 1133479"/>
                <a:gd name="connsiteX8" fmla="*/ 95623 w 456738"/>
                <a:gd name="connsiteY8" fmla="*/ 222035 h 1133479"/>
                <a:gd name="connsiteX9" fmla="*/ 4183 w 456738"/>
                <a:gd name="connsiteY9" fmla="*/ 54395 h 1133479"/>
                <a:gd name="connsiteX0" fmla="*/ 4183 w 456738"/>
                <a:gd name="connsiteY0" fmla="*/ 54395 h 1137581"/>
                <a:gd name="connsiteX1" fmla="*/ 255643 w 456738"/>
                <a:gd name="connsiteY1" fmla="*/ 1055 h 1137581"/>
                <a:gd name="connsiteX2" fmla="*/ 453763 w 456738"/>
                <a:gd name="connsiteY2" fmla="*/ 92495 h 1137581"/>
                <a:gd name="connsiteX3" fmla="*/ 377563 w 456738"/>
                <a:gd name="connsiteY3" fmla="*/ 389675 h 1137581"/>
                <a:gd name="connsiteX4" fmla="*/ 415663 w 456738"/>
                <a:gd name="connsiteY4" fmla="*/ 793535 h 1137581"/>
                <a:gd name="connsiteX5" fmla="*/ 217543 w 456738"/>
                <a:gd name="connsiteY5" fmla="*/ 1128815 h 1137581"/>
                <a:gd name="connsiteX6" fmla="*/ 41075 w 456738"/>
                <a:gd name="connsiteY6" fmla="*/ 999275 h 1137581"/>
                <a:gd name="connsiteX7" fmla="*/ 42283 w 456738"/>
                <a:gd name="connsiteY7" fmla="*/ 572555 h 1137581"/>
                <a:gd name="connsiteX8" fmla="*/ 95623 w 456738"/>
                <a:gd name="connsiteY8" fmla="*/ 222035 h 1137581"/>
                <a:gd name="connsiteX9" fmla="*/ 4183 w 456738"/>
                <a:gd name="connsiteY9" fmla="*/ 54395 h 1137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56738" h="1137581">
                  <a:moveTo>
                    <a:pt x="4183" y="54395"/>
                  </a:moveTo>
                  <a:cubicBezTo>
                    <a:pt x="30853" y="17565"/>
                    <a:pt x="180713" y="-5295"/>
                    <a:pt x="255643" y="1055"/>
                  </a:cubicBezTo>
                  <a:cubicBezTo>
                    <a:pt x="330573" y="7405"/>
                    <a:pt x="433443" y="27725"/>
                    <a:pt x="453763" y="92495"/>
                  </a:cubicBezTo>
                  <a:cubicBezTo>
                    <a:pt x="474083" y="157265"/>
                    <a:pt x="383913" y="272835"/>
                    <a:pt x="377563" y="389675"/>
                  </a:cubicBezTo>
                  <a:cubicBezTo>
                    <a:pt x="371213" y="506515"/>
                    <a:pt x="442333" y="670345"/>
                    <a:pt x="415663" y="793535"/>
                  </a:cubicBezTo>
                  <a:cubicBezTo>
                    <a:pt x="388993" y="916725"/>
                    <a:pt x="279974" y="1094525"/>
                    <a:pt x="217543" y="1128815"/>
                  </a:cubicBezTo>
                  <a:cubicBezTo>
                    <a:pt x="155112" y="1163105"/>
                    <a:pt x="70285" y="1091985"/>
                    <a:pt x="41075" y="999275"/>
                  </a:cubicBezTo>
                  <a:cubicBezTo>
                    <a:pt x="11865" y="906565"/>
                    <a:pt x="52242" y="695745"/>
                    <a:pt x="42283" y="572555"/>
                  </a:cubicBezTo>
                  <a:cubicBezTo>
                    <a:pt x="32324" y="449365"/>
                    <a:pt x="104513" y="305855"/>
                    <a:pt x="95623" y="222035"/>
                  </a:cubicBezTo>
                  <a:cubicBezTo>
                    <a:pt x="86733" y="138215"/>
                    <a:pt x="-22487" y="91225"/>
                    <a:pt x="4183" y="54395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tr-TR" dirty="0">
                <a:solidFill>
                  <a:prstClr val="white"/>
                </a:solidFill>
              </a:endParaRPr>
            </a:p>
          </p:txBody>
        </p:sp>
        <p:sp>
          <p:nvSpPr>
            <p:cNvPr id="9062" name="Freeform 8"/>
            <p:cNvSpPr/>
            <p:nvPr/>
          </p:nvSpPr>
          <p:spPr>
            <a:xfrm>
              <a:off x="543" y="801"/>
              <a:ext cx="211" cy="465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  <a:gd name="connsiteX0" fmla="*/ 4183 w 477102"/>
                <a:gd name="connsiteY0" fmla="*/ 54395 h 1132493"/>
                <a:gd name="connsiteX1" fmla="*/ 255643 w 477102"/>
                <a:gd name="connsiteY1" fmla="*/ 1055 h 1132493"/>
                <a:gd name="connsiteX2" fmla="*/ 453763 w 477102"/>
                <a:gd name="connsiteY2" fmla="*/ 92495 h 1132493"/>
                <a:gd name="connsiteX3" fmla="*/ 469003 w 477102"/>
                <a:gd name="connsiteY3" fmla="*/ 389675 h 1132493"/>
                <a:gd name="connsiteX4" fmla="*/ 415663 w 477102"/>
                <a:gd name="connsiteY4" fmla="*/ 793535 h 1132493"/>
                <a:gd name="connsiteX5" fmla="*/ 217543 w 477102"/>
                <a:gd name="connsiteY5" fmla="*/ 1128815 h 1132493"/>
                <a:gd name="connsiteX6" fmla="*/ 42283 w 477102"/>
                <a:gd name="connsiteY6" fmla="*/ 572555 h 1132493"/>
                <a:gd name="connsiteX7" fmla="*/ 95623 w 477102"/>
                <a:gd name="connsiteY7" fmla="*/ 222035 h 1132493"/>
                <a:gd name="connsiteX8" fmla="*/ 4183 w 477102"/>
                <a:gd name="connsiteY8" fmla="*/ 54395 h 1132493"/>
                <a:gd name="connsiteX0" fmla="*/ 4183 w 477102"/>
                <a:gd name="connsiteY0" fmla="*/ 54395 h 1150931"/>
                <a:gd name="connsiteX1" fmla="*/ 255643 w 477102"/>
                <a:gd name="connsiteY1" fmla="*/ 1055 h 1150931"/>
                <a:gd name="connsiteX2" fmla="*/ 453763 w 477102"/>
                <a:gd name="connsiteY2" fmla="*/ 92495 h 1150931"/>
                <a:gd name="connsiteX3" fmla="*/ 469003 w 477102"/>
                <a:gd name="connsiteY3" fmla="*/ 389675 h 1150931"/>
                <a:gd name="connsiteX4" fmla="*/ 415663 w 477102"/>
                <a:gd name="connsiteY4" fmla="*/ 976415 h 1150931"/>
                <a:gd name="connsiteX5" fmla="*/ 217543 w 477102"/>
                <a:gd name="connsiteY5" fmla="*/ 1128815 h 1150931"/>
                <a:gd name="connsiteX6" fmla="*/ 42283 w 477102"/>
                <a:gd name="connsiteY6" fmla="*/ 572555 h 1150931"/>
                <a:gd name="connsiteX7" fmla="*/ 95623 w 477102"/>
                <a:gd name="connsiteY7" fmla="*/ 222035 h 1150931"/>
                <a:gd name="connsiteX8" fmla="*/ 4183 w 477102"/>
                <a:gd name="connsiteY8" fmla="*/ 54395 h 1150931"/>
                <a:gd name="connsiteX0" fmla="*/ 4183 w 477102"/>
                <a:gd name="connsiteY0" fmla="*/ 54395 h 1152875"/>
                <a:gd name="connsiteX1" fmla="*/ 255643 w 477102"/>
                <a:gd name="connsiteY1" fmla="*/ 1055 h 1152875"/>
                <a:gd name="connsiteX2" fmla="*/ 453763 w 477102"/>
                <a:gd name="connsiteY2" fmla="*/ 92495 h 1152875"/>
                <a:gd name="connsiteX3" fmla="*/ 469003 w 477102"/>
                <a:gd name="connsiteY3" fmla="*/ 389675 h 1152875"/>
                <a:gd name="connsiteX4" fmla="*/ 415663 w 477102"/>
                <a:gd name="connsiteY4" fmla="*/ 976415 h 1152875"/>
                <a:gd name="connsiteX5" fmla="*/ 217543 w 477102"/>
                <a:gd name="connsiteY5" fmla="*/ 1128815 h 1152875"/>
                <a:gd name="connsiteX6" fmla="*/ 42283 w 477102"/>
                <a:gd name="connsiteY6" fmla="*/ 572555 h 1152875"/>
                <a:gd name="connsiteX7" fmla="*/ 95623 w 477102"/>
                <a:gd name="connsiteY7" fmla="*/ 222035 h 1152875"/>
                <a:gd name="connsiteX8" fmla="*/ 4183 w 477102"/>
                <a:gd name="connsiteY8" fmla="*/ 54395 h 1152875"/>
                <a:gd name="connsiteX0" fmla="*/ 4183 w 545755"/>
                <a:gd name="connsiteY0" fmla="*/ 54395 h 1154316"/>
                <a:gd name="connsiteX1" fmla="*/ 255643 w 545755"/>
                <a:gd name="connsiteY1" fmla="*/ 1055 h 1154316"/>
                <a:gd name="connsiteX2" fmla="*/ 453763 w 545755"/>
                <a:gd name="connsiteY2" fmla="*/ 92495 h 1154316"/>
                <a:gd name="connsiteX3" fmla="*/ 545203 w 545755"/>
                <a:gd name="connsiteY3" fmla="*/ 237275 h 1154316"/>
                <a:gd name="connsiteX4" fmla="*/ 415663 w 545755"/>
                <a:gd name="connsiteY4" fmla="*/ 976415 h 1154316"/>
                <a:gd name="connsiteX5" fmla="*/ 217543 w 545755"/>
                <a:gd name="connsiteY5" fmla="*/ 1128815 h 1154316"/>
                <a:gd name="connsiteX6" fmla="*/ 42283 w 545755"/>
                <a:gd name="connsiteY6" fmla="*/ 572555 h 1154316"/>
                <a:gd name="connsiteX7" fmla="*/ 95623 w 545755"/>
                <a:gd name="connsiteY7" fmla="*/ 222035 h 1154316"/>
                <a:gd name="connsiteX8" fmla="*/ 4183 w 545755"/>
                <a:gd name="connsiteY8" fmla="*/ 54395 h 1154316"/>
                <a:gd name="connsiteX0" fmla="*/ 4183 w 561345"/>
                <a:gd name="connsiteY0" fmla="*/ 54395 h 1145318"/>
                <a:gd name="connsiteX1" fmla="*/ 255643 w 561345"/>
                <a:gd name="connsiteY1" fmla="*/ 1055 h 1145318"/>
                <a:gd name="connsiteX2" fmla="*/ 453763 w 561345"/>
                <a:gd name="connsiteY2" fmla="*/ 92495 h 1145318"/>
                <a:gd name="connsiteX3" fmla="*/ 545203 w 561345"/>
                <a:gd name="connsiteY3" fmla="*/ 237275 h 1145318"/>
                <a:gd name="connsiteX4" fmla="*/ 548656 w 561345"/>
                <a:gd name="connsiteY4" fmla="*/ 747814 h 1145318"/>
                <a:gd name="connsiteX5" fmla="*/ 415663 w 561345"/>
                <a:gd name="connsiteY5" fmla="*/ 976415 h 1145318"/>
                <a:gd name="connsiteX6" fmla="*/ 217543 w 561345"/>
                <a:gd name="connsiteY6" fmla="*/ 1128815 h 1145318"/>
                <a:gd name="connsiteX7" fmla="*/ 42283 w 561345"/>
                <a:gd name="connsiteY7" fmla="*/ 572555 h 1145318"/>
                <a:gd name="connsiteX8" fmla="*/ 95623 w 561345"/>
                <a:gd name="connsiteY8" fmla="*/ 222035 h 1145318"/>
                <a:gd name="connsiteX9" fmla="*/ 4183 w 561345"/>
                <a:gd name="connsiteY9" fmla="*/ 54395 h 1145318"/>
                <a:gd name="connsiteX0" fmla="*/ 5214 w 562376"/>
                <a:gd name="connsiteY0" fmla="*/ 54395 h 1145318"/>
                <a:gd name="connsiteX1" fmla="*/ 256674 w 562376"/>
                <a:gd name="connsiteY1" fmla="*/ 1055 h 1145318"/>
                <a:gd name="connsiteX2" fmla="*/ 454794 w 562376"/>
                <a:gd name="connsiteY2" fmla="*/ 92495 h 1145318"/>
                <a:gd name="connsiteX3" fmla="*/ 546234 w 562376"/>
                <a:gd name="connsiteY3" fmla="*/ 237275 h 1145318"/>
                <a:gd name="connsiteX4" fmla="*/ 549687 w 562376"/>
                <a:gd name="connsiteY4" fmla="*/ 747814 h 1145318"/>
                <a:gd name="connsiteX5" fmla="*/ 416694 w 562376"/>
                <a:gd name="connsiteY5" fmla="*/ 976415 h 1145318"/>
                <a:gd name="connsiteX6" fmla="*/ 218574 w 562376"/>
                <a:gd name="connsiteY6" fmla="*/ 1128815 h 1145318"/>
                <a:gd name="connsiteX7" fmla="*/ 218574 w 562376"/>
                <a:gd name="connsiteY7" fmla="*/ 572555 h 1145318"/>
                <a:gd name="connsiteX8" fmla="*/ 96654 w 562376"/>
                <a:gd name="connsiteY8" fmla="*/ 222035 h 1145318"/>
                <a:gd name="connsiteX9" fmla="*/ 5214 w 562376"/>
                <a:gd name="connsiteY9" fmla="*/ 54395 h 1145318"/>
                <a:gd name="connsiteX0" fmla="*/ 62443 w 467205"/>
                <a:gd name="connsiteY0" fmla="*/ 177167 h 1146170"/>
                <a:gd name="connsiteX1" fmla="*/ 161503 w 467205"/>
                <a:gd name="connsiteY1" fmla="*/ 1907 h 1146170"/>
                <a:gd name="connsiteX2" fmla="*/ 359623 w 467205"/>
                <a:gd name="connsiteY2" fmla="*/ 93347 h 1146170"/>
                <a:gd name="connsiteX3" fmla="*/ 451063 w 467205"/>
                <a:gd name="connsiteY3" fmla="*/ 238127 h 1146170"/>
                <a:gd name="connsiteX4" fmla="*/ 454516 w 467205"/>
                <a:gd name="connsiteY4" fmla="*/ 748666 h 1146170"/>
                <a:gd name="connsiteX5" fmla="*/ 321523 w 467205"/>
                <a:gd name="connsiteY5" fmla="*/ 977267 h 1146170"/>
                <a:gd name="connsiteX6" fmla="*/ 123403 w 467205"/>
                <a:gd name="connsiteY6" fmla="*/ 1129667 h 1146170"/>
                <a:gd name="connsiteX7" fmla="*/ 123403 w 467205"/>
                <a:gd name="connsiteY7" fmla="*/ 573407 h 1146170"/>
                <a:gd name="connsiteX8" fmla="*/ 1483 w 467205"/>
                <a:gd name="connsiteY8" fmla="*/ 222887 h 1146170"/>
                <a:gd name="connsiteX9" fmla="*/ 62443 w 467205"/>
                <a:gd name="connsiteY9" fmla="*/ 177167 h 1146170"/>
                <a:gd name="connsiteX0" fmla="*/ 1707 w 406469"/>
                <a:gd name="connsiteY0" fmla="*/ 177167 h 1146170"/>
                <a:gd name="connsiteX1" fmla="*/ 100767 w 406469"/>
                <a:gd name="connsiteY1" fmla="*/ 1907 h 1146170"/>
                <a:gd name="connsiteX2" fmla="*/ 298887 w 406469"/>
                <a:gd name="connsiteY2" fmla="*/ 93347 h 1146170"/>
                <a:gd name="connsiteX3" fmla="*/ 390327 w 406469"/>
                <a:gd name="connsiteY3" fmla="*/ 238127 h 1146170"/>
                <a:gd name="connsiteX4" fmla="*/ 393780 w 406469"/>
                <a:gd name="connsiteY4" fmla="*/ 748666 h 1146170"/>
                <a:gd name="connsiteX5" fmla="*/ 260787 w 406469"/>
                <a:gd name="connsiteY5" fmla="*/ 977267 h 1146170"/>
                <a:gd name="connsiteX6" fmla="*/ 62667 w 406469"/>
                <a:gd name="connsiteY6" fmla="*/ 1129667 h 1146170"/>
                <a:gd name="connsiteX7" fmla="*/ 62667 w 406469"/>
                <a:gd name="connsiteY7" fmla="*/ 573407 h 1146170"/>
                <a:gd name="connsiteX8" fmla="*/ 39807 w 406469"/>
                <a:gd name="connsiteY8" fmla="*/ 329567 h 1146170"/>
                <a:gd name="connsiteX9" fmla="*/ 1707 w 406469"/>
                <a:gd name="connsiteY9" fmla="*/ 177167 h 1146170"/>
                <a:gd name="connsiteX0" fmla="*/ 1707 w 406469"/>
                <a:gd name="connsiteY0" fmla="*/ 177167 h 1174858"/>
                <a:gd name="connsiteX1" fmla="*/ 100767 w 406469"/>
                <a:gd name="connsiteY1" fmla="*/ 1907 h 1174858"/>
                <a:gd name="connsiteX2" fmla="*/ 298887 w 406469"/>
                <a:gd name="connsiteY2" fmla="*/ 93347 h 1174858"/>
                <a:gd name="connsiteX3" fmla="*/ 390327 w 406469"/>
                <a:gd name="connsiteY3" fmla="*/ 238127 h 1174858"/>
                <a:gd name="connsiteX4" fmla="*/ 393780 w 406469"/>
                <a:gd name="connsiteY4" fmla="*/ 748666 h 1174858"/>
                <a:gd name="connsiteX5" fmla="*/ 260787 w 406469"/>
                <a:gd name="connsiteY5" fmla="*/ 977267 h 1174858"/>
                <a:gd name="connsiteX6" fmla="*/ 222687 w 406469"/>
                <a:gd name="connsiteY6" fmla="*/ 1160147 h 1174858"/>
                <a:gd name="connsiteX7" fmla="*/ 62667 w 406469"/>
                <a:gd name="connsiteY7" fmla="*/ 573407 h 1174858"/>
                <a:gd name="connsiteX8" fmla="*/ 39807 w 406469"/>
                <a:gd name="connsiteY8" fmla="*/ 329567 h 1174858"/>
                <a:gd name="connsiteX9" fmla="*/ 1707 w 406469"/>
                <a:gd name="connsiteY9" fmla="*/ 177167 h 1174858"/>
                <a:gd name="connsiteX0" fmla="*/ 1707 w 406469"/>
                <a:gd name="connsiteY0" fmla="*/ 177167 h 1171664"/>
                <a:gd name="connsiteX1" fmla="*/ 100767 w 406469"/>
                <a:gd name="connsiteY1" fmla="*/ 1907 h 1171664"/>
                <a:gd name="connsiteX2" fmla="*/ 298887 w 406469"/>
                <a:gd name="connsiteY2" fmla="*/ 93347 h 1171664"/>
                <a:gd name="connsiteX3" fmla="*/ 390327 w 406469"/>
                <a:gd name="connsiteY3" fmla="*/ 238127 h 1171664"/>
                <a:gd name="connsiteX4" fmla="*/ 393780 w 406469"/>
                <a:gd name="connsiteY4" fmla="*/ 748666 h 1171664"/>
                <a:gd name="connsiteX5" fmla="*/ 375087 w 406469"/>
                <a:gd name="connsiteY5" fmla="*/ 946787 h 1171664"/>
                <a:gd name="connsiteX6" fmla="*/ 222687 w 406469"/>
                <a:gd name="connsiteY6" fmla="*/ 1160147 h 1171664"/>
                <a:gd name="connsiteX7" fmla="*/ 62667 w 406469"/>
                <a:gd name="connsiteY7" fmla="*/ 573407 h 1171664"/>
                <a:gd name="connsiteX8" fmla="*/ 39807 w 406469"/>
                <a:gd name="connsiteY8" fmla="*/ 329567 h 1171664"/>
                <a:gd name="connsiteX9" fmla="*/ 1707 w 406469"/>
                <a:gd name="connsiteY9" fmla="*/ 177167 h 1171664"/>
                <a:gd name="connsiteX0" fmla="*/ 1707 w 406469"/>
                <a:gd name="connsiteY0" fmla="*/ 177167 h 1085137"/>
                <a:gd name="connsiteX1" fmla="*/ 100767 w 406469"/>
                <a:gd name="connsiteY1" fmla="*/ 1907 h 1085137"/>
                <a:gd name="connsiteX2" fmla="*/ 298887 w 406469"/>
                <a:gd name="connsiteY2" fmla="*/ 93347 h 1085137"/>
                <a:gd name="connsiteX3" fmla="*/ 390327 w 406469"/>
                <a:gd name="connsiteY3" fmla="*/ 238127 h 1085137"/>
                <a:gd name="connsiteX4" fmla="*/ 393780 w 406469"/>
                <a:gd name="connsiteY4" fmla="*/ 748666 h 1085137"/>
                <a:gd name="connsiteX5" fmla="*/ 375087 w 406469"/>
                <a:gd name="connsiteY5" fmla="*/ 946787 h 1085137"/>
                <a:gd name="connsiteX6" fmla="*/ 138867 w 406469"/>
                <a:gd name="connsiteY6" fmla="*/ 1068707 h 1085137"/>
                <a:gd name="connsiteX7" fmla="*/ 62667 w 406469"/>
                <a:gd name="connsiteY7" fmla="*/ 573407 h 1085137"/>
                <a:gd name="connsiteX8" fmla="*/ 39807 w 406469"/>
                <a:gd name="connsiteY8" fmla="*/ 329567 h 1085137"/>
                <a:gd name="connsiteX9" fmla="*/ 1707 w 406469"/>
                <a:gd name="connsiteY9" fmla="*/ 177167 h 1085137"/>
                <a:gd name="connsiteX0" fmla="*/ 1707 w 406469"/>
                <a:gd name="connsiteY0" fmla="*/ 177167 h 1120763"/>
                <a:gd name="connsiteX1" fmla="*/ 100767 w 406469"/>
                <a:gd name="connsiteY1" fmla="*/ 1907 h 1120763"/>
                <a:gd name="connsiteX2" fmla="*/ 298887 w 406469"/>
                <a:gd name="connsiteY2" fmla="*/ 93347 h 1120763"/>
                <a:gd name="connsiteX3" fmla="*/ 390327 w 406469"/>
                <a:gd name="connsiteY3" fmla="*/ 238127 h 1120763"/>
                <a:gd name="connsiteX4" fmla="*/ 393780 w 406469"/>
                <a:gd name="connsiteY4" fmla="*/ 748666 h 1120763"/>
                <a:gd name="connsiteX5" fmla="*/ 375087 w 406469"/>
                <a:gd name="connsiteY5" fmla="*/ 946787 h 1120763"/>
                <a:gd name="connsiteX6" fmla="*/ 199827 w 406469"/>
                <a:gd name="connsiteY6" fmla="*/ 1106807 h 1120763"/>
                <a:gd name="connsiteX7" fmla="*/ 62667 w 406469"/>
                <a:gd name="connsiteY7" fmla="*/ 573407 h 1120763"/>
                <a:gd name="connsiteX8" fmla="*/ 39807 w 406469"/>
                <a:gd name="connsiteY8" fmla="*/ 329567 h 1120763"/>
                <a:gd name="connsiteX9" fmla="*/ 1707 w 406469"/>
                <a:gd name="connsiteY9" fmla="*/ 177167 h 1120763"/>
                <a:gd name="connsiteX0" fmla="*/ 1707 w 432969"/>
                <a:gd name="connsiteY0" fmla="*/ 177029 h 1120625"/>
                <a:gd name="connsiteX1" fmla="*/ 100767 w 432969"/>
                <a:gd name="connsiteY1" fmla="*/ 1769 h 1120625"/>
                <a:gd name="connsiteX2" fmla="*/ 298887 w 432969"/>
                <a:gd name="connsiteY2" fmla="*/ 93209 h 1120625"/>
                <a:gd name="connsiteX3" fmla="*/ 428427 w 432969"/>
                <a:gd name="connsiteY3" fmla="*/ 199889 h 1120625"/>
                <a:gd name="connsiteX4" fmla="*/ 393780 w 432969"/>
                <a:gd name="connsiteY4" fmla="*/ 748528 h 1120625"/>
                <a:gd name="connsiteX5" fmla="*/ 375087 w 432969"/>
                <a:gd name="connsiteY5" fmla="*/ 946649 h 1120625"/>
                <a:gd name="connsiteX6" fmla="*/ 199827 w 432969"/>
                <a:gd name="connsiteY6" fmla="*/ 1106669 h 1120625"/>
                <a:gd name="connsiteX7" fmla="*/ 62667 w 432969"/>
                <a:gd name="connsiteY7" fmla="*/ 573269 h 1120625"/>
                <a:gd name="connsiteX8" fmla="*/ 39807 w 432969"/>
                <a:gd name="connsiteY8" fmla="*/ 329429 h 1120625"/>
                <a:gd name="connsiteX9" fmla="*/ 1707 w 432969"/>
                <a:gd name="connsiteY9" fmla="*/ 177029 h 1120625"/>
                <a:gd name="connsiteX0" fmla="*/ 1707 w 434461"/>
                <a:gd name="connsiteY0" fmla="*/ 187976 h 1131572"/>
                <a:gd name="connsiteX1" fmla="*/ 100767 w 434461"/>
                <a:gd name="connsiteY1" fmla="*/ 12716 h 1131572"/>
                <a:gd name="connsiteX2" fmla="*/ 276027 w 434461"/>
                <a:gd name="connsiteY2" fmla="*/ 35576 h 1131572"/>
                <a:gd name="connsiteX3" fmla="*/ 428427 w 434461"/>
                <a:gd name="connsiteY3" fmla="*/ 210836 h 1131572"/>
                <a:gd name="connsiteX4" fmla="*/ 393780 w 434461"/>
                <a:gd name="connsiteY4" fmla="*/ 759475 h 1131572"/>
                <a:gd name="connsiteX5" fmla="*/ 375087 w 434461"/>
                <a:gd name="connsiteY5" fmla="*/ 957596 h 1131572"/>
                <a:gd name="connsiteX6" fmla="*/ 199827 w 434461"/>
                <a:gd name="connsiteY6" fmla="*/ 1117616 h 1131572"/>
                <a:gd name="connsiteX7" fmla="*/ 62667 w 434461"/>
                <a:gd name="connsiteY7" fmla="*/ 584216 h 1131572"/>
                <a:gd name="connsiteX8" fmla="*/ 39807 w 434461"/>
                <a:gd name="connsiteY8" fmla="*/ 340376 h 1131572"/>
                <a:gd name="connsiteX9" fmla="*/ 1707 w 434461"/>
                <a:gd name="connsiteY9" fmla="*/ 187976 h 1131572"/>
                <a:gd name="connsiteX0" fmla="*/ 41 w 432795"/>
                <a:gd name="connsiteY0" fmla="*/ 163472 h 1107068"/>
                <a:gd name="connsiteX1" fmla="*/ 45761 w 432795"/>
                <a:gd name="connsiteY1" fmla="*/ 33932 h 1107068"/>
                <a:gd name="connsiteX2" fmla="*/ 274361 w 432795"/>
                <a:gd name="connsiteY2" fmla="*/ 11072 h 1107068"/>
                <a:gd name="connsiteX3" fmla="*/ 426761 w 432795"/>
                <a:gd name="connsiteY3" fmla="*/ 186332 h 1107068"/>
                <a:gd name="connsiteX4" fmla="*/ 392114 w 432795"/>
                <a:gd name="connsiteY4" fmla="*/ 734971 h 1107068"/>
                <a:gd name="connsiteX5" fmla="*/ 373421 w 432795"/>
                <a:gd name="connsiteY5" fmla="*/ 933092 h 1107068"/>
                <a:gd name="connsiteX6" fmla="*/ 198161 w 432795"/>
                <a:gd name="connsiteY6" fmla="*/ 1093112 h 1107068"/>
                <a:gd name="connsiteX7" fmla="*/ 61001 w 432795"/>
                <a:gd name="connsiteY7" fmla="*/ 559712 h 1107068"/>
                <a:gd name="connsiteX8" fmla="*/ 38141 w 432795"/>
                <a:gd name="connsiteY8" fmla="*/ 315872 h 1107068"/>
                <a:gd name="connsiteX9" fmla="*/ 41 w 432795"/>
                <a:gd name="connsiteY9" fmla="*/ 163472 h 1107068"/>
                <a:gd name="connsiteX0" fmla="*/ 41 w 432795"/>
                <a:gd name="connsiteY0" fmla="*/ 163472 h 1106172"/>
                <a:gd name="connsiteX1" fmla="*/ 45761 w 432795"/>
                <a:gd name="connsiteY1" fmla="*/ 33932 h 1106172"/>
                <a:gd name="connsiteX2" fmla="*/ 274361 w 432795"/>
                <a:gd name="connsiteY2" fmla="*/ 11072 h 1106172"/>
                <a:gd name="connsiteX3" fmla="*/ 426761 w 432795"/>
                <a:gd name="connsiteY3" fmla="*/ 186332 h 1106172"/>
                <a:gd name="connsiteX4" fmla="*/ 392114 w 432795"/>
                <a:gd name="connsiteY4" fmla="*/ 734971 h 1106172"/>
                <a:gd name="connsiteX5" fmla="*/ 335321 w 432795"/>
                <a:gd name="connsiteY5" fmla="*/ 925472 h 1106172"/>
                <a:gd name="connsiteX6" fmla="*/ 198161 w 432795"/>
                <a:gd name="connsiteY6" fmla="*/ 1093112 h 1106172"/>
                <a:gd name="connsiteX7" fmla="*/ 61001 w 432795"/>
                <a:gd name="connsiteY7" fmla="*/ 559712 h 1106172"/>
                <a:gd name="connsiteX8" fmla="*/ 38141 w 432795"/>
                <a:gd name="connsiteY8" fmla="*/ 315872 h 1106172"/>
                <a:gd name="connsiteX9" fmla="*/ 41 w 432795"/>
                <a:gd name="connsiteY9" fmla="*/ 163472 h 1106172"/>
                <a:gd name="connsiteX0" fmla="*/ 41 w 432795"/>
                <a:gd name="connsiteY0" fmla="*/ 163472 h 1110116"/>
                <a:gd name="connsiteX1" fmla="*/ 45761 w 432795"/>
                <a:gd name="connsiteY1" fmla="*/ 33932 h 1110116"/>
                <a:gd name="connsiteX2" fmla="*/ 274361 w 432795"/>
                <a:gd name="connsiteY2" fmla="*/ 11072 h 1110116"/>
                <a:gd name="connsiteX3" fmla="*/ 426761 w 432795"/>
                <a:gd name="connsiteY3" fmla="*/ 186332 h 1110116"/>
                <a:gd name="connsiteX4" fmla="*/ 392114 w 432795"/>
                <a:gd name="connsiteY4" fmla="*/ 734971 h 1110116"/>
                <a:gd name="connsiteX5" fmla="*/ 358181 w 432795"/>
                <a:gd name="connsiteY5" fmla="*/ 955952 h 1110116"/>
                <a:gd name="connsiteX6" fmla="*/ 198161 w 432795"/>
                <a:gd name="connsiteY6" fmla="*/ 1093112 h 1110116"/>
                <a:gd name="connsiteX7" fmla="*/ 61001 w 432795"/>
                <a:gd name="connsiteY7" fmla="*/ 559712 h 1110116"/>
                <a:gd name="connsiteX8" fmla="*/ 38141 w 432795"/>
                <a:gd name="connsiteY8" fmla="*/ 315872 h 1110116"/>
                <a:gd name="connsiteX9" fmla="*/ 41 w 432795"/>
                <a:gd name="connsiteY9" fmla="*/ 163472 h 1110116"/>
                <a:gd name="connsiteX0" fmla="*/ 41 w 429719"/>
                <a:gd name="connsiteY0" fmla="*/ 163472 h 1109060"/>
                <a:gd name="connsiteX1" fmla="*/ 45761 w 429719"/>
                <a:gd name="connsiteY1" fmla="*/ 33932 h 1109060"/>
                <a:gd name="connsiteX2" fmla="*/ 274361 w 429719"/>
                <a:gd name="connsiteY2" fmla="*/ 11072 h 1109060"/>
                <a:gd name="connsiteX3" fmla="*/ 426761 w 429719"/>
                <a:gd name="connsiteY3" fmla="*/ 186332 h 1109060"/>
                <a:gd name="connsiteX4" fmla="*/ 369254 w 429719"/>
                <a:gd name="connsiteY4" fmla="*/ 818791 h 1109060"/>
                <a:gd name="connsiteX5" fmla="*/ 358181 w 429719"/>
                <a:gd name="connsiteY5" fmla="*/ 955952 h 1109060"/>
                <a:gd name="connsiteX6" fmla="*/ 198161 w 429719"/>
                <a:gd name="connsiteY6" fmla="*/ 1093112 h 1109060"/>
                <a:gd name="connsiteX7" fmla="*/ 61001 w 429719"/>
                <a:gd name="connsiteY7" fmla="*/ 559712 h 1109060"/>
                <a:gd name="connsiteX8" fmla="*/ 38141 w 429719"/>
                <a:gd name="connsiteY8" fmla="*/ 315872 h 1109060"/>
                <a:gd name="connsiteX9" fmla="*/ 41 w 429719"/>
                <a:gd name="connsiteY9" fmla="*/ 163472 h 1109060"/>
                <a:gd name="connsiteX0" fmla="*/ 41 w 429719"/>
                <a:gd name="connsiteY0" fmla="*/ 163472 h 1135375"/>
                <a:gd name="connsiteX1" fmla="*/ 45761 w 429719"/>
                <a:gd name="connsiteY1" fmla="*/ 33932 h 1135375"/>
                <a:gd name="connsiteX2" fmla="*/ 274361 w 429719"/>
                <a:gd name="connsiteY2" fmla="*/ 11072 h 1135375"/>
                <a:gd name="connsiteX3" fmla="*/ 426761 w 429719"/>
                <a:gd name="connsiteY3" fmla="*/ 186332 h 1135375"/>
                <a:gd name="connsiteX4" fmla="*/ 369254 w 429719"/>
                <a:gd name="connsiteY4" fmla="*/ 818791 h 1135375"/>
                <a:gd name="connsiteX5" fmla="*/ 335321 w 429719"/>
                <a:gd name="connsiteY5" fmla="*/ 1070252 h 1135375"/>
                <a:gd name="connsiteX6" fmla="*/ 198161 w 429719"/>
                <a:gd name="connsiteY6" fmla="*/ 1093112 h 1135375"/>
                <a:gd name="connsiteX7" fmla="*/ 61001 w 429719"/>
                <a:gd name="connsiteY7" fmla="*/ 559712 h 1135375"/>
                <a:gd name="connsiteX8" fmla="*/ 38141 w 429719"/>
                <a:gd name="connsiteY8" fmla="*/ 315872 h 1135375"/>
                <a:gd name="connsiteX9" fmla="*/ 41 w 429719"/>
                <a:gd name="connsiteY9" fmla="*/ 163472 h 1135375"/>
                <a:gd name="connsiteX0" fmla="*/ 41 w 429719"/>
                <a:gd name="connsiteY0" fmla="*/ 163472 h 1084990"/>
                <a:gd name="connsiteX1" fmla="*/ 45761 w 429719"/>
                <a:gd name="connsiteY1" fmla="*/ 33932 h 1084990"/>
                <a:gd name="connsiteX2" fmla="*/ 274361 w 429719"/>
                <a:gd name="connsiteY2" fmla="*/ 11072 h 1084990"/>
                <a:gd name="connsiteX3" fmla="*/ 426761 w 429719"/>
                <a:gd name="connsiteY3" fmla="*/ 186332 h 1084990"/>
                <a:gd name="connsiteX4" fmla="*/ 369254 w 429719"/>
                <a:gd name="connsiteY4" fmla="*/ 818791 h 1084990"/>
                <a:gd name="connsiteX5" fmla="*/ 335321 w 429719"/>
                <a:gd name="connsiteY5" fmla="*/ 1070252 h 1084990"/>
                <a:gd name="connsiteX6" fmla="*/ 129581 w 429719"/>
                <a:gd name="connsiteY6" fmla="*/ 1001672 h 1084990"/>
                <a:gd name="connsiteX7" fmla="*/ 61001 w 429719"/>
                <a:gd name="connsiteY7" fmla="*/ 559712 h 1084990"/>
                <a:gd name="connsiteX8" fmla="*/ 38141 w 429719"/>
                <a:gd name="connsiteY8" fmla="*/ 315872 h 1084990"/>
                <a:gd name="connsiteX9" fmla="*/ 41 w 429719"/>
                <a:gd name="connsiteY9" fmla="*/ 163472 h 1084990"/>
                <a:gd name="connsiteX0" fmla="*/ 41 w 429719"/>
                <a:gd name="connsiteY0" fmla="*/ 163472 h 1079276"/>
                <a:gd name="connsiteX1" fmla="*/ 45761 w 429719"/>
                <a:gd name="connsiteY1" fmla="*/ 33932 h 1079276"/>
                <a:gd name="connsiteX2" fmla="*/ 274361 w 429719"/>
                <a:gd name="connsiteY2" fmla="*/ 11072 h 1079276"/>
                <a:gd name="connsiteX3" fmla="*/ 426761 w 429719"/>
                <a:gd name="connsiteY3" fmla="*/ 186332 h 1079276"/>
                <a:gd name="connsiteX4" fmla="*/ 369254 w 429719"/>
                <a:gd name="connsiteY4" fmla="*/ 818791 h 1079276"/>
                <a:gd name="connsiteX5" fmla="*/ 335321 w 429719"/>
                <a:gd name="connsiteY5" fmla="*/ 1070252 h 1079276"/>
                <a:gd name="connsiteX6" fmla="*/ 22901 w 429719"/>
                <a:gd name="connsiteY6" fmla="*/ 978812 h 1079276"/>
                <a:gd name="connsiteX7" fmla="*/ 61001 w 429719"/>
                <a:gd name="connsiteY7" fmla="*/ 559712 h 1079276"/>
                <a:gd name="connsiteX8" fmla="*/ 38141 w 429719"/>
                <a:gd name="connsiteY8" fmla="*/ 315872 h 1079276"/>
                <a:gd name="connsiteX9" fmla="*/ 41 w 429719"/>
                <a:gd name="connsiteY9" fmla="*/ 163472 h 1079276"/>
                <a:gd name="connsiteX0" fmla="*/ 41 w 429719"/>
                <a:gd name="connsiteY0" fmla="*/ 163472 h 1042273"/>
                <a:gd name="connsiteX1" fmla="*/ 45761 w 429719"/>
                <a:gd name="connsiteY1" fmla="*/ 33932 h 1042273"/>
                <a:gd name="connsiteX2" fmla="*/ 274361 w 429719"/>
                <a:gd name="connsiteY2" fmla="*/ 11072 h 1042273"/>
                <a:gd name="connsiteX3" fmla="*/ 426761 w 429719"/>
                <a:gd name="connsiteY3" fmla="*/ 186332 h 1042273"/>
                <a:gd name="connsiteX4" fmla="*/ 369254 w 429719"/>
                <a:gd name="connsiteY4" fmla="*/ 818791 h 1042273"/>
                <a:gd name="connsiteX5" fmla="*/ 365801 w 429719"/>
                <a:gd name="connsiteY5" fmla="*/ 1024532 h 1042273"/>
                <a:gd name="connsiteX6" fmla="*/ 22901 w 429719"/>
                <a:gd name="connsiteY6" fmla="*/ 978812 h 1042273"/>
                <a:gd name="connsiteX7" fmla="*/ 61001 w 429719"/>
                <a:gd name="connsiteY7" fmla="*/ 559712 h 1042273"/>
                <a:gd name="connsiteX8" fmla="*/ 38141 w 429719"/>
                <a:gd name="connsiteY8" fmla="*/ 315872 h 1042273"/>
                <a:gd name="connsiteX9" fmla="*/ 41 w 429719"/>
                <a:gd name="connsiteY9" fmla="*/ 163472 h 1042273"/>
                <a:gd name="connsiteX0" fmla="*/ 41 w 429719"/>
                <a:gd name="connsiteY0" fmla="*/ 163472 h 1077194"/>
                <a:gd name="connsiteX1" fmla="*/ 45761 w 429719"/>
                <a:gd name="connsiteY1" fmla="*/ 33932 h 1077194"/>
                <a:gd name="connsiteX2" fmla="*/ 274361 w 429719"/>
                <a:gd name="connsiteY2" fmla="*/ 11072 h 1077194"/>
                <a:gd name="connsiteX3" fmla="*/ 426761 w 429719"/>
                <a:gd name="connsiteY3" fmla="*/ 186332 h 1077194"/>
                <a:gd name="connsiteX4" fmla="*/ 369254 w 429719"/>
                <a:gd name="connsiteY4" fmla="*/ 818791 h 1077194"/>
                <a:gd name="connsiteX5" fmla="*/ 365801 w 429719"/>
                <a:gd name="connsiteY5" fmla="*/ 1024532 h 1077194"/>
                <a:gd name="connsiteX6" fmla="*/ 197625 w 429719"/>
                <a:gd name="connsiteY6" fmla="*/ 1075341 h 1077194"/>
                <a:gd name="connsiteX7" fmla="*/ 22901 w 429719"/>
                <a:gd name="connsiteY7" fmla="*/ 978812 h 1077194"/>
                <a:gd name="connsiteX8" fmla="*/ 61001 w 429719"/>
                <a:gd name="connsiteY8" fmla="*/ 559712 h 1077194"/>
                <a:gd name="connsiteX9" fmla="*/ 38141 w 429719"/>
                <a:gd name="connsiteY9" fmla="*/ 315872 h 1077194"/>
                <a:gd name="connsiteX10" fmla="*/ 41 w 429719"/>
                <a:gd name="connsiteY10" fmla="*/ 163472 h 1077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29719" h="1077194">
                  <a:moveTo>
                    <a:pt x="41" y="163472"/>
                  </a:moveTo>
                  <a:cubicBezTo>
                    <a:pt x="1311" y="116482"/>
                    <a:pt x="41" y="59332"/>
                    <a:pt x="45761" y="33932"/>
                  </a:cubicBezTo>
                  <a:cubicBezTo>
                    <a:pt x="91481" y="8532"/>
                    <a:pt x="210861" y="-14328"/>
                    <a:pt x="274361" y="11072"/>
                  </a:cubicBezTo>
                  <a:cubicBezTo>
                    <a:pt x="337861" y="36472"/>
                    <a:pt x="410946" y="51712"/>
                    <a:pt x="426761" y="186332"/>
                  </a:cubicBezTo>
                  <a:cubicBezTo>
                    <a:pt x="442577" y="320952"/>
                    <a:pt x="390844" y="695601"/>
                    <a:pt x="369254" y="818791"/>
                  </a:cubicBezTo>
                  <a:cubicBezTo>
                    <a:pt x="347664" y="941981"/>
                    <a:pt x="394406" y="981774"/>
                    <a:pt x="365801" y="1024532"/>
                  </a:cubicBezTo>
                  <a:cubicBezTo>
                    <a:pt x="337196" y="1067290"/>
                    <a:pt x="254775" y="1082961"/>
                    <a:pt x="197625" y="1075341"/>
                  </a:cubicBezTo>
                  <a:cubicBezTo>
                    <a:pt x="140475" y="1067721"/>
                    <a:pt x="45672" y="1064750"/>
                    <a:pt x="22901" y="978812"/>
                  </a:cubicBezTo>
                  <a:cubicBezTo>
                    <a:pt x="130" y="892874"/>
                    <a:pt x="81321" y="710842"/>
                    <a:pt x="61001" y="559712"/>
                  </a:cubicBezTo>
                  <a:cubicBezTo>
                    <a:pt x="40681" y="408582"/>
                    <a:pt x="48301" y="381912"/>
                    <a:pt x="38141" y="315872"/>
                  </a:cubicBezTo>
                  <a:cubicBezTo>
                    <a:pt x="27981" y="249832"/>
                    <a:pt x="-1229" y="210462"/>
                    <a:pt x="41" y="163472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tr-TR" dirty="0">
                <a:solidFill>
                  <a:prstClr val="white"/>
                </a:solidFill>
              </a:endParaRPr>
            </a:p>
          </p:txBody>
        </p:sp>
        <p:sp>
          <p:nvSpPr>
            <p:cNvPr id="9073" name="Freeform 10"/>
            <p:cNvSpPr/>
            <p:nvPr/>
          </p:nvSpPr>
          <p:spPr>
            <a:xfrm>
              <a:off x="1160" y="797"/>
              <a:ext cx="225" cy="489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6738" h="1132493">
                  <a:moveTo>
                    <a:pt x="4183" y="54395"/>
                  </a:moveTo>
                  <a:cubicBezTo>
                    <a:pt x="30853" y="17565"/>
                    <a:pt x="180713" y="-5295"/>
                    <a:pt x="255643" y="1055"/>
                  </a:cubicBezTo>
                  <a:cubicBezTo>
                    <a:pt x="330573" y="7405"/>
                    <a:pt x="433443" y="27725"/>
                    <a:pt x="453763" y="92495"/>
                  </a:cubicBezTo>
                  <a:cubicBezTo>
                    <a:pt x="474083" y="157265"/>
                    <a:pt x="383913" y="272835"/>
                    <a:pt x="377563" y="389675"/>
                  </a:cubicBezTo>
                  <a:cubicBezTo>
                    <a:pt x="371213" y="506515"/>
                    <a:pt x="442333" y="670345"/>
                    <a:pt x="415663" y="793535"/>
                  </a:cubicBezTo>
                  <a:cubicBezTo>
                    <a:pt x="388993" y="916725"/>
                    <a:pt x="279773" y="1165645"/>
                    <a:pt x="217543" y="1128815"/>
                  </a:cubicBezTo>
                  <a:cubicBezTo>
                    <a:pt x="155313" y="1091985"/>
                    <a:pt x="62603" y="723685"/>
                    <a:pt x="42283" y="572555"/>
                  </a:cubicBezTo>
                  <a:cubicBezTo>
                    <a:pt x="21963" y="421425"/>
                    <a:pt x="104513" y="305855"/>
                    <a:pt x="95623" y="222035"/>
                  </a:cubicBezTo>
                  <a:cubicBezTo>
                    <a:pt x="86733" y="138215"/>
                    <a:pt x="-22487" y="91225"/>
                    <a:pt x="4183" y="54395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tr-TR" dirty="0">
                <a:solidFill>
                  <a:prstClr val="white"/>
                </a:solidFill>
              </a:endParaRPr>
            </a:p>
          </p:txBody>
        </p:sp>
        <p:sp>
          <p:nvSpPr>
            <p:cNvPr id="9074" name="Freeform 11"/>
            <p:cNvSpPr/>
            <p:nvPr/>
          </p:nvSpPr>
          <p:spPr>
            <a:xfrm flipH="1">
              <a:off x="1304" y="798"/>
              <a:ext cx="225" cy="490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  <a:gd name="connsiteX0" fmla="*/ 4183 w 456738"/>
                <a:gd name="connsiteY0" fmla="*/ 54395 h 1133479"/>
                <a:gd name="connsiteX1" fmla="*/ 255643 w 456738"/>
                <a:gd name="connsiteY1" fmla="*/ 1055 h 1133479"/>
                <a:gd name="connsiteX2" fmla="*/ 453763 w 456738"/>
                <a:gd name="connsiteY2" fmla="*/ 92495 h 1133479"/>
                <a:gd name="connsiteX3" fmla="*/ 377563 w 456738"/>
                <a:gd name="connsiteY3" fmla="*/ 389675 h 1133479"/>
                <a:gd name="connsiteX4" fmla="*/ 415663 w 456738"/>
                <a:gd name="connsiteY4" fmla="*/ 793535 h 1133479"/>
                <a:gd name="connsiteX5" fmla="*/ 217543 w 456738"/>
                <a:gd name="connsiteY5" fmla="*/ 1128815 h 1133479"/>
                <a:gd name="connsiteX6" fmla="*/ 109655 w 456738"/>
                <a:gd name="connsiteY6" fmla="*/ 961175 h 1133479"/>
                <a:gd name="connsiteX7" fmla="*/ 42283 w 456738"/>
                <a:gd name="connsiteY7" fmla="*/ 572555 h 1133479"/>
                <a:gd name="connsiteX8" fmla="*/ 95623 w 456738"/>
                <a:gd name="connsiteY8" fmla="*/ 222035 h 1133479"/>
                <a:gd name="connsiteX9" fmla="*/ 4183 w 456738"/>
                <a:gd name="connsiteY9" fmla="*/ 54395 h 1133479"/>
                <a:gd name="connsiteX0" fmla="*/ 4183 w 456738"/>
                <a:gd name="connsiteY0" fmla="*/ 54395 h 1137581"/>
                <a:gd name="connsiteX1" fmla="*/ 255643 w 456738"/>
                <a:gd name="connsiteY1" fmla="*/ 1055 h 1137581"/>
                <a:gd name="connsiteX2" fmla="*/ 453763 w 456738"/>
                <a:gd name="connsiteY2" fmla="*/ 92495 h 1137581"/>
                <a:gd name="connsiteX3" fmla="*/ 377563 w 456738"/>
                <a:gd name="connsiteY3" fmla="*/ 389675 h 1137581"/>
                <a:gd name="connsiteX4" fmla="*/ 415663 w 456738"/>
                <a:gd name="connsiteY4" fmla="*/ 793535 h 1137581"/>
                <a:gd name="connsiteX5" fmla="*/ 217543 w 456738"/>
                <a:gd name="connsiteY5" fmla="*/ 1128815 h 1137581"/>
                <a:gd name="connsiteX6" fmla="*/ 41075 w 456738"/>
                <a:gd name="connsiteY6" fmla="*/ 999275 h 1137581"/>
                <a:gd name="connsiteX7" fmla="*/ 42283 w 456738"/>
                <a:gd name="connsiteY7" fmla="*/ 572555 h 1137581"/>
                <a:gd name="connsiteX8" fmla="*/ 95623 w 456738"/>
                <a:gd name="connsiteY8" fmla="*/ 222035 h 1137581"/>
                <a:gd name="connsiteX9" fmla="*/ 4183 w 456738"/>
                <a:gd name="connsiteY9" fmla="*/ 54395 h 1137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56738" h="1137581">
                  <a:moveTo>
                    <a:pt x="4183" y="54395"/>
                  </a:moveTo>
                  <a:cubicBezTo>
                    <a:pt x="30853" y="17565"/>
                    <a:pt x="180713" y="-5295"/>
                    <a:pt x="255643" y="1055"/>
                  </a:cubicBezTo>
                  <a:cubicBezTo>
                    <a:pt x="330573" y="7405"/>
                    <a:pt x="433443" y="27725"/>
                    <a:pt x="453763" y="92495"/>
                  </a:cubicBezTo>
                  <a:cubicBezTo>
                    <a:pt x="474083" y="157265"/>
                    <a:pt x="383913" y="272835"/>
                    <a:pt x="377563" y="389675"/>
                  </a:cubicBezTo>
                  <a:cubicBezTo>
                    <a:pt x="371213" y="506515"/>
                    <a:pt x="442333" y="670345"/>
                    <a:pt x="415663" y="793535"/>
                  </a:cubicBezTo>
                  <a:cubicBezTo>
                    <a:pt x="388993" y="916725"/>
                    <a:pt x="279974" y="1094525"/>
                    <a:pt x="217543" y="1128815"/>
                  </a:cubicBezTo>
                  <a:cubicBezTo>
                    <a:pt x="155112" y="1163105"/>
                    <a:pt x="70285" y="1091985"/>
                    <a:pt x="41075" y="999275"/>
                  </a:cubicBezTo>
                  <a:cubicBezTo>
                    <a:pt x="11865" y="906565"/>
                    <a:pt x="52242" y="695745"/>
                    <a:pt x="42283" y="572555"/>
                  </a:cubicBezTo>
                  <a:cubicBezTo>
                    <a:pt x="32324" y="449365"/>
                    <a:pt x="104513" y="305855"/>
                    <a:pt x="95623" y="222035"/>
                  </a:cubicBezTo>
                  <a:cubicBezTo>
                    <a:pt x="86733" y="138215"/>
                    <a:pt x="-22487" y="91225"/>
                    <a:pt x="4183" y="54395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tr-TR" dirty="0">
                <a:solidFill>
                  <a:prstClr val="white"/>
                </a:solidFill>
              </a:endParaRPr>
            </a:p>
          </p:txBody>
        </p:sp>
        <p:sp>
          <p:nvSpPr>
            <p:cNvPr id="9075" name="Freeform 12"/>
            <p:cNvSpPr/>
            <p:nvPr/>
          </p:nvSpPr>
          <p:spPr>
            <a:xfrm flipH="1">
              <a:off x="1461" y="802"/>
              <a:ext cx="211" cy="468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  <a:gd name="connsiteX0" fmla="*/ 4183 w 477102"/>
                <a:gd name="connsiteY0" fmla="*/ 54395 h 1132493"/>
                <a:gd name="connsiteX1" fmla="*/ 255643 w 477102"/>
                <a:gd name="connsiteY1" fmla="*/ 1055 h 1132493"/>
                <a:gd name="connsiteX2" fmla="*/ 453763 w 477102"/>
                <a:gd name="connsiteY2" fmla="*/ 92495 h 1132493"/>
                <a:gd name="connsiteX3" fmla="*/ 469003 w 477102"/>
                <a:gd name="connsiteY3" fmla="*/ 389675 h 1132493"/>
                <a:gd name="connsiteX4" fmla="*/ 415663 w 477102"/>
                <a:gd name="connsiteY4" fmla="*/ 793535 h 1132493"/>
                <a:gd name="connsiteX5" fmla="*/ 217543 w 477102"/>
                <a:gd name="connsiteY5" fmla="*/ 1128815 h 1132493"/>
                <a:gd name="connsiteX6" fmla="*/ 42283 w 477102"/>
                <a:gd name="connsiteY6" fmla="*/ 572555 h 1132493"/>
                <a:gd name="connsiteX7" fmla="*/ 95623 w 477102"/>
                <a:gd name="connsiteY7" fmla="*/ 222035 h 1132493"/>
                <a:gd name="connsiteX8" fmla="*/ 4183 w 477102"/>
                <a:gd name="connsiteY8" fmla="*/ 54395 h 1132493"/>
                <a:gd name="connsiteX0" fmla="*/ 4183 w 477102"/>
                <a:gd name="connsiteY0" fmla="*/ 54395 h 1150931"/>
                <a:gd name="connsiteX1" fmla="*/ 255643 w 477102"/>
                <a:gd name="connsiteY1" fmla="*/ 1055 h 1150931"/>
                <a:gd name="connsiteX2" fmla="*/ 453763 w 477102"/>
                <a:gd name="connsiteY2" fmla="*/ 92495 h 1150931"/>
                <a:gd name="connsiteX3" fmla="*/ 469003 w 477102"/>
                <a:gd name="connsiteY3" fmla="*/ 389675 h 1150931"/>
                <a:gd name="connsiteX4" fmla="*/ 415663 w 477102"/>
                <a:gd name="connsiteY4" fmla="*/ 976415 h 1150931"/>
                <a:gd name="connsiteX5" fmla="*/ 217543 w 477102"/>
                <a:gd name="connsiteY5" fmla="*/ 1128815 h 1150931"/>
                <a:gd name="connsiteX6" fmla="*/ 42283 w 477102"/>
                <a:gd name="connsiteY6" fmla="*/ 572555 h 1150931"/>
                <a:gd name="connsiteX7" fmla="*/ 95623 w 477102"/>
                <a:gd name="connsiteY7" fmla="*/ 222035 h 1150931"/>
                <a:gd name="connsiteX8" fmla="*/ 4183 w 477102"/>
                <a:gd name="connsiteY8" fmla="*/ 54395 h 1150931"/>
                <a:gd name="connsiteX0" fmla="*/ 4183 w 477102"/>
                <a:gd name="connsiteY0" fmla="*/ 54395 h 1152875"/>
                <a:gd name="connsiteX1" fmla="*/ 255643 w 477102"/>
                <a:gd name="connsiteY1" fmla="*/ 1055 h 1152875"/>
                <a:gd name="connsiteX2" fmla="*/ 453763 w 477102"/>
                <a:gd name="connsiteY2" fmla="*/ 92495 h 1152875"/>
                <a:gd name="connsiteX3" fmla="*/ 469003 w 477102"/>
                <a:gd name="connsiteY3" fmla="*/ 389675 h 1152875"/>
                <a:gd name="connsiteX4" fmla="*/ 415663 w 477102"/>
                <a:gd name="connsiteY4" fmla="*/ 976415 h 1152875"/>
                <a:gd name="connsiteX5" fmla="*/ 217543 w 477102"/>
                <a:gd name="connsiteY5" fmla="*/ 1128815 h 1152875"/>
                <a:gd name="connsiteX6" fmla="*/ 42283 w 477102"/>
                <a:gd name="connsiteY6" fmla="*/ 572555 h 1152875"/>
                <a:gd name="connsiteX7" fmla="*/ 95623 w 477102"/>
                <a:gd name="connsiteY7" fmla="*/ 222035 h 1152875"/>
                <a:gd name="connsiteX8" fmla="*/ 4183 w 477102"/>
                <a:gd name="connsiteY8" fmla="*/ 54395 h 1152875"/>
                <a:gd name="connsiteX0" fmla="*/ 4183 w 545755"/>
                <a:gd name="connsiteY0" fmla="*/ 54395 h 1154316"/>
                <a:gd name="connsiteX1" fmla="*/ 255643 w 545755"/>
                <a:gd name="connsiteY1" fmla="*/ 1055 h 1154316"/>
                <a:gd name="connsiteX2" fmla="*/ 453763 w 545755"/>
                <a:gd name="connsiteY2" fmla="*/ 92495 h 1154316"/>
                <a:gd name="connsiteX3" fmla="*/ 545203 w 545755"/>
                <a:gd name="connsiteY3" fmla="*/ 237275 h 1154316"/>
                <a:gd name="connsiteX4" fmla="*/ 415663 w 545755"/>
                <a:gd name="connsiteY4" fmla="*/ 976415 h 1154316"/>
                <a:gd name="connsiteX5" fmla="*/ 217543 w 545755"/>
                <a:gd name="connsiteY5" fmla="*/ 1128815 h 1154316"/>
                <a:gd name="connsiteX6" fmla="*/ 42283 w 545755"/>
                <a:gd name="connsiteY6" fmla="*/ 572555 h 1154316"/>
                <a:gd name="connsiteX7" fmla="*/ 95623 w 545755"/>
                <a:gd name="connsiteY7" fmla="*/ 222035 h 1154316"/>
                <a:gd name="connsiteX8" fmla="*/ 4183 w 545755"/>
                <a:gd name="connsiteY8" fmla="*/ 54395 h 1154316"/>
                <a:gd name="connsiteX0" fmla="*/ 4183 w 561345"/>
                <a:gd name="connsiteY0" fmla="*/ 54395 h 1145318"/>
                <a:gd name="connsiteX1" fmla="*/ 255643 w 561345"/>
                <a:gd name="connsiteY1" fmla="*/ 1055 h 1145318"/>
                <a:gd name="connsiteX2" fmla="*/ 453763 w 561345"/>
                <a:gd name="connsiteY2" fmla="*/ 92495 h 1145318"/>
                <a:gd name="connsiteX3" fmla="*/ 545203 w 561345"/>
                <a:gd name="connsiteY3" fmla="*/ 237275 h 1145318"/>
                <a:gd name="connsiteX4" fmla="*/ 548656 w 561345"/>
                <a:gd name="connsiteY4" fmla="*/ 747814 h 1145318"/>
                <a:gd name="connsiteX5" fmla="*/ 415663 w 561345"/>
                <a:gd name="connsiteY5" fmla="*/ 976415 h 1145318"/>
                <a:gd name="connsiteX6" fmla="*/ 217543 w 561345"/>
                <a:gd name="connsiteY6" fmla="*/ 1128815 h 1145318"/>
                <a:gd name="connsiteX7" fmla="*/ 42283 w 561345"/>
                <a:gd name="connsiteY7" fmla="*/ 572555 h 1145318"/>
                <a:gd name="connsiteX8" fmla="*/ 95623 w 561345"/>
                <a:gd name="connsiteY8" fmla="*/ 222035 h 1145318"/>
                <a:gd name="connsiteX9" fmla="*/ 4183 w 561345"/>
                <a:gd name="connsiteY9" fmla="*/ 54395 h 1145318"/>
                <a:gd name="connsiteX0" fmla="*/ 5214 w 562376"/>
                <a:gd name="connsiteY0" fmla="*/ 54395 h 1145318"/>
                <a:gd name="connsiteX1" fmla="*/ 256674 w 562376"/>
                <a:gd name="connsiteY1" fmla="*/ 1055 h 1145318"/>
                <a:gd name="connsiteX2" fmla="*/ 454794 w 562376"/>
                <a:gd name="connsiteY2" fmla="*/ 92495 h 1145318"/>
                <a:gd name="connsiteX3" fmla="*/ 546234 w 562376"/>
                <a:gd name="connsiteY3" fmla="*/ 237275 h 1145318"/>
                <a:gd name="connsiteX4" fmla="*/ 549687 w 562376"/>
                <a:gd name="connsiteY4" fmla="*/ 747814 h 1145318"/>
                <a:gd name="connsiteX5" fmla="*/ 416694 w 562376"/>
                <a:gd name="connsiteY5" fmla="*/ 976415 h 1145318"/>
                <a:gd name="connsiteX6" fmla="*/ 218574 w 562376"/>
                <a:gd name="connsiteY6" fmla="*/ 1128815 h 1145318"/>
                <a:gd name="connsiteX7" fmla="*/ 218574 w 562376"/>
                <a:gd name="connsiteY7" fmla="*/ 572555 h 1145318"/>
                <a:gd name="connsiteX8" fmla="*/ 96654 w 562376"/>
                <a:gd name="connsiteY8" fmla="*/ 222035 h 1145318"/>
                <a:gd name="connsiteX9" fmla="*/ 5214 w 562376"/>
                <a:gd name="connsiteY9" fmla="*/ 54395 h 1145318"/>
                <a:gd name="connsiteX0" fmla="*/ 62443 w 467205"/>
                <a:gd name="connsiteY0" fmla="*/ 177167 h 1146170"/>
                <a:gd name="connsiteX1" fmla="*/ 161503 w 467205"/>
                <a:gd name="connsiteY1" fmla="*/ 1907 h 1146170"/>
                <a:gd name="connsiteX2" fmla="*/ 359623 w 467205"/>
                <a:gd name="connsiteY2" fmla="*/ 93347 h 1146170"/>
                <a:gd name="connsiteX3" fmla="*/ 451063 w 467205"/>
                <a:gd name="connsiteY3" fmla="*/ 238127 h 1146170"/>
                <a:gd name="connsiteX4" fmla="*/ 454516 w 467205"/>
                <a:gd name="connsiteY4" fmla="*/ 748666 h 1146170"/>
                <a:gd name="connsiteX5" fmla="*/ 321523 w 467205"/>
                <a:gd name="connsiteY5" fmla="*/ 977267 h 1146170"/>
                <a:gd name="connsiteX6" fmla="*/ 123403 w 467205"/>
                <a:gd name="connsiteY6" fmla="*/ 1129667 h 1146170"/>
                <a:gd name="connsiteX7" fmla="*/ 123403 w 467205"/>
                <a:gd name="connsiteY7" fmla="*/ 573407 h 1146170"/>
                <a:gd name="connsiteX8" fmla="*/ 1483 w 467205"/>
                <a:gd name="connsiteY8" fmla="*/ 222887 h 1146170"/>
                <a:gd name="connsiteX9" fmla="*/ 62443 w 467205"/>
                <a:gd name="connsiteY9" fmla="*/ 177167 h 1146170"/>
                <a:gd name="connsiteX0" fmla="*/ 1707 w 406469"/>
                <a:gd name="connsiteY0" fmla="*/ 177167 h 1146170"/>
                <a:gd name="connsiteX1" fmla="*/ 100767 w 406469"/>
                <a:gd name="connsiteY1" fmla="*/ 1907 h 1146170"/>
                <a:gd name="connsiteX2" fmla="*/ 298887 w 406469"/>
                <a:gd name="connsiteY2" fmla="*/ 93347 h 1146170"/>
                <a:gd name="connsiteX3" fmla="*/ 390327 w 406469"/>
                <a:gd name="connsiteY3" fmla="*/ 238127 h 1146170"/>
                <a:gd name="connsiteX4" fmla="*/ 393780 w 406469"/>
                <a:gd name="connsiteY4" fmla="*/ 748666 h 1146170"/>
                <a:gd name="connsiteX5" fmla="*/ 260787 w 406469"/>
                <a:gd name="connsiteY5" fmla="*/ 977267 h 1146170"/>
                <a:gd name="connsiteX6" fmla="*/ 62667 w 406469"/>
                <a:gd name="connsiteY6" fmla="*/ 1129667 h 1146170"/>
                <a:gd name="connsiteX7" fmla="*/ 62667 w 406469"/>
                <a:gd name="connsiteY7" fmla="*/ 573407 h 1146170"/>
                <a:gd name="connsiteX8" fmla="*/ 39807 w 406469"/>
                <a:gd name="connsiteY8" fmla="*/ 329567 h 1146170"/>
                <a:gd name="connsiteX9" fmla="*/ 1707 w 406469"/>
                <a:gd name="connsiteY9" fmla="*/ 177167 h 1146170"/>
                <a:gd name="connsiteX0" fmla="*/ 1707 w 406469"/>
                <a:gd name="connsiteY0" fmla="*/ 177167 h 1174858"/>
                <a:gd name="connsiteX1" fmla="*/ 100767 w 406469"/>
                <a:gd name="connsiteY1" fmla="*/ 1907 h 1174858"/>
                <a:gd name="connsiteX2" fmla="*/ 298887 w 406469"/>
                <a:gd name="connsiteY2" fmla="*/ 93347 h 1174858"/>
                <a:gd name="connsiteX3" fmla="*/ 390327 w 406469"/>
                <a:gd name="connsiteY3" fmla="*/ 238127 h 1174858"/>
                <a:gd name="connsiteX4" fmla="*/ 393780 w 406469"/>
                <a:gd name="connsiteY4" fmla="*/ 748666 h 1174858"/>
                <a:gd name="connsiteX5" fmla="*/ 260787 w 406469"/>
                <a:gd name="connsiteY5" fmla="*/ 977267 h 1174858"/>
                <a:gd name="connsiteX6" fmla="*/ 222687 w 406469"/>
                <a:gd name="connsiteY6" fmla="*/ 1160147 h 1174858"/>
                <a:gd name="connsiteX7" fmla="*/ 62667 w 406469"/>
                <a:gd name="connsiteY7" fmla="*/ 573407 h 1174858"/>
                <a:gd name="connsiteX8" fmla="*/ 39807 w 406469"/>
                <a:gd name="connsiteY8" fmla="*/ 329567 h 1174858"/>
                <a:gd name="connsiteX9" fmla="*/ 1707 w 406469"/>
                <a:gd name="connsiteY9" fmla="*/ 177167 h 1174858"/>
                <a:gd name="connsiteX0" fmla="*/ 1707 w 406469"/>
                <a:gd name="connsiteY0" fmla="*/ 177167 h 1171664"/>
                <a:gd name="connsiteX1" fmla="*/ 100767 w 406469"/>
                <a:gd name="connsiteY1" fmla="*/ 1907 h 1171664"/>
                <a:gd name="connsiteX2" fmla="*/ 298887 w 406469"/>
                <a:gd name="connsiteY2" fmla="*/ 93347 h 1171664"/>
                <a:gd name="connsiteX3" fmla="*/ 390327 w 406469"/>
                <a:gd name="connsiteY3" fmla="*/ 238127 h 1171664"/>
                <a:gd name="connsiteX4" fmla="*/ 393780 w 406469"/>
                <a:gd name="connsiteY4" fmla="*/ 748666 h 1171664"/>
                <a:gd name="connsiteX5" fmla="*/ 375087 w 406469"/>
                <a:gd name="connsiteY5" fmla="*/ 946787 h 1171664"/>
                <a:gd name="connsiteX6" fmla="*/ 222687 w 406469"/>
                <a:gd name="connsiteY6" fmla="*/ 1160147 h 1171664"/>
                <a:gd name="connsiteX7" fmla="*/ 62667 w 406469"/>
                <a:gd name="connsiteY7" fmla="*/ 573407 h 1171664"/>
                <a:gd name="connsiteX8" fmla="*/ 39807 w 406469"/>
                <a:gd name="connsiteY8" fmla="*/ 329567 h 1171664"/>
                <a:gd name="connsiteX9" fmla="*/ 1707 w 406469"/>
                <a:gd name="connsiteY9" fmla="*/ 177167 h 1171664"/>
                <a:gd name="connsiteX0" fmla="*/ 1707 w 406469"/>
                <a:gd name="connsiteY0" fmla="*/ 177167 h 1085137"/>
                <a:gd name="connsiteX1" fmla="*/ 100767 w 406469"/>
                <a:gd name="connsiteY1" fmla="*/ 1907 h 1085137"/>
                <a:gd name="connsiteX2" fmla="*/ 298887 w 406469"/>
                <a:gd name="connsiteY2" fmla="*/ 93347 h 1085137"/>
                <a:gd name="connsiteX3" fmla="*/ 390327 w 406469"/>
                <a:gd name="connsiteY3" fmla="*/ 238127 h 1085137"/>
                <a:gd name="connsiteX4" fmla="*/ 393780 w 406469"/>
                <a:gd name="connsiteY4" fmla="*/ 748666 h 1085137"/>
                <a:gd name="connsiteX5" fmla="*/ 375087 w 406469"/>
                <a:gd name="connsiteY5" fmla="*/ 946787 h 1085137"/>
                <a:gd name="connsiteX6" fmla="*/ 138867 w 406469"/>
                <a:gd name="connsiteY6" fmla="*/ 1068707 h 1085137"/>
                <a:gd name="connsiteX7" fmla="*/ 62667 w 406469"/>
                <a:gd name="connsiteY7" fmla="*/ 573407 h 1085137"/>
                <a:gd name="connsiteX8" fmla="*/ 39807 w 406469"/>
                <a:gd name="connsiteY8" fmla="*/ 329567 h 1085137"/>
                <a:gd name="connsiteX9" fmla="*/ 1707 w 406469"/>
                <a:gd name="connsiteY9" fmla="*/ 177167 h 1085137"/>
                <a:gd name="connsiteX0" fmla="*/ 1707 w 406469"/>
                <a:gd name="connsiteY0" fmla="*/ 177167 h 1120763"/>
                <a:gd name="connsiteX1" fmla="*/ 100767 w 406469"/>
                <a:gd name="connsiteY1" fmla="*/ 1907 h 1120763"/>
                <a:gd name="connsiteX2" fmla="*/ 298887 w 406469"/>
                <a:gd name="connsiteY2" fmla="*/ 93347 h 1120763"/>
                <a:gd name="connsiteX3" fmla="*/ 390327 w 406469"/>
                <a:gd name="connsiteY3" fmla="*/ 238127 h 1120763"/>
                <a:gd name="connsiteX4" fmla="*/ 393780 w 406469"/>
                <a:gd name="connsiteY4" fmla="*/ 748666 h 1120763"/>
                <a:gd name="connsiteX5" fmla="*/ 375087 w 406469"/>
                <a:gd name="connsiteY5" fmla="*/ 946787 h 1120763"/>
                <a:gd name="connsiteX6" fmla="*/ 199827 w 406469"/>
                <a:gd name="connsiteY6" fmla="*/ 1106807 h 1120763"/>
                <a:gd name="connsiteX7" fmla="*/ 62667 w 406469"/>
                <a:gd name="connsiteY7" fmla="*/ 573407 h 1120763"/>
                <a:gd name="connsiteX8" fmla="*/ 39807 w 406469"/>
                <a:gd name="connsiteY8" fmla="*/ 329567 h 1120763"/>
                <a:gd name="connsiteX9" fmla="*/ 1707 w 406469"/>
                <a:gd name="connsiteY9" fmla="*/ 177167 h 1120763"/>
                <a:gd name="connsiteX0" fmla="*/ 1707 w 432969"/>
                <a:gd name="connsiteY0" fmla="*/ 177029 h 1120625"/>
                <a:gd name="connsiteX1" fmla="*/ 100767 w 432969"/>
                <a:gd name="connsiteY1" fmla="*/ 1769 h 1120625"/>
                <a:gd name="connsiteX2" fmla="*/ 298887 w 432969"/>
                <a:gd name="connsiteY2" fmla="*/ 93209 h 1120625"/>
                <a:gd name="connsiteX3" fmla="*/ 428427 w 432969"/>
                <a:gd name="connsiteY3" fmla="*/ 199889 h 1120625"/>
                <a:gd name="connsiteX4" fmla="*/ 393780 w 432969"/>
                <a:gd name="connsiteY4" fmla="*/ 748528 h 1120625"/>
                <a:gd name="connsiteX5" fmla="*/ 375087 w 432969"/>
                <a:gd name="connsiteY5" fmla="*/ 946649 h 1120625"/>
                <a:gd name="connsiteX6" fmla="*/ 199827 w 432969"/>
                <a:gd name="connsiteY6" fmla="*/ 1106669 h 1120625"/>
                <a:gd name="connsiteX7" fmla="*/ 62667 w 432969"/>
                <a:gd name="connsiteY7" fmla="*/ 573269 h 1120625"/>
                <a:gd name="connsiteX8" fmla="*/ 39807 w 432969"/>
                <a:gd name="connsiteY8" fmla="*/ 329429 h 1120625"/>
                <a:gd name="connsiteX9" fmla="*/ 1707 w 432969"/>
                <a:gd name="connsiteY9" fmla="*/ 177029 h 1120625"/>
                <a:gd name="connsiteX0" fmla="*/ 1707 w 434461"/>
                <a:gd name="connsiteY0" fmla="*/ 187976 h 1131572"/>
                <a:gd name="connsiteX1" fmla="*/ 100767 w 434461"/>
                <a:gd name="connsiteY1" fmla="*/ 12716 h 1131572"/>
                <a:gd name="connsiteX2" fmla="*/ 276027 w 434461"/>
                <a:gd name="connsiteY2" fmla="*/ 35576 h 1131572"/>
                <a:gd name="connsiteX3" fmla="*/ 428427 w 434461"/>
                <a:gd name="connsiteY3" fmla="*/ 210836 h 1131572"/>
                <a:gd name="connsiteX4" fmla="*/ 393780 w 434461"/>
                <a:gd name="connsiteY4" fmla="*/ 759475 h 1131572"/>
                <a:gd name="connsiteX5" fmla="*/ 375087 w 434461"/>
                <a:gd name="connsiteY5" fmla="*/ 957596 h 1131572"/>
                <a:gd name="connsiteX6" fmla="*/ 199827 w 434461"/>
                <a:gd name="connsiteY6" fmla="*/ 1117616 h 1131572"/>
                <a:gd name="connsiteX7" fmla="*/ 62667 w 434461"/>
                <a:gd name="connsiteY7" fmla="*/ 584216 h 1131572"/>
                <a:gd name="connsiteX8" fmla="*/ 39807 w 434461"/>
                <a:gd name="connsiteY8" fmla="*/ 340376 h 1131572"/>
                <a:gd name="connsiteX9" fmla="*/ 1707 w 434461"/>
                <a:gd name="connsiteY9" fmla="*/ 187976 h 1131572"/>
                <a:gd name="connsiteX0" fmla="*/ 41 w 432795"/>
                <a:gd name="connsiteY0" fmla="*/ 163472 h 1107068"/>
                <a:gd name="connsiteX1" fmla="*/ 45761 w 432795"/>
                <a:gd name="connsiteY1" fmla="*/ 33932 h 1107068"/>
                <a:gd name="connsiteX2" fmla="*/ 274361 w 432795"/>
                <a:gd name="connsiteY2" fmla="*/ 11072 h 1107068"/>
                <a:gd name="connsiteX3" fmla="*/ 426761 w 432795"/>
                <a:gd name="connsiteY3" fmla="*/ 186332 h 1107068"/>
                <a:gd name="connsiteX4" fmla="*/ 392114 w 432795"/>
                <a:gd name="connsiteY4" fmla="*/ 734971 h 1107068"/>
                <a:gd name="connsiteX5" fmla="*/ 373421 w 432795"/>
                <a:gd name="connsiteY5" fmla="*/ 933092 h 1107068"/>
                <a:gd name="connsiteX6" fmla="*/ 198161 w 432795"/>
                <a:gd name="connsiteY6" fmla="*/ 1093112 h 1107068"/>
                <a:gd name="connsiteX7" fmla="*/ 61001 w 432795"/>
                <a:gd name="connsiteY7" fmla="*/ 559712 h 1107068"/>
                <a:gd name="connsiteX8" fmla="*/ 38141 w 432795"/>
                <a:gd name="connsiteY8" fmla="*/ 315872 h 1107068"/>
                <a:gd name="connsiteX9" fmla="*/ 41 w 432795"/>
                <a:gd name="connsiteY9" fmla="*/ 163472 h 1107068"/>
                <a:gd name="connsiteX0" fmla="*/ 41 w 432795"/>
                <a:gd name="connsiteY0" fmla="*/ 163472 h 1106172"/>
                <a:gd name="connsiteX1" fmla="*/ 45761 w 432795"/>
                <a:gd name="connsiteY1" fmla="*/ 33932 h 1106172"/>
                <a:gd name="connsiteX2" fmla="*/ 274361 w 432795"/>
                <a:gd name="connsiteY2" fmla="*/ 11072 h 1106172"/>
                <a:gd name="connsiteX3" fmla="*/ 426761 w 432795"/>
                <a:gd name="connsiteY3" fmla="*/ 186332 h 1106172"/>
                <a:gd name="connsiteX4" fmla="*/ 392114 w 432795"/>
                <a:gd name="connsiteY4" fmla="*/ 734971 h 1106172"/>
                <a:gd name="connsiteX5" fmla="*/ 335321 w 432795"/>
                <a:gd name="connsiteY5" fmla="*/ 925472 h 1106172"/>
                <a:gd name="connsiteX6" fmla="*/ 198161 w 432795"/>
                <a:gd name="connsiteY6" fmla="*/ 1093112 h 1106172"/>
                <a:gd name="connsiteX7" fmla="*/ 61001 w 432795"/>
                <a:gd name="connsiteY7" fmla="*/ 559712 h 1106172"/>
                <a:gd name="connsiteX8" fmla="*/ 38141 w 432795"/>
                <a:gd name="connsiteY8" fmla="*/ 315872 h 1106172"/>
                <a:gd name="connsiteX9" fmla="*/ 41 w 432795"/>
                <a:gd name="connsiteY9" fmla="*/ 163472 h 1106172"/>
                <a:gd name="connsiteX0" fmla="*/ 41 w 432795"/>
                <a:gd name="connsiteY0" fmla="*/ 163472 h 1110116"/>
                <a:gd name="connsiteX1" fmla="*/ 45761 w 432795"/>
                <a:gd name="connsiteY1" fmla="*/ 33932 h 1110116"/>
                <a:gd name="connsiteX2" fmla="*/ 274361 w 432795"/>
                <a:gd name="connsiteY2" fmla="*/ 11072 h 1110116"/>
                <a:gd name="connsiteX3" fmla="*/ 426761 w 432795"/>
                <a:gd name="connsiteY3" fmla="*/ 186332 h 1110116"/>
                <a:gd name="connsiteX4" fmla="*/ 392114 w 432795"/>
                <a:gd name="connsiteY4" fmla="*/ 734971 h 1110116"/>
                <a:gd name="connsiteX5" fmla="*/ 358181 w 432795"/>
                <a:gd name="connsiteY5" fmla="*/ 955952 h 1110116"/>
                <a:gd name="connsiteX6" fmla="*/ 198161 w 432795"/>
                <a:gd name="connsiteY6" fmla="*/ 1093112 h 1110116"/>
                <a:gd name="connsiteX7" fmla="*/ 61001 w 432795"/>
                <a:gd name="connsiteY7" fmla="*/ 559712 h 1110116"/>
                <a:gd name="connsiteX8" fmla="*/ 38141 w 432795"/>
                <a:gd name="connsiteY8" fmla="*/ 315872 h 1110116"/>
                <a:gd name="connsiteX9" fmla="*/ 41 w 432795"/>
                <a:gd name="connsiteY9" fmla="*/ 163472 h 1110116"/>
                <a:gd name="connsiteX0" fmla="*/ 41 w 429719"/>
                <a:gd name="connsiteY0" fmla="*/ 163472 h 1109060"/>
                <a:gd name="connsiteX1" fmla="*/ 45761 w 429719"/>
                <a:gd name="connsiteY1" fmla="*/ 33932 h 1109060"/>
                <a:gd name="connsiteX2" fmla="*/ 274361 w 429719"/>
                <a:gd name="connsiteY2" fmla="*/ 11072 h 1109060"/>
                <a:gd name="connsiteX3" fmla="*/ 426761 w 429719"/>
                <a:gd name="connsiteY3" fmla="*/ 186332 h 1109060"/>
                <a:gd name="connsiteX4" fmla="*/ 369254 w 429719"/>
                <a:gd name="connsiteY4" fmla="*/ 818791 h 1109060"/>
                <a:gd name="connsiteX5" fmla="*/ 358181 w 429719"/>
                <a:gd name="connsiteY5" fmla="*/ 955952 h 1109060"/>
                <a:gd name="connsiteX6" fmla="*/ 198161 w 429719"/>
                <a:gd name="connsiteY6" fmla="*/ 1093112 h 1109060"/>
                <a:gd name="connsiteX7" fmla="*/ 61001 w 429719"/>
                <a:gd name="connsiteY7" fmla="*/ 559712 h 1109060"/>
                <a:gd name="connsiteX8" fmla="*/ 38141 w 429719"/>
                <a:gd name="connsiteY8" fmla="*/ 315872 h 1109060"/>
                <a:gd name="connsiteX9" fmla="*/ 41 w 429719"/>
                <a:gd name="connsiteY9" fmla="*/ 163472 h 1109060"/>
                <a:gd name="connsiteX0" fmla="*/ 41 w 429719"/>
                <a:gd name="connsiteY0" fmla="*/ 163472 h 1135375"/>
                <a:gd name="connsiteX1" fmla="*/ 45761 w 429719"/>
                <a:gd name="connsiteY1" fmla="*/ 33932 h 1135375"/>
                <a:gd name="connsiteX2" fmla="*/ 274361 w 429719"/>
                <a:gd name="connsiteY2" fmla="*/ 11072 h 1135375"/>
                <a:gd name="connsiteX3" fmla="*/ 426761 w 429719"/>
                <a:gd name="connsiteY3" fmla="*/ 186332 h 1135375"/>
                <a:gd name="connsiteX4" fmla="*/ 369254 w 429719"/>
                <a:gd name="connsiteY4" fmla="*/ 818791 h 1135375"/>
                <a:gd name="connsiteX5" fmla="*/ 335321 w 429719"/>
                <a:gd name="connsiteY5" fmla="*/ 1070252 h 1135375"/>
                <a:gd name="connsiteX6" fmla="*/ 198161 w 429719"/>
                <a:gd name="connsiteY6" fmla="*/ 1093112 h 1135375"/>
                <a:gd name="connsiteX7" fmla="*/ 61001 w 429719"/>
                <a:gd name="connsiteY7" fmla="*/ 559712 h 1135375"/>
                <a:gd name="connsiteX8" fmla="*/ 38141 w 429719"/>
                <a:gd name="connsiteY8" fmla="*/ 315872 h 1135375"/>
                <a:gd name="connsiteX9" fmla="*/ 41 w 429719"/>
                <a:gd name="connsiteY9" fmla="*/ 163472 h 1135375"/>
                <a:gd name="connsiteX0" fmla="*/ 41 w 429719"/>
                <a:gd name="connsiteY0" fmla="*/ 163472 h 1084990"/>
                <a:gd name="connsiteX1" fmla="*/ 45761 w 429719"/>
                <a:gd name="connsiteY1" fmla="*/ 33932 h 1084990"/>
                <a:gd name="connsiteX2" fmla="*/ 274361 w 429719"/>
                <a:gd name="connsiteY2" fmla="*/ 11072 h 1084990"/>
                <a:gd name="connsiteX3" fmla="*/ 426761 w 429719"/>
                <a:gd name="connsiteY3" fmla="*/ 186332 h 1084990"/>
                <a:gd name="connsiteX4" fmla="*/ 369254 w 429719"/>
                <a:gd name="connsiteY4" fmla="*/ 818791 h 1084990"/>
                <a:gd name="connsiteX5" fmla="*/ 335321 w 429719"/>
                <a:gd name="connsiteY5" fmla="*/ 1070252 h 1084990"/>
                <a:gd name="connsiteX6" fmla="*/ 129581 w 429719"/>
                <a:gd name="connsiteY6" fmla="*/ 1001672 h 1084990"/>
                <a:gd name="connsiteX7" fmla="*/ 61001 w 429719"/>
                <a:gd name="connsiteY7" fmla="*/ 559712 h 1084990"/>
                <a:gd name="connsiteX8" fmla="*/ 38141 w 429719"/>
                <a:gd name="connsiteY8" fmla="*/ 315872 h 1084990"/>
                <a:gd name="connsiteX9" fmla="*/ 41 w 429719"/>
                <a:gd name="connsiteY9" fmla="*/ 163472 h 1084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29719" h="1084990">
                  <a:moveTo>
                    <a:pt x="41" y="163472"/>
                  </a:moveTo>
                  <a:cubicBezTo>
                    <a:pt x="1311" y="116482"/>
                    <a:pt x="41" y="59332"/>
                    <a:pt x="45761" y="33932"/>
                  </a:cubicBezTo>
                  <a:cubicBezTo>
                    <a:pt x="91481" y="8532"/>
                    <a:pt x="210861" y="-14328"/>
                    <a:pt x="274361" y="11072"/>
                  </a:cubicBezTo>
                  <a:cubicBezTo>
                    <a:pt x="337861" y="36472"/>
                    <a:pt x="410946" y="51712"/>
                    <a:pt x="426761" y="186332"/>
                  </a:cubicBezTo>
                  <a:cubicBezTo>
                    <a:pt x="442577" y="320952"/>
                    <a:pt x="390844" y="695601"/>
                    <a:pt x="369254" y="818791"/>
                  </a:cubicBezTo>
                  <a:cubicBezTo>
                    <a:pt x="347664" y="941981"/>
                    <a:pt x="375266" y="1039772"/>
                    <a:pt x="335321" y="1070252"/>
                  </a:cubicBezTo>
                  <a:cubicBezTo>
                    <a:pt x="295376" y="1100732"/>
                    <a:pt x="175301" y="1086762"/>
                    <a:pt x="129581" y="1001672"/>
                  </a:cubicBezTo>
                  <a:cubicBezTo>
                    <a:pt x="83861" y="916582"/>
                    <a:pt x="81321" y="710842"/>
                    <a:pt x="61001" y="559712"/>
                  </a:cubicBezTo>
                  <a:cubicBezTo>
                    <a:pt x="40681" y="408582"/>
                    <a:pt x="48301" y="381912"/>
                    <a:pt x="38141" y="315872"/>
                  </a:cubicBezTo>
                  <a:cubicBezTo>
                    <a:pt x="27981" y="249832"/>
                    <a:pt x="-1229" y="210462"/>
                    <a:pt x="41" y="163472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tr-TR" dirty="0">
                <a:solidFill>
                  <a:prstClr val="white"/>
                </a:solidFill>
              </a:endParaRPr>
            </a:p>
          </p:txBody>
        </p:sp>
        <p:sp>
          <p:nvSpPr>
            <p:cNvPr id="9088" name="Freeform 13"/>
            <p:cNvSpPr/>
            <p:nvPr/>
          </p:nvSpPr>
          <p:spPr>
            <a:xfrm>
              <a:off x="1610" y="798"/>
              <a:ext cx="211" cy="465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  <a:gd name="connsiteX0" fmla="*/ 4183 w 477102"/>
                <a:gd name="connsiteY0" fmla="*/ 54395 h 1132493"/>
                <a:gd name="connsiteX1" fmla="*/ 255643 w 477102"/>
                <a:gd name="connsiteY1" fmla="*/ 1055 h 1132493"/>
                <a:gd name="connsiteX2" fmla="*/ 453763 w 477102"/>
                <a:gd name="connsiteY2" fmla="*/ 92495 h 1132493"/>
                <a:gd name="connsiteX3" fmla="*/ 469003 w 477102"/>
                <a:gd name="connsiteY3" fmla="*/ 389675 h 1132493"/>
                <a:gd name="connsiteX4" fmla="*/ 415663 w 477102"/>
                <a:gd name="connsiteY4" fmla="*/ 793535 h 1132493"/>
                <a:gd name="connsiteX5" fmla="*/ 217543 w 477102"/>
                <a:gd name="connsiteY5" fmla="*/ 1128815 h 1132493"/>
                <a:gd name="connsiteX6" fmla="*/ 42283 w 477102"/>
                <a:gd name="connsiteY6" fmla="*/ 572555 h 1132493"/>
                <a:gd name="connsiteX7" fmla="*/ 95623 w 477102"/>
                <a:gd name="connsiteY7" fmla="*/ 222035 h 1132493"/>
                <a:gd name="connsiteX8" fmla="*/ 4183 w 477102"/>
                <a:gd name="connsiteY8" fmla="*/ 54395 h 1132493"/>
                <a:gd name="connsiteX0" fmla="*/ 4183 w 477102"/>
                <a:gd name="connsiteY0" fmla="*/ 54395 h 1150931"/>
                <a:gd name="connsiteX1" fmla="*/ 255643 w 477102"/>
                <a:gd name="connsiteY1" fmla="*/ 1055 h 1150931"/>
                <a:gd name="connsiteX2" fmla="*/ 453763 w 477102"/>
                <a:gd name="connsiteY2" fmla="*/ 92495 h 1150931"/>
                <a:gd name="connsiteX3" fmla="*/ 469003 w 477102"/>
                <a:gd name="connsiteY3" fmla="*/ 389675 h 1150931"/>
                <a:gd name="connsiteX4" fmla="*/ 415663 w 477102"/>
                <a:gd name="connsiteY4" fmla="*/ 976415 h 1150931"/>
                <a:gd name="connsiteX5" fmla="*/ 217543 w 477102"/>
                <a:gd name="connsiteY5" fmla="*/ 1128815 h 1150931"/>
                <a:gd name="connsiteX6" fmla="*/ 42283 w 477102"/>
                <a:gd name="connsiteY6" fmla="*/ 572555 h 1150931"/>
                <a:gd name="connsiteX7" fmla="*/ 95623 w 477102"/>
                <a:gd name="connsiteY7" fmla="*/ 222035 h 1150931"/>
                <a:gd name="connsiteX8" fmla="*/ 4183 w 477102"/>
                <a:gd name="connsiteY8" fmla="*/ 54395 h 1150931"/>
                <a:gd name="connsiteX0" fmla="*/ 4183 w 477102"/>
                <a:gd name="connsiteY0" fmla="*/ 54395 h 1152875"/>
                <a:gd name="connsiteX1" fmla="*/ 255643 w 477102"/>
                <a:gd name="connsiteY1" fmla="*/ 1055 h 1152875"/>
                <a:gd name="connsiteX2" fmla="*/ 453763 w 477102"/>
                <a:gd name="connsiteY2" fmla="*/ 92495 h 1152875"/>
                <a:gd name="connsiteX3" fmla="*/ 469003 w 477102"/>
                <a:gd name="connsiteY3" fmla="*/ 389675 h 1152875"/>
                <a:gd name="connsiteX4" fmla="*/ 415663 w 477102"/>
                <a:gd name="connsiteY4" fmla="*/ 976415 h 1152875"/>
                <a:gd name="connsiteX5" fmla="*/ 217543 w 477102"/>
                <a:gd name="connsiteY5" fmla="*/ 1128815 h 1152875"/>
                <a:gd name="connsiteX6" fmla="*/ 42283 w 477102"/>
                <a:gd name="connsiteY6" fmla="*/ 572555 h 1152875"/>
                <a:gd name="connsiteX7" fmla="*/ 95623 w 477102"/>
                <a:gd name="connsiteY7" fmla="*/ 222035 h 1152875"/>
                <a:gd name="connsiteX8" fmla="*/ 4183 w 477102"/>
                <a:gd name="connsiteY8" fmla="*/ 54395 h 1152875"/>
                <a:gd name="connsiteX0" fmla="*/ 4183 w 545755"/>
                <a:gd name="connsiteY0" fmla="*/ 54395 h 1154316"/>
                <a:gd name="connsiteX1" fmla="*/ 255643 w 545755"/>
                <a:gd name="connsiteY1" fmla="*/ 1055 h 1154316"/>
                <a:gd name="connsiteX2" fmla="*/ 453763 w 545755"/>
                <a:gd name="connsiteY2" fmla="*/ 92495 h 1154316"/>
                <a:gd name="connsiteX3" fmla="*/ 545203 w 545755"/>
                <a:gd name="connsiteY3" fmla="*/ 237275 h 1154316"/>
                <a:gd name="connsiteX4" fmla="*/ 415663 w 545755"/>
                <a:gd name="connsiteY4" fmla="*/ 976415 h 1154316"/>
                <a:gd name="connsiteX5" fmla="*/ 217543 w 545755"/>
                <a:gd name="connsiteY5" fmla="*/ 1128815 h 1154316"/>
                <a:gd name="connsiteX6" fmla="*/ 42283 w 545755"/>
                <a:gd name="connsiteY6" fmla="*/ 572555 h 1154316"/>
                <a:gd name="connsiteX7" fmla="*/ 95623 w 545755"/>
                <a:gd name="connsiteY7" fmla="*/ 222035 h 1154316"/>
                <a:gd name="connsiteX8" fmla="*/ 4183 w 545755"/>
                <a:gd name="connsiteY8" fmla="*/ 54395 h 1154316"/>
                <a:gd name="connsiteX0" fmla="*/ 4183 w 561345"/>
                <a:gd name="connsiteY0" fmla="*/ 54395 h 1145318"/>
                <a:gd name="connsiteX1" fmla="*/ 255643 w 561345"/>
                <a:gd name="connsiteY1" fmla="*/ 1055 h 1145318"/>
                <a:gd name="connsiteX2" fmla="*/ 453763 w 561345"/>
                <a:gd name="connsiteY2" fmla="*/ 92495 h 1145318"/>
                <a:gd name="connsiteX3" fmla="*/ 545203 w 561345"/>
                <a:gd name="connsiteY3" fmla="*/ 237275 h 1145318"/>
                <a:gd name="connsiteX4" fmla="*/ 548656 w 561345"/>
                <a:gd name="connsiteY4" fmla="*/ 747814 h 1145318"/>
                <a:gd name="connsiteX5" fmla="*/ 415663 w 561345"/>
                <a:gd name="connsiteY5" fmla="*/ 976415 h 1145318"/>
                <a:gd name="connsiteX6" fmla="*/ 217543 w 561345"/>
                <a:gd name="connsiteY6" fmla="*/ 1128815 h 1145318"/>
                <a:gd name="connsiteX7" fmla="*/ 42283 w 561345"/>
                <a:gd name="connsiteY7" fmla="*/ 572555 h 1145318"/>
                <a:gd name="connsiteX8" fmla="*/ 95623 w 561345"/>
                <a:gd name="connsiteY8" fmla="*/ 222035 h 1145318"/>
                <a:gd name="connsiteX9" fmla="*/ 4183 w 561345"/>
                <a:gd name="connsiteY9" fmla="*/ 54395 h 1145318"/>
                <a:gd name="connsiteX0" fmla="*/ 5214 w 562376"/>
                <a:gd name="connsiteY0" fmla="*/ 54395 h 1145318"/>
                <a:gd name="connsiteX1" fmla="*/ 256674 w 562376"/>
                <a:gd name="connsiteY1" fmla="*/ 1055 h 1145318"/>
                <a:gd name="connsiteX2" fmla="*/ 454794 w 562376"/>
                <a:gd name="connsiteY2" fmla="*/ 92495 h 1145318"/>
                <a:gd name="connsiteX3" fmla="*/ 546234 w 562376"/>
                <a:gd name="connsiteY3" fmla="*/ 237275 h 1145318"/>
                <a:gd name="connsiteX4" fmla="*/ 549687 w 562376"/>
                <a:gd name="connsiteY4" fmla="*/ 747814 h 1145318"/>
                <a:gd name="connsiteX5" fmla="*/ 416694 w 562376"/>
                <a:gd name="connsiteY5" fmla="*/ 976415 h 1145318"/>
                <a:gd name="connsiteX6" fmla="*/ 218574 w 562376"/>
                <a:gd name="connsiteY6" fmla="*/ 1128815 h 1145318"/>
                <a:gd name="connsiteX7" fmla="*/ 218574 w 562376"/>
                <a:gd name="connsiteY7" fmla="*/ 572555 h 1145318"/>
                <a:gd name="connsiteX8" fmla="*/ 96654 w 562376"/>
                <a:gd name="connsiteY8" fmla="*/ 222035 h 1145318"/>
                <a:gd name="connsiteX9" fmla="*/ 5214 w 562376"/>
                <a:gd name="connsiteY9" fmla="*/ 54395 h 1145318"/>
                <a:gd name="connsiteX0" fmla="*/ 62443 w 467205"/>
                <a:gd name="connsiteY0" fmla="*/ 177167 h 1146170"/>
                <a:gd name="connsiteX1" fmla="*/ 161503 w 467205"/>
                <a:gd name="connsiteY1" fmla="*/ 1907 h 1146170"/>
                <a:gd name="connsiteX2" fmla="*/ 359623 w 467205"/>
                <a:gd name="connsiteY2" fmla="*/ 93347 h 1146170"/>
                <a:gd name="connsiteX3" fmla="*/ 451063 w 467205"/>
                <a:gd name="connsiteY3" fmla="*/ 238127 h 1146170"/>
                <a:gd name="connsiteX4" fmla="*/ 454516 w 467205"/>
                <a:gd name="connsiteY4" fmla="*/ 748666 h 1146170"/>
                <a:gd name="connsiteX5" fmla="*/ 321523 w 467205"/>
                <a:gd name="connsiteY5" fmla="*/ 977267 h 1146170"/>
                <a:gd name="connsiteX6" fmla="*/ 123403 w 467205"/>
                <a:gd name="connsiteY6" fmla="*/ 1129667 h 1146170"/>
                <a:gd name="connsiteX7" fmla="*/ 123403 w 467205"/>
                <a:gd name="connsiteY7" fmla="*/ 573407 h 1146170"/>
                <a:gd name="connsiteX8" fmla="*/ 1483 w 467205"/>
                <a:gd name="connsiteY8" fmla="*/ 222887 h 1146170"/>
                <a:gd name="connsiteX9" fmla="*/ 62443 w 467205"/>
                <a:gd name="connsiteY9" fmla="*/ 177167 h 1146170"/>
                <a:gd name="connsiteX0" fmla="*/ 1707 w 406469"/>
                <a:gd name="connsiteY0" fmla="*/ 177167 h 1146170"/>
                <a:gd name="connsiteX1" fmla="*/ 100767 w 406469"/>
                <a:gd name="connsiteY1" fmla="*/ 1907 h 1146170"/>
                <a:gd name="connsiteX2" fmla="*/ 298887 w 406469"/>
                <a:gd name="connsiteY2" fmla="*/ 93347 h 1146170"/>
                <a:gd name="connsiteX3" fmla="*/ 390327 w 406469"/>
                <a:gd name="connsiteY3" fmla="*/ 238127 h 1146170"/>
                <a:gd name="connsiteX4" fmla="*/ 393780 w 406469"/>
                <a:gd name="connsiteY4" fmla="*/ 748666 h 1146170"/>
                <a:gd name="connsiteX5" fmla="*/ 260787 w 406469"/>
                <a:gd name="connsiteY5" fmla="*/ 977267 h 1146170"/>
                <a:gd name="connsiteX6" fmla="*/ 62667 w 406469"/>
                <a:gd name="connsiteY6" fmla="*/ 1129667 h 1146170"/>
                <a:gd name="connsiteX7" fmla="*/ 62667 w 406469"/>
                <a:gd name="connsiteY7" fmla="*/ 573407 h 1146170"/>
                <a:gd name="connsiteX8" fmla="*/ 39807 w 406469"/>
                <a:gd name="connsiteY8" fmla="*/ 329567 h 1146170"/>
                <a:gd name="connsiteX9" fmla="*/ 1707 w 406469"/>
                <a:gd name="connsiteY9" fmla="*/ 177167 h 1146170"/>
                <a:gd name="connsiteX0" fmla="*/ 1707 w 406469"/>
                <a:gd name="connsiteY0" fmla="*/ 177167 h 1174858"/>
                <a:gd name="connsiteX1" fmla="*/ 100767 w 406469"/>
                <a:gd name="connsiteY1" fmla="*/ 1907 h 1174858"/>
                <a:gd name="connsiteX2" fmla="*/ 298887 w 406469"/>
                <a:gd name="connsiteY2" fmla="*/ 93347 h 1174858"/>
                <a:gd name="connsiteX3" fmla="*/ 390327 w 406469"/>
                <a:gd name="connsiteY3" fmla="*/ 238127 h 1174858"/>
                <a:gd name="connsiteX4" fmla="*/ 393780 w 406469"/>
                <a:gd name="connsiteY4" fmla="*/ 748666 h 1174858"/>
                <a:gd name="connsiteX5" fmla="*/ 260787 w 406469"/>
                <a:gd name="connsiteY5" fmla="*/ 977267 h 1174858"/>
                <a:gd name="connsiteX6" fmla="*/ 222687 w 406469"/>
                <a:gd name="connsiteY6" fmla="*/ 1160147 h 1174858"/>
                <a:gd name="connsiteX7" fmla="*/ 62667 w 406469"/>
                <a:gd name="connsiteY7" fmla="*/ 573407 h 1174858"/>
                <a:gd name="connsiteX8" fmla="*/ 39807 w 406469"/>
                <a:gd name="connsiteY8" fmla="*/ 329567 h 1174858"/>
                <a:gd name="connsiteX9" fmla="*/ 1707 w 406469"/>
                <a:gd name="connsiteY9" fmla="*/ 177167 h 1174858"/>
                <a:gd name="connsiteX0" fmla="*/ 1707 w 406469"/>
                <a:gd name="connsiteY0" fmla="*/ 177167 h 1171664"/>
                <a:gd name="connsiteX1" fmla="*/ 100767 w 406469"/>
                <a:gd name="connsiteY1" fmla="*/ 1907 h 1171664"/>
                <a:gd name="connsiteX2" fmla="*/ 298887 w 406469"/>
                <a:gd name="connsiteY2" fmla="*/ 93347 h 1171664"/>
                <a:gd name="connsiteX3" fmla="*/ 390327 w 406469"/>
                <a:gd name="connsiteY3" fmla="*/ 238127 h 1171664"/>
                <a:gd name="connsiteX4" fmla="*/ 393780 w 406469"/>
                <a:gd name="connsiteY4" fmla="*/ 748666 h 1171664"/>
                <a:gd name="connsiteX5" fmla="*/ 375087 w 406469"/>
                <a:gd name="connsiteY5" fmla="*/ 946787 h 1171664"/>
                <a:gd name="connsiteX6" fmla="*/ 222687 w 406469"/>
                <a:gd name="connsiteY6" fmla="*/ 1160147 h 1171664"/>
                <a:gd name="connsiteX7" fmla="*/ 62667 w 406469"/>
                <a:gd name="connsiteY7" fmla="*/ 573407 h 1171664"/>
                <a:gd name="connsiteX8" fmla="*/ 39807 w 406469"/>
                <a:gd name="connsiteY8" fmla="*/ 329567 h 1171664"/>
                <a:gd name="connsiteX9" fmla="*/ 1707 w 406469"/>
                <a:gd name="connsiteY9" fmla="*/ 177167 h 1171664"/>
                <a:gd name="connsiteX0" fmla="*/ 1707 w 406469"/>
                <a:gd name="connsiteY0" fmla="*/ 177167 h 1085137"/>
                <a:gd name="connsiteX1" fmla="*/ 100767 w 406469"/>
                <a:gd name="connsiteY1" fmla="*/ 1907 h 1085137"/>
                <a:gd name="connsiteX2" fmla="*/ 298887 w 406469"/>
                <a:gd name="connsiteY2" fmla="*/ 93347 h 1085137"/>
                <a:gd name="connsiteX3" fmla="*/ 390327 w 406469"/>
                <a:gd name="connsiteY3" fmla="*/ 238127 h 1085137"/>
                <a:gd name="connsiteX4" fmla="*/ 393780 w 406469"/>
                <a:gd name="connsiteY4" fmla="*/ 748666 h 1085137"/>
                <a:gd name="connsiteX5" fmla="*/ 375087 w 406469"/>
                <a:gd name="connsiteY5" fmla="*/ 946787 h 1085137"/>
                <a:gd name="connsiteX6" fmla="*/ 138867 w 406469"/>
                <a:gd name="connsiteY6" fmla="*/ 1068707 h 1085137"/>
                <a:gd name="connsiteX7" fmla="*/ 62667 w 406469"/>
                <a:gd name="connsiteY7" fmla="*/ 573407 h 1085137"/>
                <a:gd name="connsiteX8" fmla="*/ 39807 w 406469"/>
                <a:gd name="connsiteY8" fmla="*/ 329567 h 1085137"/>
                <a:gd name="connsiteX9" fmla="*/ 1707 w 406469"/>
                <a:gd name="connsiteY9" fmla="*/ 177167 h 1085137"/>
                <a:gd name="connsiteX0" fmla="*/ 1707 w 406469"/>
                <a:gd name="connsiteY0" fmla="*/ 177167 h 1120763"/>
                <a:gd name="connsiteX1" fmla="*/ 100767 w 406469"/>
                <a:gd name="connsiteY1" fmla="*/ 1907 h 1120763"/>
                <a:gd name="connsiteX2" fmla="*/ 298887 w 406469"/>
                <a:gd name="connsiteY2" fmla="*/ 93347 h 1120763"/>
                <a:gd name="connsiteX3" fmla="*/ 390327 w 406469"/>
                <a:gd name="connsiteY3" fmla="*/ 238127 h 1120763"/>
                <a:gd name="connsiteX4" fmla="*/ 393780 w 406469"/>
                <a:gd name="connsiteY4" fmla="*/ 748666 h 1120763"/>
                <a:gd name="connsiteX5" fmla="*/ 375087 w 406469"/>
                <a:gd name="connsiteY5" fmla="*/ 946787 h 1120763"/>
                <a:gd name="connsiteX6" fmla="*/ 199827 w 406469"/>
                <a:gd name="connsiteY6" fmla="*/ 1106807 h 1120763"/>
                <a:gd name="connsiteX7" fmla="*/ 62667 w 406469"/>
                <a:gd name="connsiteY7" fmla="*/ 573407 h 1120763"/>
                <a:gd name="connsiteX8" fmla="*/ 39807 w 406469"/>
                <a:gd name="connsiteY8" fmla="*/ 329567 h 1120763"/>
                <a:gd name="connsiteX9" fmla="*/ 1707 w 406469"/>
                <a:gd name="connsiteY9" fmla="*/ 177167 h 1120763"/>
                <a:gd name="connsiteX0" fmla="*/ 1707 w 432969"/>
                <a:gd name="connsiteY0" fmla="*/ 177029 h 1120625"/>
                <a:gd name="connsiteX1" fmla="*/ 100767 w 432969"/>
                <a:gd name="connsiteY1" fmla="*/ 1769 h 1120625"/>
                <a:gd name="connsiteX2" fmla="*/ 298887 w 432969"/>
                <a:gd name="connsiteY2" fmla="*/ 93209 h 1120625"/>
                <a:gd name="connsiteX3" fmla="*/ 428427 w 432969"/>
                <a:gd name="connsiteY3" fmla="*/ 199889 h 1120625"/>
                <a:gd name="connsiteX4" fmla="*/ 393780 w 432969"/>
                <a:gd name="connsiteY4" fmla="*/ 748528 h 1120625"/>
                <a:gd name="connsiteX5" fmla="*/ 375087 w 432969"/>
                <a:gd name="connsiteY5" fmla="*/ 946649 h 1120625"/>
                <a:gd name="connsiteX6" fmla="*/ 199827 w 432969"/>
                <a:gd name="connsiteY6" fmla="*/ 1106669 h 1120625"/>
                <a:gd name="connsiteX7" fmla="*/ 62667 w 432969"/>
                <a:gd name="connsiteY7" fmla="*/ 573269 h 1120625"/>
                <a:gd name="connsiteX8" fmla="*/ 39807 w 432969"/>
                <a:gd name="connsiteY8" fmla="*/ 329429 h 1120625"/>
                <a:gd name="connsiteX9" fmla="*/ 1707 w 432969"/>
                <a:gd name="connsiteY9" fmla="*/ 177029 h 1120625"/>
                <a:gd name="connsiteX0" fmla="*/ 1707 w 434461"/>
                <a:gd name="connsiteY0" fmla="*/ 187976 h 1131572"/>
                <a:gd name="connsiteX1" fmla="*/ 100767 w 434461"/>
                <a:gd name="connsiteY1" fmla="*/ 12716 h 1131572"/>
                <a:gd name="connsiteX2" fmla="*/ 276027 w 434461"/>
                <a:gd name="connsiteY2" fmla="*/ 35576 h 1131572"/>
                <a:gd name="connsiteX3" fmla="*/ 428427 w 434461"/>
                <a:gd name="connsiteY3" fmla="*/ 210836 h 1131572"/>
                <a:gd name="connsiteX4" fmla="*/ 393780 w 434461"/>
                <a:gd name="connsiteY4" fmla="*/ 759475 h 1131572"/>
                <a:gd name="connsiteX5" fmla="*/ 375087 w 434461"/>
                <a:gd name="connsiteY5" fmla="*/ 957596 h 1131572"/>
                <a:gd name="connsiteX6" fmla="*/ 199827 w 434461"/>
                <a:gd name="connsiteY6" fmla="*/ 1117616 h 1131572"/>
                <a:gd name="connsiteX7" fmla="*/ 62667 w 434461"/>
                <a:gd name="connsiteY7" fmla="*/ 584216 h 1131572"/>
                <a:gd name="connsiteX8" fmla="*/ 39807 w 434461"/>
                <a:gd name="connsiteY8" fmla="*/ 340376 h 1131572"/>
                <a:gd name="connsiteX9" fmla="*/ 1707 w 434461"/>
                <a:gd name="connsiteY9" fmla="*/ 187976 h 1131572"/>
                <a:gd name="connsiteX0" fmla="*/ 41 w 432795"/>
                <a:gd name="connsiteY0" fmla="*/ 163472 h 1107068"/>
                <a:gd name="connsiteX1" fmla="*/ 45761 w 432795"/>
                <a:gd name="connsiteY1" fmla="*/ 33932 h 1107068"/>
                <a:gd name="connsiteX2" fmla="*/ 274361 w 432795"/>
                <a:gd name="connsiteY2" fmla="*/ 11072 h 1107068"/>
                <a:gd name="connsiteX3" fmla="*/ 426761 w 432795"/>
                <a:gd name="connsiteY3" fmla="*/ 186332 h 1107068"/>
                <a:gd name="connsiteX4" fmla="*/ 392114 w 432795"/>
                <a:gd name="connsiteY4" fmla="*/ 734971 h 1107068"/>
                <a:gd name="connsiteX5" fmla="*/ 373421 w 432795"/>
                <a:gd name="connsiteY5" fmla="*/ 933092 h 1107068"/>
                <a:gd name="connsiteX6" fmla="*/ 198161 w 432795"/>
                <a:gd name="connsiteY6" fmla="*/ 1093112 h 1107068"/>
                <a:gd name="connsiteX7" fmla="*/ 61001 w 432795"/>
                <a:gd name="connsiteY7" fmla="*/ 559712 h 1107068"/>
                <a:gd name="connsiteX8" fmla="*/ 38141 w 432795"/>
                <a:gd name="connsiteY8" fmla="*/ 315872 h 1107068"/>
                <a:gd name="connsiteX9" fmla="*/ 41 w 432795"/>
                <a:gd name="connsiteY9" fmla="*/ 163472 h 1107068"/>
                <a:gd name="connsiteX0" fmla="*/ 41 w 432795"/>
                <a:gd name="connsiteY0" fmla="*/ 163472 h 1106172"/>
                <a:gd name="connsiteX1" fmla="*/ 45761 w 432795"/>
                <a:gd name="connsiteY1" fmla="*/ 33932 h 1106172"/>
                <a:gd name="connsiteX2" fmla="*/ 274361 w 432795"/>
                <a:gd name="connsiteY2" fmla="*/ 11072 h 1106172"/>
                <a:gd name="connsiteX3" fmla="*/ 426761 w 432795"/>
                <a:gd name="connsiteY3" fmla="*/ 186332 h 1106172"/>
                <a:gd name="connsiteX4" fmla="*/ 392114 w 432795"/>
                <a:gd name="connsiteY4" fmla="*/ 734971 h 1106172"/>
                <a:gd name="connsiteX5" fmla="*/ 335321 w 432795"/>
                <a:gd name="connsiteY5" fmla="*/ 925472 h 1106172"/>
                <a:gd name="connsiteX6" fmla="*/ 198161 w 432795"/>
                <a:gd name="connsiteY6" fmla="*/ 1093112 h 1106172"/>
                <a:gd name="connsiteX7" fmla="*/ 61001 w 432795"/>
                <a:gd name="connsiteY7" fmla="*/ 559712 h 1106172"/>
                <a:gd name="connsiteX8" fmla="*/ 38141 w 432795"/>
                <a:gd name="connsiteY8" fmla="*/ 315872 h 1106172"/>
                <a:gd name="connsiteX9" fmla="*/ 41 w 432795"/>
                <a:gd name="connsiteY9" fmla="*/ 163472 h 1106172"/>
                <a:gd name="connsiteX0" fmla="*/ 41 w 432795"/>
                <a:gd name="connsiteY0" fmla="*/ 163472 h 1110116"/>
                <a:gd name="connsiteX1" fmla="*/ 45761 w 432795"/>
                <a:gd name="connsiteY1" fmla="*/ 33932 h 1110116"/>
                <a:gd name="connsiteX2" fmla="*/ 274361 w 432795"/>
                <a:gd name="connsiteY2" fmla="*/ 11072 h 1110116"/>
                <a:gd name="connsiteX3" fmla="*/ 426761 w 432795"/>
                <a:gd name="connsiteY3" fmla="*/ 186332 h 1110116"/>
                <a:gd name="connsiteX4" fmla="*/ 392114 w 432795"/>
                <a:gd name="connsiteY4" fmla="*/ 734971 h 1110116"/>
                <a:gd name="connsiteX5" fmla="*/ 358181 w 432795"/>
                <a:gd name="connsiteY5" fmla="*/ 955952 h 1110116"/>
                <a:gd name="connsiteX6" fmla="*/ 198161 w 432795"/>
                <a:gd name="connsiteY6" fmla="*/ 1093112 h 1110116"/>
                <a:gd name="connsiteX7" fmla="*/ 61001 w 432795"/>
                <a:gd name="connsiteY7" fmla="*/ 559712 h 1110116"/>
                <a:gd name="connsiteX8" fmla="*/ 38141 w 432795"/>
                <a:gd name="connsiteY8" fmla="*/ 315872 h 1110116"/>
                <a:gd name="connsiteX9" fmla="*/ 41 w 432795"/>
                <a:gd name="connsiteY9" fmla="*/ 163472 h 1110116"/>
                <a:gd name="connsiteX0" fmla="*/ 41 w 429719"/>
                <a:gd name="connsiteY0" fmla="*/ 163472 h 1109060"/>
                <a:gd name="connsiteX1" fmla="*/ 45761 w 429719"/>
                <a:gd name="connsiteY1" fmla="*/ 33932 h 1109060"/>
                <a:gd name="connsiteX2" fmla="*/ 274361 w 429719"/>
                <a:gd name="connsiteY2" fmla="*/ 11072 h 1109060"/>
                <a:gd name="connsiteX3" fmla="*/ 426761 w 429719"/>
                <a:gd name="connsiteY3" fmla="*/ 186332 h 1109060"/>
                <a:gd name="connsiteX4" fmla="*/ 369254 w 429719"/>
                <a:gd name="connsiteY4" fmla="*/ 818791 h 1109060"/>
                <a:gd name="connsiteX5" fmla="*/ 358181 w 429719"/>
                <a:gd name="connsiteY5" fmla="*/ 955952 h 1109060"/>
                <a:gd name="connsiteX6" fmla="*/ 198161 w 429719"/>
                <a:gd name="connsiteY6" fmla="*/ 1093112 h 1109060"/>
                <a:gd name="connsiteX7" fmla="*/ 61001 w 429719"/>
                <a:gd name="connsiteY7" fmla="*/ 559712 h 1109060"/>
                <a:gd name="connsiteX8" fmla="*/ 38141 w 429719"/>
                <a:gd name="connsiteY8" fmla="*/ 315872 h 1109060"/>
                <a:gd name="connsiteX9" fmla="*/ 41 w 429719"/>
                <a:gd name="connsiteY9" fmla="*/ 163472 h 1109060"/>
                <a:gd name="connsiteX0" fmla="*/ 41 w 429719"/>
                <a:gd name="connsiteY0" fmla="*/ 163472 h 1135375"/>
                <a:gd name="connsiteX1" fmla="*/ 45761 w 429719"/>
                <a:gd name="connsiteY1" fmla="*/ 33932 h 1135375"/>
                <a:gd name="connsiteX2" fmla="*/ 274361 w 429719"/>
                <a:gd name="connsiteY2" fmla="*/ 11072 h 1135375"/>
                <a:gd name="connsiteX3" fmla="*/ 426761 w 429719"/>
                <a:gd name="connsiteY3" fmla="*/ 186332 h 1135375"/>
                <a:gd name="connsiteX4" fmla="*/ 369254 w 429719"/>
                <a:gd name="connsiteY4" fmla="*/ 818791 h 1135375"/>
                <a:gd name="connsiteX5" fmla="*/ 335321 w 429719"/>
                <a:gd name="connsiteY5" fmla="*/ 1070252 h 1135375"/>
                <a:gd name="connsiteX6" fmla="*/ 198161 w 429719"/>
                <a:gd name="connsiteY6" fmla="*/ 1093112 h 1135375"/>
                <a:gd name="connsiteX7" fmla="*/ 61001 w 429719"/>
                <a:gd name="connsiteY7" fmla="*/ 559712 h 1135375"/>
                <a:gd name="connsiteX8" fmla="*/ 38141 w 429719"/>
                <a:gd name="connsiteY8" fmla="*/ 315872 h 1135375"/>
                <a:gd name="connsiteX9" fmla="*/ 41 w 429719"/>
                <a:gd name="connsiteY9" fmla="*/ 163472 h 1135375"/>
                <a:gd name="connsiteX0" fmla="*/ 41 w 429719"/>
                <a:gd name="connsiteY0" fmla="*/ 163472 h 1084990"/>
                <a:gd name="connsiteX1" fmla="*/ 45761 w 429719"/>
                <a:gd name="connsiteY1" fmla="*/ 33932 h 1084990"/>
                <a:gd name="connsiteX2" fmla="*/ 274361 w 429719"/>
                <a:gd name="connsiteY2" fmla="*/ 11072 h 1084990"/>
                <a:gd name="connsiteX3" fmla="*/ 426761 w 429719"/>
                <a:gd name="connsiteY3" fmla="*/ 186332 h 1084990"/>
                <a:gd name="connsiteX4" fmla="*/ 369254 w 429719"/>
                <a:gd name="connsiteY4" fmla="*/ 818791 h 1084990"/>
                <a:gd name="connsiteX5" fmla="*/ 335321 w 429719"/>
                <a:gd name="connsiteY5" fmla="*/ 1070252 h 1084990"/>
                <a:gd name="connsiteX6" fmla="*/ 129581 w 429719"/>
                <a:gd name="connsiteY6" fmla="*/ 1001672 h 1084990"/>
                <a:gd name="connsiteX7" fmla="*/ 61001 w 429719"/>
                <a:gd name="connsiteY7" fmla="*/ 559712 h 1084990"/>
                <a:gd name="connsiteX8" fmla="*/ 38141 w 429719"/>
                <a:gd name="connsiteY8" fmla="*/ 315872 h 1084990"/>
                <a:gd name="connsiteX9" fmla="*/ 41 w 429719"/>
                <a:gd name="connsiteY9" fmla="*/ 163472 h 1084990"/>
                <a:gd name="connsiteX0" fmla="*/ 41 w 429719"/>
                <a:gd name="connsiteY0" fmla="*/ 163472 h 1079276"/>
                <a:gd name="connsiteX1" fmla="*/ 45761 w 429719"/>
                <a:gd name="connsiteY1" fmla="*/ 33932 h 1079276"/>
                <a:gd name="connsiteX2" fmla="*/ 274361 w 429719"/>
                <a:gd name="connsiteY2" fmla="*/ 11072 h 1079276"/>
                <a:gd name="connsiteX3" fmla="*/ 426761 w 429719"/>
                <a:gd name="connsiteY3" fmla="*/ 186332 h 1079276"/>
                <a:gd name="connsiteX4" fmla="*/ 369254 w 429719"/>
                <a:gd name="connsiteY4" fmla="*/ 818791 h 1079276"/>
                <a:gd name="connsiteX5" fmla="*/ 335321 w 429719"/>
                <a:gd name="connsiteY5" fmla="*/ 1070252 h 1079276"/>
                <a:gd name="connsiteX6" fmla="*/ 22901 w 429719"/>
                <a:gd name="connsiteY6" fmla="*/ 978812 h 1079276"/>
                <a:gd name="connsiteX7" fmla="*/ 61001 w 429719"/>
                <a:gd name="connsiteY7" fmla="*/ 559712 h 1079276"/>
                <a:gd name="connsiteX8" fmla="*/ 38141 w 429719"/>
                <a:gd name="connsiteY8" fmla="*/ 315872 h 1079276"/>
                <a:gd name="connsiteX9" fmla="*/ 41 w 429719"/>
                <a:gd name="connsiteY9" fmla="*/ 163472 h 1079276"/>
                <a:gd name="connsiteX0" fmla="*/ 41 w 429719"/>
                <a:gd name="connsiteY0" fmla="*/ 163472 h 1042273"/>
                <a:gd name="connsiteX1" fmla="*/ 45761 w 429719"/>
                <a:gd name="connsiteY1" fmla="*/ 33932 h 1042273"/>
                <a:gd name="connsiteX2" fmla="*/ 274361 w 429719"/>
                <a:gd name="connsiteY2" fmla="*/ 11072 h 1042273"/>
                <a:gd name="connsiteX3" fmla="*/ 426761 w 429719"/>
                <a:gd name="connsiteY3" fmla="*/ 186332 h 1042273"/>
                <a:gd name="connsiteX4" fmla="*/ 369254 w 429719"/>
                <a:gd name="connsiteY4" fmla="*/ 818791 h 1042273"/>
                <a:gd name="connsiteX5" fmla="*/ 365801 w 429719"/>
                <a:gd name="connsiteY5" fmla="*/ 1024532 h 1042273"/>
                <a:gd name="connsiteX6" fmla="*/ 22901 w 429719"/>
                <a:gd name="connsiteY6" fmla="*/ 978812 h 1042273"/>
                <a:gd name="connsiteX7" fmla="*/ 61001 w 429719"/>
                <a:gd name="connsiteY7" fmla="*/ 559712 h 1042273"/>
                <a:gd name="connsiteX8" fmla="*/ 38141 w 429719"/>
                <a:gd name="connsiteY8" fmla="*/ 315872 h 1042273"/>
                <a:gd name="connsiteX9" fmla="*/ 41 w 429719"/>
                <a:gd name="connsiteY9" fmla="*/ 163472 h 1042273"/>
                <a:gd name="connsiteX0" fmla="*/ 41 w 429719"/>
                <a:gd name="connsiteY0" fmla="*/ 163472 h 1077194"/>
                <a:gd name="connsiteX1" fmla="*/ 45761 w 429719"/>
                <a:gd name="connsiteY1" fmla="*/ 33932 h 1077194"/>
                <a:gd name="connsiteX2" fmla="*/ 274361 w 429719"/>
                <a:gd name="connsiteY2" fmla="*/ 11072 h 1077194"/>
                <a:gd name="connsiteX3" fmla="*/ 426761 w 429719"/>
                <a:gd name="connsiteY3" fmla="*/ 186332 h 1077194"/>
                <a:gd name="connsiteX4" fmla="*/ 369254 w 429719"/>
                <a:gd name="connsiteY4" fmla="*/ 818791 h 1077194"/>
                <a:gd name="connsiteX5" fmla="*/ 365801 w 429719"/>
                <a:gd name="connsiteY5" fmla="*/ 1024532 h 1077194"/>
                <a:gd name="connsiteX6" fmla="*/ 197625 w 429719"/>
                <a:gd name="connsiteY6" fmla="*/ 1075341 h 1077194"/>
                <a:gd name="connsiteX7" fmla="*/ 22901 w 429719"/>
                <a:gd name="connsiteY7" fmla="*/ 978812 h 1077194"/>
                <a:gd name="connsiteX8" fmla="*/ 61001 w 429719"/>
                <a:gd name="connsiteY8" fmla="*/ 559712 h 1077194"/>
                <a:gd name="connsiteX9" fmla="*/ 38141 w 429719"/>
                <a:gd name="connsiteY9" fmla="*/ 315872 h 1077194"/>
                <a:gd name="connsiteX10" fmla="*/ 41 w 429719"/>
                <a:gd name="connsiteY10" fmla="*/ 163472 h 1077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29719" h="1077194">
                  <a:moveTo>
                    <a:pt x="41" y="163472"/>
                  </a:moveTo>
                  <a:cubicBezTo>
                    <a:pt x="1311" y="116482"/>
                    <a:pt x="41" y="59332"/>
                    <a:pt x="45761" y="33932"/>
                  </a:cubicBezTo>
                  <a:cubicBezTo>
                    <a:pt x="91481" y="8532"/>
                    <a:pt x="210861" y="-14328"/>
                    <a:pt x="274361" y="11072"/>
                  </a:cubicBezTo>
                  <a:cubicBezTo>
                    <a:pt x="337861" y="36472"/>
                    <a:pt x="410946" y="51712"/>
                    <a:pt x="426761" y="186332"/>
                  </a:cubicBezTo>
                  <a:cubicBezTo>
                    <a:pt x="442577" y="320952"/>
                    <a:pt x="390844" y="695601"/>
                    <a:pt x="369254" y="818791"/>
                  </a:cubicBezTo>
                  <a:cubicBezTo>
                    <a:pt x="347664" y="941981"/>
                    <a:pt x="394406" y="981774"/>
                    <a:pt x="365801" y="1024532"/>
                  </a:cubicBezTo>
                  <a:cubicBezTo>
                    <a:pt x="337196" y="1067290"/>
                    <a:pt x="254775" y="1082961"/>
                    <a:pt x="197625" y="1075341"/>
                  </a:cubicBezTo>
                  <a:cubicBezTo>
                    <a:pt x="140475" y="1067721"/>
                    <a:pt x="45672" y="1064750"/>
                    <a:pt x="22901" y="978812"/>
                  </a:cubicBezTo>
                  <a:cubicBezTo>
                    <a:pt x="130" y="892874"/>
                    <a:pt x="81321" y="710842"/>
                    <a:pt x="61001" y="559712"/>
                  </a:cubicBezTo>
                  <a:cubicBezTo>
                    <a:pt x="40681" y="408582"/>
                    <a:pt x="48301" y="381912"/>
                    <a:pt x="38141" y="315872"/>
                  </a:cubicBezTo>
                  <a:cubicBezTo>
                    <a:pt x="27981" y="249832"/>
                    <a:pt x="-1229" y="210462"/>
                    <a:pt x="41" y="163472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tr-TR" dirty="0">
                <a:solidFill>
                  <a:prstClr val="white"/>
                </a:solidFill>
              </a:endParaRPr>
            </a:p>
          </p:txBody>
        </p:sp>
        <p:sp>
          <p:nvSpPr>
            <p:cNvPr id="28393" name="Freeform 14"/>
            <p:cNvSpPr/>
            <p:nvPr/>
          </p:nvSpPr>
          <p:spPr>
            <a:xfrm flipH="1">
              <a:off x="1021" y="802"/>
              <a:ext cx="211" cy="468"/>
            </a:xfrm>
            <a:custGeom>
              <a:avLst/>
              <a:gdLst>
                <a:gd name="connsiteX0" fmla="*/ 4183 w 456738"/>
                <a:gd name="connsiteY0" fmla="*/ 54395 h 1132493"/>
                <a:gd name="connsiteX1" fmla="*/ 255643 w 456738"/>
                <a:gd name="connsiteY1" fmla="*/ 1055 h 1132493"/>
                <a:gd name="connsiteX2" fmla="*/ 453763 w 456738"/>
                <a:gd name="connsiteY2" fmla="*/ 92495 h 1132493"/>
                <a:gd name="connsiteX3" fmla="*/ 377563 w 456738"/>
                <a:gd name="connsiteY3" fmla="*/ 389675 h 1132493"/>
                <a:gd name="connsiteX4" fmla="*/ 415663 w 456738"/>
                <a:gd name="connsiteY4" fmla="*/ 793535 h 1132493"/>
                <a:gd name="connsiteX5" fmla="*/ 217543 w 456738"/>
                <a:gd name="connsiteY5" fmla="*/ 1128815 h 1132493"/>
                <a:gd name="connsiteX6" fmla="*/ 42283 w 456738"/>
                <a:gd name="connsiteY6" fmla="*/ 572555 h 1132493"/>
                <a:gd name="connsiteX7" fmla="*/ 95623 w 456738"/>
                <a:gd name="connsiteY7" fmla="*/ 222035 h 1132493"/>
                <a:gd name="connsiteX8" fmla="*/ 4183 w 456738"/>
                <a:gd name="connsiteY8" fmla="*/ 54395 h 1132493"/>
                <a:gd name="connsiteX0" fmla="*/ 4183 w 477102"/>
                <a:gd name="connsiteY0" fmla="*/ 54395 h 1132493"/>
                <a:gd name="connsiteX1" fmla="*/ 255643 w 477102"/>
                <a:gd name="connsiteY1" fmla="*/ 1055 h 1132493"/>
                <a:gd name="connsiteX2" fmla="*/ 453763 w 477102"/>
                <a:gd name="connsiteY2" fmla="*/ 92495 h 1132493"/>
                <a:gd name="connsiteX3" fmla="*/ 469003 w 477102"/>
                <a:gd name="connsiteY3" fmla="*/ 389675 h 1132493"/>
                <a:gd name="connsiteX4" fmla="*/ 415663 w 477102"/>
                <a:gd name="connsiteY4" fmla="*/ 793535 h 1132493"/>
                <a:gd name="connsiteX5" fmla="*/ 217543 w 477102"/>
                <a:gd name="connsiteY5" fmla="*/ 1128815 h 1132493"/>
                <a:gd name="connsiteX6" fmla="*/ 42283 w 477102"/>
                <a:gd name="connsiteY6" fmla="*/ 572555 h 1132493"/>
                <a:gd name="connsiteX7" fmla="*/ 95623 w 477102"/>
                <a:gd name="connsiteY7" fmla="*/ 222035 h 1132493"/>
                <a:gd name="connsiteX8" fmla="*/ 4183 w 477102"/>
                <a:gd name="connsiteY8" fmla="*/ 54395 h 1132493"/>
                <a:gd name="connsiteX0" fmla="*/ 4183 w 477102"/>
                <a:gd name="connsiteY0" fmla="*/ 54395 h 1150931"/>
                <a:gd name="connsiteX1" fmla="*/ 255643 w 477102"/>
                <a:gd name="connsiteY1" fmla="*/ 1055 h 1150931"/>
                <a:gd name="connsiteX2" fmla="*/ 453763 w 477102"/>
                <a:gd name="connsiteY2" fmla="*/ 92495 h 1150931"/>
                <a:gd name="connsiteX3" fmla="*/ 469003 w 477102"/>
                <a:gd name="connsiteY3" fmla="*/ 389675 h 1150931"/>
                <a:gd name="connsiteX4" fmla="*/ 415663 w 477102"/>
                <a:gd name="connsiteY4" fmla="*/ 976415 h 1150931"/>
                <a:gd name="connsiteX5" fmla="*/ 217543 w 477102"/>
                <a:gd name="connsiteY5" fmla="*/ 1128815 h 1150931"/>
                <a:gd name="connsiteX6" fmla="*/ 42283 w 477102"/>
                <a:gd name="connsiteY6" fmla="*/ 572555 h 1150931"/>
                <a:gd name="connsiteX7" fmla="*/ 95623 w 477102"/>
                <a:gd name="connsiteY7" fmla="*/ 222035 h 1150931"/>
                <a:gd name="connsiteX8" fmla="*/ 4183 w 477102"/>
                <a:gd name="connsiteY8" fmla="*/ 54395 h 1150931"/>
                <a:gd name="connsiteX0" fmla="*/ 4183 w 477102"/>
                <a:gd name="connsiteY0" fmla="*/ 54395 h 1152875"/>
                <a:gd name="connsiteX1" fmla="*/ 255643 w 477102"/>
                <a:gd name="connsiteY1" fmla="*/ 1055 h 1152875"/>
                <a:gd name="connsiteX2" fmla="*/ 453763 w 477102"/>
                <a:gd name="connsiteY2" fmla="*/ 92495 h 1152875"/>
                <a:gd name="connsiteX3" fmla="*/ 469003 w 477102"/>
                <a:gd name="connsiteY3" fmla="*/ 389675 h 1152875"/>
                <a:gd name="connsiteX4" fmla="*/ 415663 w 477102"/>
                <a:gd name="connsiteY4" fmla="*/ 976415 h 1152875"/>
                <a:gd name="connsiteX5" fmla="*/ 217543 w 477102"/>
                <a:gd name="connsiteY5" fmla="*/ 1128815 h 1152875"/>
                <a:gd name="connsiteX6" fmla="*/ 42283 w 477102"/>
                <a:gd name="connsiteY6" fmla="*/ 572555 h 1152875"/>
                <a:gd name="connsiteX7" fmla="*/ 95623 w 477102"/>
                <a:gd name="connsiteY7" fmla="*/ 222035 h 1152875"/>
                <a:gd name="connsiteX8" fmla="*/ 4183 w 477102"/>
                <a:gd name="connsiteY8" fmla="*/ 54395 h 1152875"/>
                <a:gd name="connsiteX0" fmla="*/ 4183 w 545755"/>
                <a:gd name="connsiteY0" fmla="*/ 54395 h 1154316"/>
                <a:gd name="connsiteX1" fmla="*/ 255643 w 545755"/>
                <a:gd name="connsiteY1" fmla="*/ 1055 h 1154316"/>
                <a:gd name="connsiteX2" fmla="*/ 453763 w 545755"/>
                <a:gd name="connsiteY2" fmla="*/ 92495 h 1154316"/>
                <a:gd name="connsiteX3" fmla="*/ 545203 w 545755"/>
                <a:gd name="connsiteY3" fmla="*/ 237275 h 1154316"/>
                <a:gd name="connsiteX4" fmla="*/ 415663 w 545755"/>
                <a:gd name="connsiteY4" fmla="*/ 976415 h 1154316"/>
                <a:gd name="connsiteX5" fmla="*/ 217543 w 545755"/>
                <a:gd name="connsiteY5" fmla="*/ 1128815 h 1154316"/>
                <a:gd name="connsiteX6" fmla="*/ 42283 w 545755"/>
                <a:gd name="connsiteY6" fmla="*/ 572555 h 1154316"/>
                <a:gd name="connsiteX7" fmla="*/ 95623 w 545755"/>
                <a:gd name="connsiteY7" fmla="*/ 222035 h 1154316"/>
                <a:gd name="connsiteX8" fmla="*/ 4183 w 545755"/>
                <a:gd name="connsiteY8" fmla="*/ 54395 h 1154316"/>
                <a:gd name="connsiteX0" fmla="*/ 4183 w 561345"/>
                <a:gd name="connsiteY0" fmla="*/ 54395 h 1145318"/>
                <a:gd name="connsiteX1" fmla="*/ 255643 w 561345"/>
                <a:gd name="connsiteY1" fmla="*/ 1055 h 1145318"/>
                <a:gd name="connsiteX2" fmla="*/ 453763 w 561345"/>
                <a:gd name="connsiteY2" fmla="*/ 92495 h 1145318"/>
                <a:gd name="connsiteX3" fmla="*/ 545203 w 561345"/>
                <a:gd name="connsiteY3" fmla="*/ 237275 h 1145318"/>
                <a:gd name="connsiteX4" fmla="*/ 548656 w 561345"/>
                <a:gd name="connsiteY4" fmla="*/ 747814 h 1145318"/>
                <a:gd name="connsiteX5" fmla="*/ 415663 w 561345"/>
                <a:gd name="connsiteY5" fmla="*/ 976415 h 1145318"/>
                <a:gd name="connsiteX6" fmla="*/ 217543 w 561345"/>
                <a:gd name="connsiteY6" fmla="*/ 1128815 h 1145318"/>
                <a:gd name="connsiteX7" fmla="*/ 42283 w 561345"/>
                <a:gd name="connsiteY7" fmla="*/ 572555 h 1145318"/>
                <a:gd name="connsiteX8" fmla="*/ 95623 w 561345"/>
                <a:gd name="connsiteY8" fmla="*/ 222035 h 1145318"/>
                <a:gd name="connsiteX9" fmla="*/ 4183 w 561345"/>
                <a:gd name="connsiteY9" fmla="*/ 54395 h 1145318"/>
                <a:gd name="connsiteX0" fmla="*/ 5214 w 562376"/>
                <a:gd name="connsiteY0" fmla="*/ 54395 h 1145318"/>
                <a:gd name="connsiteX1" fmla="*/ 256674 w 562376"/>
                <a:gd name="connsiteY1" fmla="*/ 1055 h 1145318"/>
                <a:gd name="connsiteX2" fmla="*/ 454794 w 562376"/>
                <a:gd name="connsiteY2" fmla="*/ 92495 h 1145318"/>
                <a:gd name="connsiteX3" fmla="*/ 546234 w 562376"/>
                <a:gd name="connsiteY3" fmla="*/ 237275 h 1145318"/>
                <a:gd name="connsiteX4" fmla="*/ 549687 w 562376"/>
                <a:gd name="connsiteY4" fmla="*/ 747814 h 1145318"/>
                <a:gd name="connsiteX5" fmla="*/ 416694 w 562376"/>
                <a:gd name="connsiteY5" fmla="*/ 976415 h 1145318"/>
                <a:gd name="connsiteX6" fmla="*/ 218574 w 562376"/>
                <a:gd name="connsiteY6" fmla="*/ 1128815 h 1145318"/>
                <a:gd name="connsiteX7" fmla="*/ 218574 w 562376"/>
                <a:gd name="connsiteY7" fmla="*/ 572555 h 1145318"/>
                <a:gd name="connsiteX8" fmla="*/ 96654 w 562376"/>
                <a:gd name="connsiteY8" fmla="*/ 222035 h 1145318"/>
                <a:gd name="connsiteX9" fmla="*/ 5214 w 562376"/>
                <a:gd name="connsiteY9" fmla="*/ 54395 h 1145318"/>
                <a:gd name="connsiteX0" fmla="*/ 62443 w 467205"/>
                <a:gd name="connsiteY0" fmla="*/ 177167 h 1146170"/>
                <a:gd name="connsiteX1" fmla="*/ 161503 w 467205"/>
                <a:gd name="connsiteY1" fmla="*/ 1907 h 1146170"/>
                <a:gd name="connsiteX2" fmla="*/ 359623 w 467205"/>
                <a:gd name="connsiteY2" fmla="*/ 93347 h 1146170"/>
                <a:gd name="connsiteX3" fmla="*/ 451063 w 467205"/>
                <a:gd name="connsiteY3" fmla="*/ 238127 h 1146170"/>
                <a:gd name="connsiteX4" fmla="*/ 454516 w 467205"/>
                <a:gd name="connsiteY4" fmla="*/ 748666 h 1146170"/>
                <a:gd name="connsiteX5" fmla="*/ 321523 w 467205"/>
                <a:gd name="connsiteY5" fmla="*/ 977267 h 1146170"/>
                <a:gd name="connsiteX6" fmla="*/ 123403 w 467205"/>
                <a:gd name="connsiteY6" fmla="*/ 1129667 h 1146170"/>
                <a:gd name="connsiteX7" fmla="*/ 123403 w 467205"/>
                <a:gd name="connsiteY7" fmla="*/ 573407 h 1146170"/>
                <a:gd name="connsiteX8" fmla="*/ 1483 w 467205"/>
                <a:gd name="connsiteY8" fmla="*/ 222887 h 1146170"/>
                <a:gd name="connsiteX9" fmla="*/ 62443 w 467205"/>
                <a:gd name="connsiteY9" fmla="*/ 177167 h 1146170"/>
                <a:gd name="connsiteX0" fmla="*/ 1707 w 406469"/>
                <a:gd name="connsiteY0" fmla="*/ 177167 h 1146170"/>
                <a:gd name="connsiteX1" fmla="*/ 100767 w 406469"/>
                <a:gd name="connsiteY1" fmla="*/ 1907 h 1146170"/>
                <a:gd name="connsiteX2" fmla="*/ 298887 w 406469"/>
                <a:gd name="connsiteY2" fmla="*/ 93347 h 1146170"/>
                <a:gd name="connsiteX3" fmla="*/ 390327 w 406469"/>
                <a:gd name="connsiteY3" fmla="*/ 238127 h 1146170"/>
                <a:gd name="connsiteX4" fmla="*/ 393780 w 406469"/>
                <a:gd name="connsiteY4" fmla="*/ 748666 h 1146170"/>
                <a:gd name="connsiteX5" fmla="*/ 260787 w 406469"/>
                <a:gd name="connsiteY5" fmla="*/ 977267 h 1146170"/>
                <a:gd name="connsiteX6" fmla="*/ 62667 w 406469"/>
                <a:gd name="connsiteY6" fmla="*/ 1129667 h 1146170"/>
                <a:gd name="connsiteX7" fmla="*/ 62667 w 406469"/>
                <a:gd name="connsiteY7" fmla="*/ 573407 h 1146170"/>
                <a:gd name="connsiteX8" fmla="*/ 39807 w 406469"/>
                <a:gd name="connsiteY8" fmla="*/ 329567 h 1146170"/>
                <a:gd name="connsiteX9" fmla="*/ 1707 w 406469"/>
                <a:gd name="connsiteY9" fmla="*/ 177167 h 1146170"/>
                <a:gd name="connsiteX0" fmla="*/ 1707 w 406469"/>
                <a:gd name="connsiteY0" fmla="*/ 177167 h 1174858"/>
                <a:gd name="connsiteX1" fmla="*/ 100767 w 406469"/>
                <a:gd name="connsiteY1" fmla="*/ 1907 h 1174858"/>
                <a:gd name="connsiteX2" fmla="*/ 298887 w 406469"/>
                <a:gd name="connsiteY2" fmla="*/ 93347 h 1174858"/>
                <a:gd name="connsiteX3" fmla="*/ 390327 w 406469"/>
                <a:gd name="connsiteY3" fmla="*/ 238127 h 1174858"/>
                <a:gd name="connsiteX4" fmla="*/ 393780 w 406469"/>
                <a:gd name="connsiteY4" fmla="*/ 748666 h 1174858"/>
                <a:gd name="connsiteX5" fmla="*/ 260787 w 406469"/>
                <a:gd name="connsiteY5" fmla="*/ 977267 h 1174858"/>
                <a:gd name="connsiteX6" fmla="*/ 222687 w 406469"/>
                <a:gd name="connsiteY6" fmla="*/ 1160147 h 1174858"/>
                <a:gd name="connsiteX7" fmla="*/ 62667 w 406469"/>
                <a:gd name="connsiteY7" fmla="*/ 573407 h 1174858"/>
                <a:gd name="connsiteX8" fmla="*/ 39807 w 406469"/>
                <a:gd name="connsiteY8" fmla="*/ 329567 h 1174858"/>
                <a:gd name="connsiteX9" fmla="*/ 1707 w 406469"/>
                <a:gd name="connsiteY9" fmla="*/ 177167 h 1174858"/>
                <a:gd name="connsiteX0" fmla="*/ 1707 w 406469"/>
                <a:gd name="connsiteY0" fmla="*/ 177167 h 1171664"/>
                <a:gd name="connsiteX1" fmla="*/ 100767 w 406469"/>
                <a:gd name="connsiteY1" fmla="*/ 1907 h 1171664"/>
                <a:gd name="connsiteX2" fmla="*/ 298887 w 406469"/>
                <a:gd name="connsiteY2" fmla="*/ 93347 h 1171664"/>
                <a:gd name="connsiteX3" fmla="*/ 390327 w 406469"/>
                <a:gd name="connsiteY3" fmla="*/ 238127 h 1171664"/>
                <a:gd name="connsiteX4" fmla="*/ 393780 w 406469"/>
                <a:gd name="connsiteY4" fmla="*/ 748666 h 1171664"/>
                <a:gd name="connsiteX5" fmla="*/ 375087 w 406469"/>
                <a:gd name="connsiteY5" fmla="*/ 946787 h 1171664"/>
                <a:gd name="connsiteX6" fmla="*/ 222687 w 406469"/>
                <a:gd name="connsiteY6" fmla="*/ 1160147 h 1171664"/>
                <a:gd name="connsiteX7" fmla="*/ 62667 w 406469"/>
                <a:gd name="connsiteY7" fmla="*/ 573407 h 1171664"/>
                <a:gd name="connsiteX8" fmla="*/ 39807 w 406469"/>
                <a:gd name="connsiteY8" fmla="*/ 329567 h 1171664"/>
                <a:gd name="connsiteX9" fmla="*/ 1707 w 406469"/>
                <a:gd name="connsiteY9" fmla="*/ 177167 h 1171664"/>
                <a:gd name="connsiteX0" fmla="*/ 1707 w 406469"/>
                <a:gd name="connsiteY0" fmla="*/ 177167 h 1085137"/>
                <a:gd name="connsiteX1" fmla="*/ 100767 w 406469"/>
                <a:gd name="connsiteY1" fmla="*/ 1907 h 1085137"/>
                <a:gd name="connsiteX2" fmla="*/ 298887 w 406469"/>
                <a:gd name="connsiteY2" fmla="*/ 93347 h 1085137"/>
                <a:gd name="connsiteX3" fmla="*/ 390327 w 406469"/>
                <a:gd name="connsiteY3" fmla="*/ 238127 h 1085137"/>
                <a:gd name="connsiteX4" fmla="*/ 393780 w 406469"/>
                <a:gd name="connsiteY4" fmla="*/ 748666 h 1085137"/>
                <a:gd name="connsiteX5" fmla="*/ 375087 w 406469"/>
                <a:gd name="connsiteY5" fmla="*/ 946787 h 1085137"/>
                <a:gd name="connsiteX6" fmla="*/ 138867 w 406469"/>
                <a:gd name="connsiteY6" fmla="*/ 1068707 h 1085137"/>
                <a:gd name="connsiteX7" fmla="*/ 62667 w 406469"/>
                <a:gd name="connsiteY7" fmla="*/ 573407 h 1085137"/>
                <a:gd name="connsiteX8" fmla="*/ 39807 w 406469"/>
                <a:gd name="connsiteY8" fmla="*/ 329567 h 1085137"/>
                <a:gd name="connsiteX9" fmla="*/ 1707 w 406469"/>
                <a:gd name="connsiteY9" fmla="*/ 177167 h 1085137"/>
                <a:gd name="connsiteX0" fmla="*/ 1707 w 406469"/>
                <a:gd name="connsiteY0" fmla="*/ 177167 h 1120763"/>
                <a:gd name="connsiteX1" fmla="*/ 100767 w 406469"/>
                <a:gd name="connsiteY1" fmla="*/ 1907 h 1120763"/>
                <a:gd name="connsiteX2" fmla="*/ 298887 w 406469"/>
                <a:gd name="connsiteY2" fmla="*/ 93347 h 1120763"/>
                <a:gd name="connsiteX3" fmla="*/ 390327 w 406469"/>
                <a:gd name="connsiteY3" fmla="*/ 238127 h 1120763"/>
                <a:gd name="connsiteX4" fmla="*/ 393780 w 406469"/>
                <a:gd name="connsiteY4" fmla="*/ 748666 h 1120763"/>
                <a:gd name="connsiteX5" fmla="*/ 375087 w 406469"/>
                <a:gd name="connsiteY5" fmla="*/ 946787 h 1120763"/>
                <a:gd name="connsiteX6" fmla="*/ 199827 w 406469"/>
                <a:gd name="connsiteY6" fmla="*/ 1106807 h 1120763"/>
                <a:gd name="connsiteX7" fmla="*/ 62667 w 406469"/>
                <a:gd name="connsiteY7" fmla="*/ 573407 h 1120763"/>
                <a:gd name="connsiteX8" fmla="*/ 39807 w 406469"/>
                <a:gd name="connsiteY8" fmla="*/ 329567 h 1120763"/>
                <a:gd name="connsiteX9" fmla="*/ 1707 w 406469"/>
                <a:gd name="connsiteY9" fmla="*/ 177167 h 1120763"/>
                <a:gd name="connsiteX0" fmla="*/ 1707 w 432969"/>
                <a:gd name="connsiteY0" fmla="*/ 177029 h 1120625"/>
                <a:gd name="connsiteX1" fmla="*/ 100767 w 432969"/>
                <a:gd name="connsiteY1" fmla="*/ 1769 h 1120625"/>
                <a:gd name="connsiteX2" fmla="*/ 298887 w 432969"/>
                <a:gd name="connsiteY2" fmla="*/ 93209 h 1120625"/>
                <a:gd name="connsiteX3" fmla="*/ 428427 w 432969"/>
                <a:gd name="connsiteY3" fmla="*/ 199889 h 1120625"/>
                <a:gd name="connsiteX4" fmla="*/ 393780 w 432969"/>
                <a:gd name="connsiteY4" fmla="*/ 748528 h 1120625"/>
                <a:gd name="connsiteX5" fmla="*/ 375087 w 432969"/>
                <a:gd name="connsiteY5" fmla="*/ 946649 h 1120625"/>
                <a:gd name="connsiteX6" fmla="*/ 199827 w 432969"/>
                <a:gd name="connsiteY6" fmla="*/ 1106669 h 1120625"/>
                <a:gd name="connsiteX7" fmla="*/ 62667 w 432969"/>
                <a:gd name="connsiteY7" fmla="*/ 573269 h 1120625"/>
                <a:gd name="connsiteX8" fmla="*/ 39807 w 432969"/>
                <a:gd name="connsiteY8" fmla="*/ 329429 h 1120625"/>
                <a:gd name="connsiteX9" fmla="*/ 1707 w 432969"/>
                <a:gd name="connsiteY9" fmla="*/ 177029 h 1120625"/>
                <a:gd name="connsiteX0" fmla="*/ 1707 w 434461"/>
                <a:gd name="connsiteY0" fmla="*/ 187976 h 1131572"/>
                <a:gd name="connsiteX1" fmla="*/ 100767 w 434461"/>
                <a:gd name="connsiteY1" fmla="*/ 12716 h 1131572"/>
                <a:gd name="connsiteX2" fmla="*/ 276027 w 434461"/>
                <a:gd name="connsiteY2" fmla="*/ 35576 h 1131572"/>
                <a:gd name="connsiteX3" fmla="*/ 428427 w 434461"/>
                <a:gd name="connsiteY3" fmla="*/ 210836 h 1131572"/>
                <a:gd name="connsiteX4" fmla="*/ 393780 w 434461"/>
                <a:gd name="connsiteY4" fmla="*/ 759475 h 1131572"/>
                <a:gd name="connsiteX5" fmla="*/ 375087 w 434461"/>
                <a:gd name="connsiteY5" fmla="*/ 957596 h 1131572"/>
                <a:gd name="connsiteX6" fmla="*/ 199827 w 434461"/>
                <a:gd name="connsiteY6" fmla="*/ 1117616 h 1131572"/>
                <a:gd name="connsiteX7" fmla="*/ 62667 w 434461"/>
                <a:gd name="connsiteY7" fmla="*/ 584216 h 1131572"/>
                <a:gd name="connsiteX8" fmla="*/ 39807 w 434461"/>
                <a:gd name="connsiteY8" fmla="*/ 340376 h 1131572"/>
                <a:gd name="connsiteX9" fmla="*/ 1707 w 434461"/>
                <a:gd name="connsiteY9" fmla="*/ 187976 h 1131572"/>
                <a:gd name="connsiteX0" fmla="*/ 41 w 432795"/>
                <a:gd name="connsiteY0" fmla="*/ 163472 h 1107068"/>
                <a:gd name="connsiteX1" fmla="*/ 45761 w 432795"/>
                <a:gd name="connsiteY1" fmla="*/ 33932 h 1107068"/>
                <a:gd name="connsiteX2" fmla="*/ 274361 w 432795"/>
                <a:gd name="connsiteY2" fmla="*/ 11072 h 1107068"/>
                <a:gd name="connsiteX3" fmla="*/ 426761 w 432795"/>
                <a:gd name="connsiteY3" fmla="*/ 186332 h 1107068"/>
                <a:gd name="connsiteX4" fmla="*/ 392114 w 432795"/>
                <a:gd name="connsiteY4" fmla="*/ 734971 h 1107068"/>
                <a:gd name="connsiteX5" fmla="*/ 373421 w 432795"/>
                <a:gd name="connsiteY5" fmla="*/ 933092 h 1107068"/>
                <a:gd name="connsiteX6" fmla="*/ 198161 w 432795"/>
                <a:gd name="connsiteY6" fmla="*/ 1093112 h 1107068"/>
                <a:gd name="connsiteX7" fmla="*/ 61001 w 432795"/>
                <a:gd name="connsiteY7" fmla="*/ 559712 h 1107068"/>
                <a:gd name="connsiteX8" fmla="*/ 38141 w 432795"/>
                <a:gd name="connsiteY8" fmla="*/ 315872 h 1107068"/>
                <a:gd name="connsiteX9" fmla="*/ 41 w 432795"/>
                <a:gd name="connsiteY9" fmla="*/ 163472 h 1107068"/>
                <a:gd name="connsiteX0" fmla="*/ 41 w 432795"/>
                <a:gd name="connsiteY0" fmla="*/ 163472 h 1106172"/>
                <a:gd name="connsiteX1" fmla="*/ 45761 w 432795"/>
                <a:gd name="connsiteY1" fmla="*/ 33932 h 1106172"/>
                <a:gd name="connsiteX2" fmla="*/ 274361 w 432795"/>
                <a:gd name="connsiteY2" fmla="*/ 11072 h 1106172"/>
                <a:gd name="connsiteX3" fmla="*/ 426761 w 432795"/>
                <a:gd name="connsiteY3" fmla="*/ 186332 h 1106172"/>
                <a:gd name="connsiteX4" fmla="*/ 392114 w 432795"/>
                <a:gd name="connsiteY4" fmla="*/ 734971 h 1106172"/>
                <a:gd name="connsiteX5" fmla="*/ 335321 w 432795"/>
                <a:gd name="connsiteY5" fmla="*/ 925472 h 1106172"/>
                <a:gd name="connsiteX6" fmla="*/ 198161 w 432795"/>
                <a:gd name="connsiteY6" fmla="*/ 1093112 h 1106172"/>
                <a:gd name="connsiteX7" fmla="*/ 61001 w 432795"/>
                <a:gd name="connsiteY7" fmla="*/ 559712 h 1106172"/>
                <a:gd name="connsiteX8" fmla="*/ 38141 w 432795"/>
                <a:gd name="connsiteY8" fmla="*/ 315872 h 1106172"/>
                <a:gd name="connsiteX9" fmla="*/ 41 w 432795"/>
                <a:gd name="connsiteY9" fmla="*/ 163472 h 1106172"/>
                <a:gd name="connsiteX0" fmla="*/ 41 w 432795"/>
                <a:gd name="connsiteY0" fmla="*/ 163472 h 1110116"/>
                <a:gd name="connsiteX1" fmla="*/ 45761 w 432795"/>
                <a:gd name="connsiteY1" fmla="*/ 33932 h 1110116"/>
                <a:gd name="connsiteX2" fmla="*/ 274361 w 432795"/>
                <a:gd name="connsiteY2" fmla="*/ 11072 h 1110116"/>
                <a:gd name="connsiteX3" fmla="*/ 426761 w 432795"/>
                <a:gd name="connsiteY3" fmla="*/ 186332 h 1110116"/>
                <a:gd name="connsiteX4" fmla="*/ 392114 w 432795"/>
                <a:gd name="connsiteY4" fmla="*/ 734971 h 1110116"/>
                <a:gd name="connsiteX5" fmla="*/ 358181 w 432795"/>
                <a:gd name="connsiteY5" fmla="*/ 955952 h 1110116"/>
                <a:gd name="connsiteX6" fmla="*/ 198161 w 432795"/>
                <a:gd name="connsiteY6" fmla="*/ 1093112 h 1110116"/>
                <a:gd name="connsiteX7" fmla="*/ 61001 w 432795"/>
                <a:gd name="connsiteY7" fmla="*/ 559712 h 1110116"/>
                <a:gd name="connsiteX8" fmla="*/ 38141 w 432795"/>
                <a:gd name="connsiteY8" fmla="*/ 315872 h 1110116"/>
                <a:gd name="connsiteX9" fmla="*/ 41 w 432795"/>
                <a:gd name="connsiteY9" fmla="*/ 163472 h 1110116"/>
                <a:gd name="connsiteX0" fmla="*/ 41 w 429719"/>
                <a:gd name="connsiteY0" fmla="*/ 163472 h 1109060"/>
                <a:gd name="connsiteX1" fmla="*/ 45761 w 429719"/>
                <a:gd name="connsiteY1" fmla="*/ 33932 h 1109060"/>
                <a:gd name="connsiteX2" fmla="*/ 274361 w 429719"/>
                <a:gd name="connsiteY2" fmla="*/ 11072 h 1109060"/>
                <a:gd name="connsiteX3" fmla="*/ 426761 w 429719"/>
                <a:gd name="connsiteY3" fmla="*/ 186332 h 1109060"/>
                <a:gd name="connsiteX4" fmla="*/ 369254 w 429719"/>
                <a:gd name="connsiteY4" fmla="*/ 818791 h 1109060"/>
                <a:gd name="connsiteX5" fmla="*/ 358181 w 429719"/>
                <a:gd name="connsiteY5" fmla="*/ 955952 h 1109060"/>
                <a:gd name="connsiteX6" fmla="*/ 198161 w 429719"/>
                <a:gd name="connsiteY6" fmla="*/ 1093112 h 1109060"/>
                <a:gd name="connsiteX7" fmla="*/ 61001 w 429719"/>
                <a:gd name="connsiteY7" fmla="*/ 559712 h 1109060"/>
                <a:gd name="connsiteX8" fmla="*/ 38141 w 429719"/>
                <a:gd name="connsiteY8" fmla="*/ 315872 h 1109060"/>
                <a:gd name="connsiteX9" fmla="*/ 41 w 429719"/>
                <a:gd name="connsiteY9" fmla="*/ 163472 h 1109060"/>
                <a:gd name="connsiteX0" fmla="*/ 41 w 429719"/>
                <a:gd name="connsiteY0" fmla="*/ 163472 h 1135375"/>
                <a:gd name="connsiteX1" fmla="*/ 45761 w 429719"/>
                <a:gd name="connsiteY1" fmla="*/ 33932 h 1135375"/>
                <a:gd name="connsiteX2" fmla="*/ 274361 w 429719"/>
                <a:gd name="connsiteY2" fmla="*/ 11072 h 1135375"/>
                <a:gd name="connsiteX3" fmla="*/ 426761 w 429719"/>
                <a:gd name="connsiteY3" fmla="*/ 186332 h 1135375"/>
                <a:gd name="connsiteX4" fmla="*/ 369254 w 429719"/>
                <a:gd name="connsiteY4" fmla="*/ 818791 h 1135375"/>
                <a:gd name="connsiteX5" fmla="*/ 335321 w 429719"/>
                <a:gd name="connsiteY5" fmla="*/ 1070252 h 1135375"/>
                <a:gd name="connsiteX6" fmla="*/ 198161 w 429719"/>
                <a:gd name="connsiteY6" fmla="*/ 1093112 h 1135375"/>
                <a:gd name="connsiteX7" fmla="*/ 61001 w 429719"/>
                <a:gd name="connsiteY7" fmla="*/ 559712 h 1135375"/>
                <a:gd name="connsiteX8" fmla="*/ 38141 w 429719"/>
                <a:gd name="connsiteY8" fmla="*/ 315872 h 1135375"/>
                <a:gd name="connsiteX9" fmla="*/ 41 w 429719"/>
                <a:gd name="connsiteY9" fmla="*/ 163472 h 1135375"/>
                <a:gd name="connsiteX0" fmla="*/ 41 w 429719"/>
                <a:gd name="connsiteY0" fmla="*/ 163472 h 1084990"/>
                <a:gd name="connsiteX1" fmla="*/ 45761 w 429719"/>
                <a:gd name="connsiteY1" fmla="*/ 33932 h 1084990"/>
                <a:gd name="connsiteX2" fmla="*/ 274361 w 429719"/>
                <a:gd name="connsiteY2" fmla="*/ 11072 h 1084990"/>
                <a:gd name="connsiteX3" fmla="*/ 426761 w 429719"/>
                <a:gd name="connsiteY3" fmla="*/ 186332 h 1084990"/>
                <a:gd name="connsiteX4" fmla="*/ 369254 w 429719"/>
                <a:gd name="connsiteY4" fmla="*/ 818791 h 1084990"/>
                <a:gd name="connsiteX5" fmla="*/ 335321 w 429719"/>
                <a:gd name="connsiteY5" fmla="*/ 1070252 h 1084990"/>
                <a:gd name="connsiteX6" fmla="*/ 129581 w 429719"/>
                <a:gd name="connsiteY6" fmla="*/ 1001672 h 1084990"/>
                <a:gd name="connsiteX7" fmla="*/ 61001 w 429719"/>
                <a:gd name="connsiteY7" fmla="*/ 559712 h 1084990"/>
                <a:gd name="connsiteX8" fmla="*/ 38141 w 429719"/>
                <a:gd name="connsiteY8" fmla="*/ 315872 h 1084990"/>
                <a:gd name="connsiteX9" fmla="*/ 41 w 429719"/>
                <a:gd name="connsiteY9" fmla="*/ 163472 h 1084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29719" h="1084990">
                  <a:moveTo>
                    <a:pt x="41" y="163472"/>
                  </a:moveTo>
                  <a:cubicBezTo>
                    <a:pt x="1311" y="116482"/>
                    <a:pt x="41" y="59332"/>
                    <a:pt x="45761" y="33932"/>
                  </a:cubicBezTo>
                  <a:cubicBezTo>
                    <a:pt x="91481" y="8532"/>
                    <a:pt x="210861" y="-14328"/>
                    <a:pt x="274361" y="11072"/>
                  </a:cubicBezTo>
                  <a:cubicBezTo>
                    <a:pt x="337861" y="36472"/>
                    <a:pt x="410946" y="51712"/>
                    <a:pt x="426761" y="186332"/>
                  </a:cubicBezTo>
                  <a:cubicBezTo>
                    <a:pt x="442577" y="320952"/>
                    <a:pt x="390844" y="695601"/>
                    <a:pt x="369254" y="818791"/>
                  </a:cubicBezTo>
                  <a:cubicBezTo>
                    <a:pt x="347664" y="941981"/>
                    <a:pt x="375266" y="1039772"/>
                    <a:pt x="335321" y="1070252"/>
                  </a:cubicBezTo>
                  <a:cubicBezTo>
                    <a:pt x="295376" y="1100732"/>
                    <a:pt x="175301" y="1086762"/>
                    <a:pt x="129581" y="1001672"/>
                  </a:cubicBezTo>
                  <a:cubicBezTo>
                    <a:pt x="83861" y="916582"/>
                    <a:pt x="81321" y="710842"/>
                    <a:pt x="61001" y="559712"/>
                  </a:cubicBezTo>
                  <a:cubicBezTo>
                    <a:pt x="40681" y="408582"/>
                    <a:pt x="48301" y="381912"/>
                    <a:pt x="38141" y="315872"/>
                  </a:cubicBezTo>
                  <a:cubicBezTo>
                    <a:pt x="27981" y="249832"/>
                    <a:pt x="-1229" y="210462"/>
                    <a:pt x="41" y="163472"/>
                  </a:cubicBezTo>
                  <a:close/>
                </a:path>
              </a:pathLst>
            </a:custGeom>
            <a:solidFill>
              <a:srgbClr val="F8E8F4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tr-TR" dirty="0">
                <a:solidFill>
                  <a:prstClr val="white"/>
                </a:solidFill>
              </a:endParaRPr>
            </a:p>
          </p:txBody>
        </p:sp>
        <p:pic>
          <p:nvPicPr>
            <p:cNvPr id="15368" name="Freeform 16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9" y="1036"/>
              <a:ext cx="92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69" name="Text Box 15"/>
            <p:cNvSpPr txBox="1">
              <a:spLocks noChangeArrowheads="1"/>
            </p:cNvSpPr>
            <p:nvPr/>
          </p:nvSpPr>
          <p:spPr bwMode="auto">
            <a:xfrm>
              <a:off x="318" y="1034"/>
              <a:ext cx="95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en-US" sz="1800" dirty="0">
                <a:solidFill>
                  <a:srgbClr val="FFFFFF"/>
                </a:solidFill>
              </a:endParaRPr>
            </a:p>
          </p:txBody>
        </p:sp>
        <p:pic>
          <p:nvPicPr>
            <p:cNvPr id="15370" name="Freeform 17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2" y="925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1" name="Text Box 18"/>
            <p:cNvSpPr txBox="1">
              <a:spLocks noChangeArrowheads="1"/>
            </p:cNvSpPr>
            <p:nvPr/>
          </p:nvSpPr>
          <p:spPr bwMode="auto">
            <a:xfrm>
              <a:off x="160" y="925"/>
              <a:ext cx="99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en-US" sz="1800" dirty="0">
                <a:solidFill>
                  <a:srgbClr val="FFFFFF"/>
                </a:solidFill>
              </a:endParaRPr>
            </a:p>
          </p:txBody>
        </p:sp>
        <p:pic>
          <p:nvPicPr>
            <p:cNvPr id="15372" name="Freeform 18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1" y="905"/>
              <a:ext cx="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3" name="Text Box 21"/>
            <p:cNvSpPr txBox="1">
              <a:spLocks noChangeArrowheads="1"/>
            </p:cNvSpPr>
            <p:nvPr/>
          </p:nvSpPr>
          <p:spPr bwMode="auto">
            <a:xfrm>
              <a:off x="463" y="906"/>
              <a:ext cx="90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en-US" sz="1800" dirty="0">
                <a:solidFill>
                  <a:srgbClr val="FFFFFF"/>
                </a:solidFill>
              </a:endParaRPr>
            </a:p>
          </p:txBody>
        </p:sp>
        <p:pic>
          <p:nvPicPr>
            <p:cNvPr id="15374" name="Freeform 19"/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7" y="1021"/>
              <a:ext cx="10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5" name="Text Box 24"/>
            <p:cNvSpPr txBox="1">
              <a:spLocks noChangeArrowheads="1"/>
            </p:cNvSpPr>
            <p:nvPr/>
          </p:nvSpPr>
          <p:spPr bwMode="auto">
            <a:xfrm>
              <a:off x="608" y="1020"/>
              <a:ext cx="99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en-US" sz="1800" dirty="0">
                <a:solidFill>
                  <a:srgbClr val="FFFFFF"/>
                </a:solidFill>
              </a:endParaRPr>
            </a:p>
          </p:txBody>
        </p:sp>
        <p:pic>
          <p:nvPicPr>
            <p:cNvPr id="15376" name="Freeform 20"/>
            <p:cNvPicPr>
              <a:picLocks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" y="905"/>
              <a:ext cx="100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7" name="Text Box 27"/>
            <p:cNvSpPr txBox="1">
              <a:spLocks noChangeArrowheads="1"/>
            </p:cNvSpPr>
            <p:nvPr/>
          </p:nvSpPr>
          <p:spPr bwMode="auto">
            <a:xfrm>
              <a:off x="768" y="904"/>
              <a:ext cx="9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en-US" sz="1800" dirty="0">
                <a:solidFill>
                  <a:srgbClr val="FFFFFF"/>
                </a:solidFill>
              </a:endParaRPr>
            </a:p>
          </p:txBody>
        </p:sp>
        <p:pic>
          <p:nvPicPr>
            <p:cNvPr id="15378" name="Freeform 21"/>
            <p:cNvPicPr>
              <a:picLocks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8" y="998"/>
              <a:ext cx="9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9" name="Text Box 30"/>
            <p:cNvSpPr txBox="1">
              <a:spLocks noChangeArrowheads="1"/>
            </p:cNvSpPr>
            <p:nvPr/>
          </p:nvSpPr>
          <p:spPr bwMode="auto">
            <a:xfrm>
              <a:off x="917" y="997"/>
              <a:ext cx="93" cy="1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en-US" sz="1800" dirty="0">
                <a:solidFill>
                  <a:srgbClr val="FFFFFF"/>
                </a:solidFill>
              </a:endParaRPr>
            </a:p>
          </p:txBody>
        </p:sp>
        <p:pic>
          <p:nvPicPr>
            <p:cNvPr id="15380" name="Freeform 22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0" y="878"/>
              <a:ext cx="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81" name="Text Box 33"/>
            <p:cNvSpPr txBox="1">
              <a:spLocks noChangeArrowheads="1"/>
            </p:cNvSpPr>
            <p:nvPr/>
          </p:nvSpPr>
          <p:spPr bwMode="auto">
            <a:xfrm>
              <a:off x="1078" y="878"/>
              <a:ext cx="99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en-US" sz="1800" dirty="0">
                <a:solidFill>
                  <a:srgbClr val="FFFFFF"/>
                </a:solidFill>
              </a:endParaRPr>
            </a:p>
          </p:txBody>
        </p:sp>
        <p:pic>
          <p:nvPicPr>
            <p:cNvPr id="15382" name="Freeform 23"/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25" y="959"/>
              <a:ext cx="1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83" name="Text Box 36"/>
            <p:cNvSpPr txBox="1">
              <a:spLocks noChangeArrowheads="1"/>
            </p:cNvSpPr>
            <p:nvPr/>
          </p:nvSpPr>
          <p:spPr bwMode="auto">
            <a:xfrm>
              <a:off x="1226" y="959"/>
              <a:ext cx="9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en-US" sz="1800" dirty="0">
                <a:solidFill>
                  <a:srgbClr val="FFFFFF"/>
                </a:solidFill>
              </a:endParaRPr>
            </a:p>
          </p:txBody>
        </p:sp>
        <p:pic>
          <p:nvPicPr>
            <p:cNvPr id="15384" name="Freeform 24"/>
            <p:cNvPicPr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79" y="998"/>
              <a:ext cx="10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85" name="Text Box 39"/>
            <p:cNvSpPr txBox="1">
              <a:spLocks noChangeArrowheads="1"/>
            </p:cNvSpPr>
            <p:nvPr/>
          </p:nvSpPr>
          <p:spPr bwMode="auto">
            <a:xfrm>
              <a:off x="1380" y="997"/>
              <a:ext cx="99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en-US" sz="1800" dirty="0">
                <a:solidFill>
                  <a:srgbClr val="FFFFFF"/>
                </a:solidFill>
              </a:endParaRPr>
            </a:p>
          </p:txBody>
        </p:sp>
        <p:pic>
          <p:nvPicPr>
            <p:cNvPr id="15386" name="Freeform 25"/>
            <p:cNvPicPr>
              <a:picLocks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06" y="905"/>
              <a:ext cx="100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87" name="Text Box 42"/>
            <p:cNvSpPr txBox="1">
              <a:spLocks noChangeArrowheads="1"/>
            </p:cNvSpPr>
            <p:nvPr/>
          </p:nvSpPr>
          <p:spPr bwMode="auto">
            <a:xfrm>
              <a:off x="1507" y="905"/>
              <a:ext cx="99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en-US" sz="1800" dirty="0">
                <a:solidFill>
                  <a:srgbClr val="FFFFFF"/>
                </a:solidFill>
              </a:endParaRPr>
            </a:p>
          </p:txBody>
        </p:sp>
        <p:pic>
          <p:nvPicPr>
            <p:cNvPr id="15388" name="Freeform 26"/>
            <p:cNvPicPr>
              <a:picLocks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82" y="968"/>
              <a:ext cx="100" cy="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89" name="Freeform 13"/>
            <p:cNvSpPr>
              <a:spLocks/>
            </p:cNvSpPr>
            <p:nvPr/>
          </p:nvSpPr>
          <p:spPr bwMode="auto">
            <a:xfrm>
              <a:off x="1748" y="804"/>
              <a:ext cx="290" cy="581"/>
            </a:xfrm>
            <a:custGeom>
              <a:avLst/>
              <a:gdLst>
                <a:gd name="T0" fmla="*/ 32 w 290"/>
                <a:gd name="T1" fmla="*/ 227948 h 504"/>
                <a:gd name="T2" fmla="*/ 35676 w 290"/>
                <a:gd name="T3" fmla="*/ 47316 h 504"/>
                <a:gd name="T4" fmla="*/ 213897 w 290"/>
                <a:gd name="T5" fmla="*/ 15440 h 504"/>
                <a:gd name="T6" fmla="*/ 332711 w 290"/>
                <a:gd name="T7" fmla="*/ 259825 h 504"/>
                <a:gd name="T8" fmla="*/ 287877 w 290"/>
                <a:gd name="T9" fmla="*/ 1141736 h 504"/>
                <a:gd name="T10" fmla="*/ 285185 w 290"/>
                <a:gd name="T11" fmla="*/ 1428625 h 504"/>
                <a:gd name="T12" fmla="*/ 154072 w 290"/>
                <a:gd name="T13" fmla="*/ 1499473 h 504"/>
                <a:gd name="T14" fmla="*/ 17854 w 290"/>
                <a:gd name="T15" fmla="*/ 1364869 h 504"/>
                <a:gd name="T16" fmla="*/ 47558 w 290"/>
                <a:gd name="T17" fmla="*/ 780470 h 504"/>
                <a:gd name="T18" fmla="*/ 29735 w 290"/>
                <a:gd name="T19" fmla="*/ 440458 h 504"/>
                <a:gd name="T20" fmla="*/ 32 w 290"/>
                <a:gd name="T21" fmla="*/ 227948 h 50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90" h="504">
                  <a:moveTo>
                    <a:pt x="46" y="44"/>
                  </a:moveTo>
                  <a:cubicBezTo>
                    <a:pt x="40" y="27"/>
                    <a:pt x="0" y="14"/>
                    <a:pt x="24" y="8"/>
                  </a:cubicBezTo>
                  <a:cubicBezTo>
                    <a:pt x="48" y="2"/>
                    <a:pt x="150" y="0"/>
                    <a:pt x="193" y="8"/>
                  </a:cubicBezTo>
                  <a:cubicBezTo>
                    <a:pt x="236" y="16"/>
                    <a:pt x="279" y="1"/>
                    <a:pt x="284" y="53"/>
                  </a:cubicBezTo>
                  <a:cubicBezTo>
                    <a:pt x="290" y="104"/>
                    <a:pt x="241" y="245"/>
                    <a:pt x="230" y="316"/>
                  </a:cubicBezTo>
                  <a:cubicBezTo>
                    <a:pt x="219" y="387"/>
                    <a:pt x="240" y="455"/>
                    <a:pt x="214" y="480"/>
                  </a:cubicBezTo>
                  <a:cubicBezTo>
                    <a:pt x="188" y="504"/>
                    <a:pt x="104" y="479"/>
                    <a:pt x="73" y="461"/>
                  </a:cubicBezTo>
                  <a:cubicBezTo>
                    <a:pt x="42" y="443"/>
                    <a:pt x="28" y="419"/>
                    <a:pt x="26" y="373"/>
                  </a:cubicBezTo>
                  <a:cubicBezTo>
                    <a:pt x="24" y="327"/>
                    <a:pt x="52" y="230"/>
                    <a:pt x="59" y="186"/>
                  </a:cubicBezTo>
                  <a:cubicBezTo>
                    <a:pt x="66" y="142"/>
                    <a:pt x="70" y="131"/>
                    <a:pt x="68" y="107"/>
                  </a:cubicBezTo>
                  <a:cubicBezTo>
                    <a:pt x="66" y="83"/>
                    <a:pt x="45" y="63"/>
                    <a:pt x="46" y="44"/>
                  </a:cubicBezTo>
                  <a:close/>
                </a:path>
              </a:pathLst>
            </a:custGeom>
            <a:solidFill>
              <a:srgbClr val="FBFAFC"/>
            </a:solidFill>
            <a:ln w="6350" cap="flat" cmpd="sng" algn="ctr">
              <a:solidFill>
                <a:srgbClr val="41719C"/>
              </a:solidFill>
              <a:prstDash val="solid"/>
              <a:miter lim="800000"/>
              <a:headEnd/>
              <a:tailEnd/>
            </a:ln>
          </p:spPr>
          <p:txBody>
            <a:bodyPr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</a:endParaRPr>
            </a:p>
          </p:txBody>
        </p:sp>
        <p:sp>
          <p:nvSpPr>
            <p:cNvPr id="15390" name="Oval 856"/>
            <p:cNvSpPr>
              <a:spLocks noChangeArrowheads="1"/>
            </p:cNvSpPr>
            <p:nvPr/>
          </p:nvSpPr>
          <p:spPr bwMode="auto">
            <a:xfrm>
              <a:off x="1814" y="1069"/>
              <a:ext cx="56" cy="56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5391" name="Oval 857"/>
            <p:cNvSpPr>
              <a:spLocks noChangeArrowheads="1"/>
            </p:cNvSpPr>
            <p:nvPr/>
          </p:nvSpPr>
          <p:spPr bwMode="auto">
            <a:xfrm>
              <a:off x="1937" y="1031"/>
              <a:ext cx="46" cy="84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5392" name="Oval 858"/>
            <p:cNvSpPr>
              <a:spLocks noChangeArrowheads="1"/>
            </p:cNvSpPr>
            <p:nvPr/>
          </p:nvSpPr>
          <p:spPr bwMode="auto">
            <a:xfrm>
              <a:off x="1884" y="891"/>
              <a:ext cx="68" cy="76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5393" name="Oval 859"/>
            <p:cNvSpPr>
              <a:spLocks noChangeArrowheads="1"/>
            </p:cNvSpPr>
            <p:nvPr/>
          </p:nvSpPr>
          <p:spPr bwMode="auto">
            <a:xfrm>
              <a:off x="1957" y="975"/>
              <a:ext cx="29" cy="32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5394" name="Oval 860"/>
            <p:cNvSpPr>
              <a:spLocks noChangeArrowheads="1"/>
            </p:cNvSpPr>
            <p:nvPr/>
          </p:nvSpPr>
          <p:spPr bwMode="auto">
            <a:xfrm>
              <a:off x="1866" y="962"/>
              <a:ext cx="56" cy="56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5395" name="Oval 861"/>
            <p:cNvSpPr>
              <a:spLocks noChangeArrowheads="1"/>
            </p:cNvSpPr>
            <p:nvPr/>
          </p:nvSpPr>
          <p:spPr bwMode="auto">
            <a:xfrm>
              <a:off x="1842" y="846"/>
              <a:ext cx="46" cy="84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5396" name="Oval 862"/>
            <p:cNvSpPr>
              <a:spLocks noChangeArrowheads="1"/>
            </p:cNvSpPr>
            <p:nvPr/>
          </p:nvSpPr>
          <p:spPr bwMode="auto">
            <a:xfrm>
              <a:off x="1954" y="892"/>
              <a:ext cx="68" cy="76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5397" name="Oval 863"/>
            <p:cNvSpPr>
              <a:spLocks noChangeArrowheads="1"/>
            </p:cNvSpPr>
            <p:nvPr/>
          </p:nvSpPr>
          <p:spPr bwMode="auto">
            <a:xfrm>
              <a:off x="1895" y="1060"/>
              <a:ext cx="29" cy="32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5398" name="Oval 864"/>
            <p:cNvSpPr>
              <a:spLocks noChangeArrowheads="1"/>
            </p:cNvSpPr>
            <p:nvPr/>
          </p:nvSpPr>
          <p:spPr bwMode="auto">
            <a:xfrm>
              <a:off x="1894" y="822"/>
              <a:ext cx="56" cy="56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5399" name="Oval 867"/>
            <p:cNvSpPr>
              <a:spLocks noChangeArrowheads="1"/>
            </p:cNvSpPr>
            <p:nvPr/>
          </p:nvSpPr>
          <p:spPr bwMode="auto">
            <a:xfrm>
              <a:off x="1821" y="932"/>
              <a:ext cx="29" cy="32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5400" name="Oval 868"/>
            <p:cNvSpPr>
              <a:spLocks noChangeArrowheads="1"/>
            </p:cNvSpPr>
            <p:nvPr/>
          </p:nvSpPr>
          <p:spPr bwMode="auto">
            <a:xfrm>
              <a:off x="1793" y="814"/>
              <a:ext cx="56" cy="56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5401" name="Oval 871"/>
            <p:cNvSpPr>
              <a:spLocks noChangeArrowheads="1"/>
            </p:cNvSpPr>
            <p:nvPr/>
          </p:nvSpPr>
          <p:spPr bwMode="auto">
            <a:xfrm>
              <a:off x="1966" y="855"/>
              <a:ext cx="29" cy="32"/>
            </a:xfrm>
            <a:prstGeom prst="ellipse">
              <a:avLst/>
            </a:prstGeom>
            <a:solidFill>
              <a:srgbClr val="FFFF99"/>
            </a:solidFill>
            <a:ln w="3175">
              <a:solidFill>
                <a:srgbClr val="C0C0C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5402" name="Freeform 872"/>
            <p:cNvSpPr>
              <a:spLocks/>
            </p:cNvSpPr>
            <p:nvPr/>
          </p:nvSpPr>
          <p:spPr bwMode="auto">
            <a:xfrm>
              <a:off x="1831" y="1121"/>
              <a:ext cx="115" cy="183"/>
            </a:xfrm>
            <a:custGeom>
              <a:avLst/>
              <a:gdLst>
                <a:gd name="T0" fmla="*/ 107 w 115"/>
                <a:gd name="T1" fmla="*/ 21 h 183"/>
                <a:gd name="T2" fmla="*/ 79 w 115"/>
                <a:gd name="T3" fmla="*/ 173 h 183"/>
                <a:gd name="T4" fmla="*/ 7 w 115"/>
                <a:gd name="T5" fmla="*/ 141 h 183"/>
                <a:gd name="T6" fmla="*/ 31 w 115"/>
                <a:gd name="T7" fmla="*/ 48 h 183"/>
                <a:gd name="T8" fmla="*/ 107 w 115"/>
                <a:gd name="T9" fmla="*/ 21 h 18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5" h="183">
                  <a:moveTo>
                    <a:pt x="107" y="21"/>
                  </a:moveTo>
                  <a:cubicBezTo>
                    <a:pt x="115" y="42"/>
                    <a:pt x="96" y="153"/>
                    <a:pt x="79" y="173"/>
                  </a:cubicBezTo>
                  <a:cubicBezTo>
                    <a:pt x="66" y="183"/>
                    <a:pt x="16" y="162"/>
                    <a:pt x="7" y="141"/>
                  </a:cubicBezTo>
                  <a:cubicBezTo>
                    <a:pt x="0" y="121"/>
                    <a:pt x="14" y="68"/>
                    <a:pt x="31" y="48"/>
                  </a:cubicBezTo>
                  <a:cubicBezTo>
                    <a:pt x="48" y="28"/>
                    <a:pt x="99" y="0"/>
                    <a:pt x="107" y="21"/>
                  </a:cubicBezTo>
                  <a:close/>
                </a:path>
              </a:pathLst>
            </a:custGeom>
            <a:solidFill>
              <a:schemeClr val="accent1">
                <a:alpha val="3803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1264" name="Group 11263"/>
          <p:cNvGrpSpPr/>
          <p:nvPr/>
        </p:nvGrpSpPr>
        <p:grpSpPr>
          <a:xfrm>
            <a:off x="336550" y="0"/>
            <a:ext cx="1978025" cy="1074738"/>
            <a:chOff x="336550" y="0"/>
            <a:chExt cx="1978025" cy="1074738"/>
          </a:xfrm>
        </p:grpSpPr>
        <p:sp>
          <p:nvSpPr>
            <p:cNvPr id="14342" name="AutoShape 877"/>
            <p:cNvSpPr>
              <a:spLocks noChangeArrowheads="1"/>
            </p:cNvSpPr>
            <p:nvPr/>
          </p:nvSpPr>
          <p:spPr bwMode="auto">
            <a:xfrm>
              <a:off x="982663" y="563563"/>
              <a:ext cx="293687" cy="509587"/>
            </a:xfrm>
            <a:prstGeom prst="lightningBolt">
              <a:avLst/>
            </a:prstGeom>
            <a:solidFill>
              <a:srgbClr val="F9FFA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4343" name="AutoShape 878"/>
            <p:cNvSpPr>
              <a:spLocks noChangeArrowheads="1"/>
            </p:cNvSpPr>
            <p:nvPr/>
          </p:nvSpPr>
          <p:spPr bwMode="auto">
            <a:xfrm flipH="1">
              <a:off x="1423988" y="565150"/>
              <a:ext cx="293687" cy="509588"/>
            </a:xfrm>
            <a:prstGeom prst="lightningBolt">
              <a:avLst/>
            </a:prstGeom>
            <a:solidFill>
              <a:srgbClr val="F9FFA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4344" name="Text Box 879"/>
            <p:cNvSpPr txBox="1">
              <a:spLocks noChangeArrowheads="1"/>
            </p:cNvSpPr>
            <p:nvPr/>
          </p:nvSpPr>
          <p:spPr bwMode="auto">
            <a:xfrm>
              <a:off x="336550" y="0"/>
              <a:ext cx="1978025" cy="549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8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Uyarılar </a:t>
              </a:r>
            </a:p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Alerjenler, </a:t>
              </a:r>
              <a:r>
                <a:rPr lang="tr-TR" altLang="en-US" sz="1200" dirty="0" err="1" smtClean="0">
                  <a:solidFill>
                    <a:prstClr val="black"/>
                  </a:solidFill>
                  <a:latin typeface="Arial" panose="020B0604020202020204" pitchFamily="34" charset="0"/>
                </a:rPr>
                <a:t>oksidanlar</a:t>
              </a:r>
              <a:r>
                <a:rPr lang="tr-TR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 vb.</a:t>
              </a:r>
              <a:endParaRPr lang="tr-TR" altLang="en-US" sz="1200" dirty="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11265" name="Group 11264"/>
          <p:cNvGrpSpPr/>
          <p:nvPr/>
        </p:nvGrpSpPr>
        <p:grpSpPr>
          <a:xfrm>
            <a:off x="631904" y="1924050"/>
            <a:ext cx="1533369" cy="1013044"/>
            <a:chOff x="631904" y="1924050"/>
            <a:chExt cx="1533369" cy="1013044"/>
          </a:xfrm>
        </p:grpSpPr>
        <p:sp>
          <p:nvSpPr>
            <p:cNvPr id="14345" name="AutoShape 892"/>
            <p:cNvSpPr>
              <a:spLocks noChangeArrowheads="1"/>
            </p:cNvSpPr>
            <p:nvPr/>
          </p:nvSpPr>
          <p:spPr bwMode="auto">
            <a:xfrm rot="5400000">
              <a:off x="1200944" y="2042319"/>
              <a:ext cx="395288" cy="158750"/>
            </a:xfrm>
            <a:custGeom>
              <a:avLst/>
              <a:gdLst>
                <a:gd name="T0" fmla="*/ 2147483646 w 21600"/>
                <a:gd name="T1" fmla="*/ 0 h 21600"/>
                <a:gd name="T2" fmla="*/ 0 w 21600"/>
                <a:gd name="T3" fmla="*/ 231592239 h 21600"/>
                <a:gd name="T4" fmla="*/ 2147483646 w 21600"/>
                <a:gd name="T5" fmla="*/ 463184096 h 21600"/>
                <a:gd name="T6" fmla="*/ 2147483646 w 21600"/>
                <a:gd name="T7" fmla="*/ 231592239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5400 h 21600"/>
                <a:gd name="T14" fmla="*/ 18900 w 21600"/>
                <a:gd name="T15" fmla="*/ 162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lnTo>
                    <a:pt x="16200" y="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lnTo>
                    <a:pt x="135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lnTo>
                    <a:pt x="0" y="5400"/>
                  </a:lnTo>
                  <a:close/>
                </a:path>
              </a:pathLst>
            </a:custGeom>
            <a:solidFill>
              <a:srgbClr val="FFFF99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</a:endParaRPr>
            </a:p>
          </p:txBody>
        </p:sp>
        <p:sp>
          <p:nvSpPr>
            <p:cNvPr id="14346" name="Text Box 893"/>
            <p:cNvSpPr txBox="1">
              <a:spLocks noChangeArrowheads="1"/>
            </p:cNvSpPr>
            <p:nvPr/>
          </p:nvSpPr>
          <p:spPr bwMode="auto">
            <a:xfrm>
              <a:off x="631904" y="2290763"/>
              <a:ext cx="1533369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800" b="1" dirty="0" err="1" smtClean="0">
                  <a:solidFill>
                    <a:prstClr val="black"/>
                  </a:solidFill>
                  <a:latin typeface="Arial" panose="020B0604020202020204" pitchFamily="34" charset="0"/>
                </a:rPr>
                <a:t>Sitokinler</a:t>
              </a:r>
              <a:endParaRPr lang="tr-TR" altLang="en-US" sz="1800" b="1" dirty="0" smtClean="0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200" dirty="0" err="1" smtClean="0">
                  <a:solidFill>
                    <a:prstClr val="black"/>
                  </a:solidFill>
                  <a:latin typeface="Arial" panose="020B0604020202020204" pitchFamily="34" charset="0"/>
                </a:rPr>
                <a:t>Ör.TSLP</a:t>
              </a:r>
              <a:r>
                <a:rPr lang="tr-TR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, IL-25,33</a:t>
              </a:r>
              <a:r>
                <a:rPr lang="tr-TR" altLang="en-US" sz="18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  </a:t>
              </a:r>
              <a:endParaRPr lang="tr-TR" altLang="en-US" sz="1800" dirty="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14354" name="Text Box 898"/>
          <p:cNvSpPr txBox="1">
            <a:spLocks noChangeArrowheads="1"/>
          </p:cNvSpPr>
          <p:nvPr/>
        </p:nvSpPr>
        <p:spPr bwMode="auto">
          <a:xfrm rot="-5400000">
            <a:off x="-516498" y="1387575"/>
            <a:ext cx="162038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1400" b="1" dirty="0" smtClean="0">
                <a:solidFill>
                  <a:prstClr val="black"/>
                </a:solidFill>
                <a:latin typeface="Arial" panose="020B0604020202020204" pitchFamily="34" charset="0"/>
              </a:rPr>
              <a:t>Hava Yolu </a:t>
            </a:r>
            <a:r>
              <a:rPr lang="tr-TR" altLang="en-US" sz="1400" b="1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Epiteli</a:t>
            </a:r>
            <a:endParaRPr lang="tr-TR" altLang="en-US" sz="1400" b="1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4355" name="Text Box 899"/>
          <p:cNvSpPr txBox="1">
            <a:spLocks noChangeArrowheads="1"/>
          </p:cNvSpPr>
          <p:nvPr/>
        </p:nvSpPr>
        <p:spPr bwMode="auto">
          <a:xfrm>
            <a:off x="2968706" y="2081213"/>
            <a:ext cx="7713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1200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Goblet</a:t>
            </a:r>
            <a:endParaRPr lang="tr-TR" altLang="en-US" sz="1200" dirty="0" smtClean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1200" dirty="0" smtClean="0">
                <a:solidFill>
                  <a:prstClr val="black"/>
                </a:solidFill>
                <a:latin typeface="Arial" panose="020B0604020202020204" pitchFamily="34" charset="0"/>
              </a:rPr>
              <a:t>hücreleri</a:t>
            </a:r>
            <a:endParaRPr lang="tr-TR" altLang="en-US" sz="12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4358" name="Text Box 902"/>
          <p:cNvSpPr txBox="1">
            <a:spLocks noChangeArrowheads="1"/>
          </p:cNvSpPr>
          <p:nvPr/>
        </p:nvSpPr>
        <p:spPr bwMode="auto">
          <a:xfrm rot="-5400000">
            <a:off x="-211697" y="5688112"/>
            <a:ext cx="106792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1400" b="1" dirty="0" smtClean="0">
                <a:solidFill>
                  <a:prstClr val="black"/>
                </a:solidFill>
                <a:latin typeface="Arial" panose="020B0604020202020204" pitchFamily="34" charset="0"/>
              </a:rPr>
              <a:t>Lenf </a:t>
            </a:r>
            <a:r>
              <a:rPr lang="tr-TR" altLang="en-US" sz="1400" b="1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Nodu</a:t>
            </a:r>
            <a:endParaRPr lang="tr-TR" altLang="en-US" sz="1400" b="1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grpSp>
        <p:nvGrpSpPr>
          <p:cNvPr id="11266" name="Group 11265"/>
          <p:cNvGrpSpPr/>
          <p:nvPr/>
        </p:nvGrpSpPr>
        <p:grpSpPr>
          <a:xfrm>
            <a:off x="534988" y="2967038"/>
            <a:ext cx="2419825" cy="3790950"/>
            <a:chOff x="534988" y="2967038"/>
            <a:chExt cx="2419825" cy="3790950"/>
          </a:xfrm>
        </p:grpSpPr>
        <p:sp>
          <p:nvSpPr>
            <p:cNvPr id="14347" name="Line 894"/>
            <p:cNvSpPr>
              <a:spLocks noChangeShapeType="1"/>
            </p:cNvSpPr>
            <p:nvPr/>
          </p:nvSpPr>
          <p:spPr bwMode="auto">
            <a:xfrm flipH="1">
              <a:off x="1400175" y="2967038"/>
              <a:ext cx="11113" cy="1943100"/>
            </a:xfrm>
            <a:prstGeom prst="line">
              <a:avLst/>
            </a:prstGeom>
            <a:noFill/>
            <a:ln w="25400">
              <a:solidFill>
                <a:srgbClr val="C0C0C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</a:endParaRPr>
            </a:p>
          </p:txBody>
        </p:sp>
        <p:grpSp>
          <p:nvGrpSpPr>
            <p:cNvPr id="14348" name="Group 853"/>
            <p:cNvGrpSpPr>
              <a:grpSpLocks/>
            </p:cNvGrpSpPr>
            <p:nvPr/>
          </p:nvGrpSpPr>
          <p:grpSpPr bwMode="auto">
            <a:xfrm>
              <a:off x="977900" y="5772150"/>
              <a:ext cx="381000" cy="365125"/>
              <a:chOff x="398" y="1584"/>
              <a:chExt cx="240" cy="230"/>
            </a:xfrm>
          </p:grpSpPr>
          <p:sp>
            <p:nvSpPr>
              <p:cNvPr id="15354" name="Oval 851"/>
              <p:cNvSpPr>
                <a:spLocks noChangeArrowheads="1"/>
              </p:cNvSpPr>
              <p:nvPr/>
            </p:nvSpPr>
            <p:spPr bwMode="auto">
              <a:xfrm>
                <a:off x="398" y="1584"/>
                <a:ext cx="240" cy="230"/>
              </a:xfrm>
              <a:prstGeom prst="ellipse">
                <a:avLst/>
              </a:prstGeom>
              <a:solidFill>
                <a:srgbClr val="FFD1F8">
                  <a:alpha val="74901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355" name="Oval 852"/>
              <p:cNvSpPr>
                <a:spLocks noChangeArrowheads="1"/>
              </p:cNvSpPr>
              <p:nvPr/>
            </p:nvSpPr>
            <p:spPr bwMode="auto">
              <a:xfrm>
                <a:off x="424" y="1610"/>
                <a:ext cx="188" cy="181"/>
              </a:xfrm>
              <a:prstGeom prst="ellipse">
                <a:avLst/>
              </a:prstGeom>
              <a:solidFill>
                <a:srgbClr val="0000FF">
                  <a:alpha val="23921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4349" name="Text Box 873"/>
            <p:cNvSpPr txBox="1">
              <a:spLocks noChangeArrowheads="1"/>
            </p:cNvSpPr>
            <p:nvPr/>
          </p:nvSpPr>
          <p:spPr bwMode="auto">
            <a:xfrm>
              <a:off x="656942" y="5022850"/>
              <a:ext cx="2159567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4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Alerjene, virüse vb.</a:t>
              </a:r>
              <a:r>
                <a:rPr lang="tr-TR" altLang="en-US" sz="18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 </a:t>
              </a:r>
              <a:r>
                <a:rPr lang="tr-TR" altLang="en-US" sz="14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karşı</a:t>
              </a:r>
            </a:p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tr-TR" altLang="en-US" sz="1800" dirty="0" err="1">
                  <a:solidFill>
                    <a:prstClr val="black"/>
                  </a:solidFill>
                  <a:latin typeface="Arial" panose="020B0604020202020204" pitchFamily="34" charset="0"/>
                </a:rPr>
                <a:t>İmmün</a:t>
              </a:r>
              <a:r>
                <a:rPr lang="tr-TR" altLang="en-US" sz="1800" dirty="0">
                  <a:solidFill>
                    <a:prstClr val="black"/>
                  </a:solidFill>
                  <a:latin typeface="Arial" panose="020B0604020202020204" pitchFamily="34" charset="0"/>
                </a:rPr>
                <a:t> </a:t>
              </a:r>
              <a:r>
                <a:rPr lang="tr-TR" altLang="en-US" sz="18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yanıt</a:t>
              </a:r>
              <a:endParaRPr lang="tr-TR" altLang="en-US" sz="1800" dirty="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14350" name="Group 874"/>
            <p:cNvGrpSpPr>
              <a:grpSpLocks/>
            </p:cNvGrpSpPr>
            <p:nvPr/>
          </p:nvGrpSpPr>
          <p:grpSpPr bwMode="auto">
            <a:xfrm>
              <a:off x="2252663" y="5749925"/>
              <a:ext cx="381000" cy="365125"/>
              <a:chOff x="398" y="1584"/>
              <a:chExt cx="240" cy="230"/>
            </a:xfrm>
          </p:grpSpPr>
          <p:sp>
            <p:nvSpPr>
              <p:cNvPr id="15352" name="Oval 875"/>
              <p:cNvSpPr>
                <a:spLocks noChangeArrowheads="1"/>
              </p:cNvSpPr>
              <p:nvPr/>
            </p:nvSpPr>
            <p:spPr bwMode="auto">
              <a:xfrm>
                <a:off x="398" y="1584"/>
                <a:ext cx="240" cy="230"/>
              </a:xfrm>
              <a:prstGeom prst="ellipse">
                <a:avLst/>
              </a:prstGeom>
              <a:solidFill>
                <a:srgbClr val="F9FFAF">
                  <a:alpha val="74901"/>
                </a:srgbClr>
              </a:solidFill>
              <a:ln w="31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353" name="Oval 876"/>
              <p:cNvSpPr>
                <a:spLocks noChangeArrowheads="1"/>
              </p:cNvSpPr>
              <p:nvPr/>
            </p:nvSpPr>
            <p:spPr bwMode="auto">
              <a:xfrm>
                <a:off x="424" y="1610"/>
                <a:ext cx="188" cy="181"/>
              </a:xfrm>
              <a:prstGeom prst="ellipse">
                <a:avLst/>
              </a:prstGeom>
              <a:solidFill>
                <a:srgbClr val="C0C0C0">
                  <a:alpha val="41176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4351" name="Text Box 880"/>
            <p:cNvSpPr txBox="1">
              <a:spLocks noChangeArrowheads="1"/>
            </p:cNvSpPr>
            <p:nvPr/>
          </p:nvSpPr>
          <p:spPr bwMode="auto">
            <a:xfrm>
              <a:off x="559212" y="6154738"/>
              <a:ext cx="1359668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400" dirty="0" err="1" smtClean="0">
                  <a:solidFill>
                    <a:prstClr val="black"/>
                  </a:solidFill>
                  <a:latin typeface="Arial" panose="020B0604020202020204" pitchFamily="34" charset="0"/>
                </a:rPr>
                <a:t>IgE</a:t>
              </a:r>
              <a:r>
                <a:rPr lang="tr-TR" altLang="en-US" sz="14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 salgılayan </a:t>
              </a:r>
            </a:p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4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B hücreleri</a:t>
              </a:r>
              <a:endParaRPr lang="tr-TR" altLang="en-US" sz="1400" dirty="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352" name="Text Box 884"/>
            <p:cNvSpPr txBox="1">
              <a:spLocks noChangeArrowheads="1"/>
            </p:cNvSpPr>
            <p:nvPr/>
          </p:nvSpPr>
          <p:spPr bwMode="auto">
            <a:xfrm>
              <a:off x="1898177" y="6164263"/>
              <a:ext cx="1056636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4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T Hücreleri</a:t>
              </a:r>
            </a:p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4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T</a:t>
              </a:r>
              <a:r>
                <a:rPr lang="tr-TR" altLang="en-US" sz="1400" baseline="-160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H</a:t>
              </a:r>
              <a:r>
                <a:rPr lang="tr-TR" altLang="en-US" sz="14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2</a:t>
              </a:r>
              <a:endParaRPr lang="tr-TR" altLang="en-US" sz="1400" dirty="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353" name="Rectangle 895"/>
            <p:cNvSpPr>
              <a:spLocks noChangeArrowheads="1"/>
            </p:cNvSpPr>
            <p:nvPr/>
          </p:nvSpPr>
          <p:spPr bwMode="auto">
            <a:xfrm>
              <a:off x="534988" y="4962525"/>
              <a:ext cx="2359025" cy="1795463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4359" name="Text Box 903"/>
            <p:cNvSpPr txBox="1">
              <a:spLocks noChangeArrowheads="1"/>
            </p:cNvSpPr>
            <p:nvPr/>
          </p:nvSpPr>
          <p:spPr bwMode="auto">
            <a:xfrm rot="5400000">
              <a:off x="756263" y="3674839"/>
              <a:ext cx="1317990" cy="5386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FontTx/>
                <a:buNone/>
              </a:pPr>
              <a:r>
                <a:rPr lang="tr-TR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Aktive olmuş</a:t>
              </a:r>
            </a:p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200" dirty="0" err="1">
                  <a:solidFill>
                    <a:prstClr val="black"/>
                  </a:solidFill>
                  <a:latin typeface="Arial" panose="020B0604020202020204" pitchFamily="34" charset="0"/>
                </a:rPr>
                <a:t>d</a:t>
              </a:r>
              <a:r>
                <a:rPr lang="tr-TR" altLang="en-US" sz="1200" dirty="0" err="1" smtClean="0">
                  <a:solidFill>
                    <a:prstClr val="black"/>
                  </a:solidFill>
                  <a:latin typeface="Arial" panose="020B0604020202020204" pitchFamily="34" charset="0"/>
                </a:rPr>
                <a:t>entritik</a:t>
              </a:r>
              <a:r>
                <a:rPr lang="tr-TR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 hücreler</a:t>
              </a:r>
              <a:endParaRPr lang="tr-TR" altLang="en-US" sz="1800" dirty="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14368" name="Line 920"/>
          <p:cNvSpPr>
            <a:spLocks noChangeShapeType="1"/>
          </p:cNvSpPr>
          <p:nvPr/>
        </p:nvSpPr>
        <p:spPr bwMode="auto">
          <a:xfrm>
            <a:off x="0" y="4765675"/>
            <a:ext cx="9166225" cy="0"/>
          </a:xfrm>
          <a:prstGeom prst="line">
            <a:avLst/>
          </a:prstGeom>
          <a:noFill/>
          <a:ln w="254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14369" name="Text Box 921"/>
          <p:cNvSpPr txBox="1">
            <a:spLocks noChangeArrowheads="1"/>
          </p:cNvSpPr>
          <p:nvPr/>
        </p:nvSpPr>
        <p:spPr bwMode="auto">
          <a:xfrm rot="-5400000">
            <a:off x="-135985" y="3121919"/>
            <a:ext cx="84029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1400" b="1" dirty="0" smtClean="0">
                <a:solidFill>
                  <a:prstClr val="black"/>
                </a:solidFill>
                <a:latin typeface="Arial" panose="020B0604020202020204" pitchFamily="34" charset="0"/>
              </a:rPr>
              <a:t>Muko</a:t>
            </a:r>
            <a:r>
              <a:rPr lang="tr-TR" altLang="en-US" sz="1400" b="1" dirty="0">
                <a:solidFill>
                  <a:prstClr val="black"/>
                </a:solidFill>
                <a:latin typeface="Arial" panose="020B0604020202020204" pitchFamily="34" charset="0"/>
              </a:rPr>
              <a:t>z</a:t>
            </a:r>
            <a:r>
              <a:rPr lang="tr-TR" altLang="en-US" sz="1400" b="1" dirty="0" smtClean="0">
                <a:solidFill>
                  <a:prstClr val="black"/>
                </a:solidFill>
                <a:latin typeface="Arial" panose="020B0604020202020204" pitchFamily="34" charset="0"/>
              </a:rPr>
              <a:t>a</a:t>
            </a:r>
            <a:endParaRPr lang="tr-TR" altLang="en-US" sz="1400" b="1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grpSp>
        <p:nvGrpSpPr>
          <p:cNvPr id="11269" name="Group 11268"/>
          <p:cNvGrpSpPr/>
          <p:nvPr/>
        </p:nvGrpSpPr>
        <p:grpSpPr>
          <a:xfrm>
            <a:off x="3930650" y="2500875"/>
            <a:ext cx="2468088" cy="1104338"/>
            <a:chOff x="3930650" y="2500875"/>
            <a:chExt cx="2468088" cy="1104338"/>
          </a:xfrm>
        </p:grpSpPr>
        <p:grpSp>
          <p:nvGrpSpPr>
            <p:cNvPr id="14377" name="Group 1771"/>
            <p:cNvGrpSpPr>
              <a:grpSpLocks/>
            </p:cNvGrpSpPr>
            <p:nvPr/>
          </p:nvGrpSpPr>
          <p:grpSpPr bwMode="auto">
            <a:xfrm>
              <a:off x="4900613" y="2787650"/>
              <a:ext cx="595312" cy="569913"/>
              <a:chOff x="3121" y="1722"/>
              <a:chExt cx="375" cy="359"/>
            </a:xfrm>
          </p:grpSpPr>
          <p:sp>
            <p:nvSpPr>
              <p:cNvPr id="15307" name="Text Box 889"/>
              <p:cNvSpPr txBox="1">
                <a:spLocks noChangeArrowheads="1"/>
              </p:cNvSpPr>
              <p:nvPr/>
            </p:nvSpPr>
            <p:spPr bwMode="auto">
              <a:xfrm rot="-9095916">
                <a:off x="3150" y="1985"/>
                <a:ext cx="128" cy="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tr-TR" altLang="en-US" sz="1000" b="1" dirty="0" smtClean="0">
                    <a:solidFill>
                      <a:srgbClr val="0000FF"/>
                    </a:solidFill>
                    <a:latin typeface="Adobe Heiti Std R" panose="020B0400000000000000" pitchFamily="34" charset="-128"/>
                  </a:rPr>
                  <a:t>Y</a:t>
                </a:r>
                <a:endParaRPr lang="tr-TR" altLang="en-US" sz="1000" b="1" dirty="0">
                  <a:solidFill>
                    <a:srgbClr val="0000FF"/>
                  </a:solidFill>
                  <a:latin typeface="Adobe Heiti Std R" panose="020B0400000000000000" pitchFamily="34" charset="-128"/>
                </a:endParaRPr>
              </a:p>
            </p:txBody>
          </p:sp>
          <p:sp>
            <p:nvSpPr>
              <p:cNvPr id="15308" name="Text Box 890"/>
              <p:cNvSpPr txBox="1">
                <a:spLocks noChangeArrowheads="1"/>
              </p:cNvSpPr>
              <p:nvPr/>
            </p:nvSpPr>
            <p:spPr bwMode="auto">
              <a:xfrm rot="3159039">
                <a:off x="3358" y="1813"/>
                <a:ext cx="128" cy="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tr-TR" altLang="en-US" sz="1000" b="1" dirty="0" smtClean="0">
                    <a:solidFill>
                      <a:srgbClr val="0000FF"/>
                    </a:solidFill>
                    <a:latin typeface="Adobe Heiti Std R" panose="020B0400000000000000" pitchFamily="34" charset="-128"/>
                  </a:rPr>
                  <a:t>Y</a:t>
                </a:r>
                <a:endParaRPr lang="tr-TR" altLang="en-US" sz="1000" b="1" dirty="0">
                  <a:solidFill>
                    <a:srgbClr val="0000FF"/>
                  </a:solidFill>
                  <a:latin typeface="Adobe Heiti Std R" panose="020B0400000000000000" pitchFamily="34" charset="-128"/>
                </a:endParaRPr>
              </a:p>
            </p:txBody>
          </p:sp>
          <p:sp>
            <p:nvSpPr>
              <p:cNvPr id="15309" name="Text Box 891"/>
              <p:cNvSpPr txBox="1">
                <a:spLocks noChangeArrowheads="1"/>
              </p:cNvSpPr>
              <p:nvPr/>
            </p:nvSpPr>
            <p:spPr bwMode="auto">
              <a:xfrm rot="5979594">
                <a:off x="3384" y="1900"/>
                <a:ext cx="128" cy="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tr-TR" altLang="en-US" sz="1000" b="1" dirty="0" smtClean="0">
                    <a:solidFill>
                      <a:srgbClr val="0000FF"/>
                    </a:solidFill>
                    <a:latin typeface="Adobe Heiti Std R" panose="020B0400000000000000" pitchFamily="34" charset="-128"/>
                  </a:rPr>
                  <a:t>Y</a:t>
                </a:r>
                <a:endParaRPr lang="tr-TR" altLang="en-US" sz="1000" b="1" dirty="0">
                  <a:solidFill>
                    <a:srgbClr val="0000FF"/>
                  </a:solidFill>
                  <a:latin typeface="Adobe Heiti Std R" panose="020B0400000000000000" pitchFamily="34" charset="-128"/>
                </a:endParaRPr>
              </a:p>
            </p:txBody>
          </p:sp>
          <p:sp>
            <p:nvSpPr>
              <p:cNvPr id="15310" name="Text Box 931"/>
              <p:cNvSpPr txBox="1">
                <a:spLocks noChangeArrowheads="1"/>
              </p:cNvSpPr>
              <p:nvPr/>
            </p:nvSpPr>
            <p:spPr bwMode="auto">
              <a:xfrm rot="829458">
                <a:off x="3267" y="1722"/>
                <a:ext cx="128" cy="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tr-TR" altLang="en-US" sz="1000" b="1" dirty="0" smtClean="0">
                    <a:solidFill>
                      <a:srgbClr val="0000FF"/>
                    </a:solidFill>
                    <a:latin typeface="Adobe Heiti Std R" panose="020B0400000000000000" pitchFamily="34" charset="-128"/>
                  </a:rPr>
                  <a:t>Y</a:t>
                </a:r>
                <a:endParaRPr lang="tr-TR" altLang="en-US" sz="1000" b="1" dirty="0">
                  <a:solidFill>
                    <a:srgbClr val="0000FF"/>
                  </a:solidFill>
                  <a:latin typeface="Adobe Heiti Std R" panose="020B0400000000000000" pitchFamily="34" charset="-128"/>
                </a:endParaRPr>
              </a:p>
            </p:txBody>
          </p:sp>
          <p:sp>
            <p:nvSpPr>
              <p:cNvPr id="15311" name="Text Box 932"/>
              <p:cNvSpPr txBox="1">
                <a:spLocks noChangeArrowheads="1"/>
              </p:cNvSpPr>
              <p:nvPr/>
            </p:nvSpPr>
            <p:spPr bwMode="auto">
              <a:xfrm rot="-1990522">
                <a:off x="3121" y="1757"/>
                <a:ext cx="128" cy="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tr-TR" altLang="en-US" sz="1000" b="1" dirty="0" smtClean="0">
                    <a:solidFill>
                      <a:srgbClr val="0000FF"/>
                    </a:solidFill>
                    <a:latin typeface="Adobe Heiti Std R" panose="020B0400000000000000" pitchFamily="34" charset="-128"/>
                  </a:rPr>
                  <a:t>Y</a:t>
                </a:r>
                <a:endParaRPr lang="tr-TR" altLang="en-US" sz="1000" b="1" dirty="0">
                  <a:solidFill>
                    <a:srgbClr val="0000FF"/>
                  </a:solidFill>
                  <a:latin typeface="Adobe Heiti Std R" panose="020B0400000000000000" pitchFamily="34" charset="-128"/>
                </a:endParaRPr>
              </a:p>
            </p:txBody>
          </p:sp>
          <p:grpSp>
            <p:nvGrpSpPr>
              <p:cNvPr id="15312" name="Group 936"/>
              <p:cNvGrpSpPr>
                <a:grpSpLocks/>
              </p:cNvGrpSpPr>
              <p:nvPr/>
            </p:nvGrpSpPr>
            <p:grpSpPr bwMode="auto">
              <a:xfrm>
                <a:off x="3163" y="1786"/>
                <a:ext cx="267" cy="254"/>
                <a:chOff x="957" y="1060"/>
                <a:chExt cx="332" cy="316"/>
              </a:xfrm>
            </p:grpSpPr>
            <p:sp>
              <p:nvSpPr>
                <p:cNvPr id="28493" name="Freeform 272"/>
                <p:cNvSpPr/>
                <p:nvPr/>
              </p:nvSpPr>
              <p:spPr>
                <a:xfrm>
                  <a:off x="957" y="1060"/>
                  <a:ext cx="332" cy="316"/>
                </a:xfrm>
                <a:custGeom>
                  <a:avLst/>
                  <a:gdLst>
                    <a:gd name="connsiteX0" fmla="*/ 33019 w 534120"/>
                    <a:gd name="connsiteY0" fmla="*/ 76359 h 450958"/>
                    <a:gd name="connsiteX1" fmla="*/ 269239 w 534120"/>
                    <a:gd name="connsiteY1" fmla="*/ 159 h 450958"/>
                    <a:gd name="connsiteX2" fmla="*/ 513079 w 534120"/>
                    <a:gd name="connsiteY2" fmla="*/ 91599 h 450958"/>
                    <a:gd name="connsiteX3" fmla="*/ 490219 w 534120"/>
                    <a:gd name="connsiteY3" fmla="*/ 358299 h 450958"/>
                    <a:gd name="connsiteX4" fmla="*/ 238759 w 534120"/>
                    <a:gd name="connsiteY4" fmla="*/ 449739 h 450958"/>
                    <a:gd name="connsiteX5" fmla="*/ 25399 w 534120"/>
                    <a:gd name="connsiteY5" fmla="*/ 304959 h 450958"/>
                    <a:gd name="connsiteX6" fmla="*/ 33019 w 534120"/>
                    <a:gd name="connsiteY6" fmla="*/ 76359 h 450958"/>
                    <a:gd name="connsiteX0" fmla="*/ 33019 w 524569"/>
                    <a:gd name="connsiteY0" fmla="*/ 76359 h 450798"/>
                    <a:gd name="connsiteX1" fmla="*/ 269239 w 524569"/>
                    <a:gd name="connsiteY1" fmla="*/ 159 h 450798"/>
                    <a:gd name="connsiteX2" fmla="*/ 513079 w 524569"/>
                    <a:gd name="connsiteY2" fmla="*/ 91599 h 450798"/>
                    <a:gd name="connsiteX3" fmla="*/ 459739 w 524569"/>
                    <a:gd name="connsiteY3" fmla="*/ 350679 h 450798"/>
                    <a:gd name="connsiteX4" fmla="*/ 238759 w 524569"/>
                    <a:gd name="connsiteY4" fmla="*/ 449739 h 450798"/>
                    <a:gd name="connsiteX5" fmla="*/ 25399 w 524569"/>
                    <a:gd name="connsiteY5" fmla="*/ 304959 h 450798"/>
                    <a:gd name="connsiteX6" fmla="*/ 33019 w 524569"/>
                    <a:gd name="connsiteY6" fmla="*/ 76359 h 450798"/>
                    <a:gd name="connsiteX0" fmla="*/ 33019 w 489848"/>
                    <a:gd name="connsiteY0" fmla="*/ 77291 h 451646"/>
                    <a:gd name="connsiteX1" fmla="*/ 269239 w 489848"/>
                    <a:gd name="connsiteY1" fmla="*/ 1091 h 451646"/>
                    <a:gd name="connsiteX2" fmla="*/ 467359 w 489848"/>
                    <a:gd name="connsiteY2" fmla="*/ 123011 h 451646"/>
                    <a:gd name="connsiteX3" fmla="*/ 459739 w 489848"/>
                    <a:gd name="connsiteY3" fmla="*/ 351611 h 451646"/>
                    <a:gd name="connsiteX4" fmla="*/ 238759 w 489848"/>
                    <a:gd name="connsiteY4" fmla="*/ 450671 h 451646"/>
                    <a:gd name="connsiteX5" fmla="*/ 25399 w 489848"/>
                    <a:gd name="connsiteY5" fmla="*/ 305891 h 451646"/>
                    <a:gd name="connsiteX6" fmla="*/ 33019 w 489848"/>
                    <a:gd name="connsiteY6" fmla="*/ 77291 h 451646"/>
                    <a:gd name="connsiteX0" fmla="*/ 33019 w 515347"/>
                    <a:gd name="connsiteY0" fmla="*/ 77291 h 451782"/>
                    <a:gd name="connsiteX1" fmla="*/ 269239 w 515347"/>
                    <a:gd name="connsiteY1" fmla="*/ 1091 h 451782"/>
                    <a:gd name="connsiteX2" fmla="*/ 467359 w 515347"/>
                    <a:gd name="connsiteY2" fmla="*/ 123011 h 451782"/>
                    <a:gd name="connsiteX3" fmla="*/ 497839 w 515347"/>
                    <a:gd name="connsiteY3" fmla="*/ 359231 h 451782"/>
                    <a:gd name="connsiteX4" fmla="*/ 238759 w 515347"/>
                    <a:gd name="connsiteY4" fmla="*/ 450671 h 451782"/>
                    <a:gd name="connsiteX5" fmla="*/ 25399 w 515347"/>
                    <a:gd name="connsiteY5" fmla="*/ 305891 h 451782"/>
                    <a:gd name="connsiteX6" fmla="*/ 33019 w 515347"/>
                    <a:gd name="connsiteY6" fmla="*/ 77291 h 451782"/>
                    <a:gd name="connsiteX0" fmla="*/ 33460 w 515520"/>
                    <a:gd name="connsiteY0" fmla="*/ 122483 h 496974"/>
                    <a:gd name="connsiteX1" fmla="*/ 277300 w 515520"/>
                    <a:gd name="connsiteY1" fmla="*/ 563 h 496974"/>
                    <a:gd name="connsiteX2" fmla="*/ 467800 w 515520"/>
                    <a:gd name="connsiteY2" fmla="*/ 168203 h 496974"/>
                    <a:gd name="connsiteX3" fmla="*/ 498280 w 515520"/>
                    <a:gd name="connsiteY3" fmla="*/ 404423 h 496974"/>
                    <a:gd name="connsiteX4" fmla="*/ 239200 w 515520"/>
                    <a:gd name="connsiteY4" fmla="*/ 495863 h 496974"/>
                    <a:gd name="connsiteX5" fmla="*/ 25840 w 515520"/>
                    <a:gd name="connsiteY5" fmla="*/ 351083 h 496974"/>
                    <a:gd name="connsiteX6" fmla="*/ 33460 w 515520"/>
                    <a:gd name="connsiteY6" fmla="*/ 122483 h 4969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15520" h="496974">
                      <a:moveTo>
                        <a:pt x="33460" y="122483"/>
                      </a:moveTo>
                      <a:cubicBezTo>
                        <a:pt x="75370" y="64063"/>
                        <a:pt x="204910" y="-7057"/>
                        <a:pt x="277300" y="563"/>
                      </a:cubicBezTo>
                      <a:cubicBezTo>
                        <a:pt x="349690" y="8183"/>
                        <a:pt x="430970" y="100893"/>
                        <a:pt x="467800" y="168203"/>
                      </a:cubicBezTo>
                      <a:cubicBezTo>
                        <a:pt x="504630" y="235513"/>
                        <a:pt x="536380" y="349813"/>
                        <a:pt x="498280" y="404423"/>
                      </a:cubicBezTo>
                      <a:cubicBezTo>
                        <a:pt x="460180" y="459033"/>
                        <a:pt x="316670" y="504753"/>
                        <a:pt x="239200" y="495863"/>
                      </a:cubicBezTo>
                      <a:cubicBezTo>
                        <a:pt x="161730" y="486973"/>
                        <a:pt x="62670" y="413313"/>
                        <a:pt x="25840" y="351083"/>
                      </a:cubicBezTo>
                      <a:cubicBezTo>
                        <a:pt x="-10990" y="288853"/>
                        <a:pt x="-8450" y="180903"/>
                        <a:pt x="33460" y="122483"/>
                      </a:cubicBezTo>
                      <a:close/>
                    </a:path>
                  </a:pathLst>
                </a:custGeom>
                <a:solidFill>
                  <a:srgbClr val="AFE4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8494" name="Freeform 273"/>
                <p:cNvSpPr/>
                <p:nvPr/>
              </p:nvSpPr>
              <p:spPr>
                <a:xfrm>
                  <a:off x="1017" y="1109"/>
                  <a:ext cx="168" cy="219"/>
                </a:xfrm>
                <a:custGeom>
                  <a:avLst/>
                  <a:gdLst>
                    <a:gd name="connsiteX0" fmla="*/ 33019 w 534120"/>
                    <a:gd name="connsiteY0" fmla="*/ 76359 h 450958"/>
                    <a:gd name="connsiteX1" fmla="*/ 269239 w 534120"/>
                    <a:gd name="connsiteY1" fmla="*/ 159 h 450958"/>
                    <a:gd name="connsiteX2" fmla="*/ 513079 w 534120"/>
                    <a:gd name="connsiteY2" fmla="*/ 91599 h 450958"/>
                    <a:gd name="connsiteX3" fmla="*/ 490219 w 534120"/>
                    <a:gd name="connsiteY3" fmla="*/ 358299 h 450958"/>
                    <a:gd name="connsiteX4" fmla="*/ 238759 w 534120"/>
                    <a:gd name="connsiteY4" fmla="*/ 449739 h 450958"/>
                    <a:gd name="connsiteX5" fmla="*/ 25399 w 534120"/>
                    <a:gd name="connsiteY5" fmla="*/ 304959 h 450958"/>
                    <a:gd name="connsiteX6" fmla="*/ 33019 w 534120"/>
                    <a:gd name="connsiteY6" fmla="*/ 76359 h 450958"/>
                    <a:gd name="connsiteX0" fmla="*/ 33019 w 524569"/>
                    <a:gd name="connsiteY0" fmla="*/ 76359 h 450798"/>
                    <a:gd name="connsiteX1" fmla="*/ 269239 w 524569"/>
                    <a:gd name="connsiteY1" fmla="*/ 159 h 450798"/>
                    <a:gd name="connsiteX2" fmla="*/ 513079 w 524569"/>
                    <a:gd name="connsiteY2" fmla="*/ 91599 h 450798"/>
                    <a:gd name="connsiteX3" fmla="*/ 459739 w 524569"/>
                    <a:gd name="connsiteY3" fmla="*/ 350679 h 450798"/>
                    <a:gd name="connsiteX4" fmla="*/ 238759 w 524569"/>
                    <a:gd name="connsiteY4" fmla="*/ 449739 h 450798"/>
                    <a:gd name="connsiteX5" fmla="*/ 25399 w 524569"/>
                    <a:gd name="connsiteY5" fmla="*/ 304959 h 450798"/>
                    <a:gd name="connsiteX6" fmla="*/ 33019 w 524569"/>
                    <a:gd name="connsiteY6" fmla="*/ 76359 h 450798"/>
                    <a:gd name="connsiteX0" fmla="*/ 33019 w 489848"/>
                    <a:gd name="connsiteY0" fmla="*/ 77291 h 451646"/>
                    <a:gd name="connsiteX1" fmla="*/ 269239 w 489848"/>
                    <a:gd name="connsiteY1" fmla="*/ 1091 h 451646"/>
                    <a:gd name="connsiteX2" fmla="*/ 467359 w 489848"/>
                    <a:gd name="connsiteY2" fmla="*/ 123011 h 451646"/>
                    <a:gd name="connsiteX3" fmla="*/ 459739 w 489848"/>
                    <a:gd name="connsiteY3" fmla="*/ 351611 h 451646"/>
                    <a:gd name="connsiteX4" fmla="*/ 238759 w 489848"/>
                    <a:gd name="connsiteY4" fmla="*/ 450671 h 451646"/>
                    <a:gd name="connsiteX5" fmla="*/ 25399 w 489848"/>
                    <a:gd name="connsiteY5" fmla="*/ 305891 h 451646"/>
                    <a:gd name="connsiteX6" fmla="*/ 33019 w 489848"/>
                    <a:gd name="connsiteY6" fmla="*/ 77291 h 451646"/>
                    <a:gd name="connsiteX0" fmla="*/ 33019 w 515347"/>
                    <a:gd name="connsiteY0" fmla="*/ 77291 h 451782"/>
                    <a:gd name="connsiteX1" fmla="*/ 269239 w 515347"/>
                    <a:gd name="connsiteY1" fmla="*/ 1091 h 451782"/>
                    <a:gd name="connsiteX2" fmla="*/ 467359 w 515347"/>
                    <a:gd name="connsiteY2" fmla="*/ 123011 h 451782"/>
                    <a:gd name="connsiteX3" fmla="*/ 497839 w 515347"/>
                    <a:gd name="connsiteY3" fmla="*/ 359231 h 451782"/>
                    <a:gd name="connsiteX4" fmla="*/ 238759 w 515347"/>
                    <a:gd name="connsiteY4" fmla="*/ 450671 h 451782"/>
                    <a:gd name="connsiteX5" fmla="*/ 25399 w 515347"/>
                    <a:gd name="connsiteY5" fmla="*/ 305891 h 451782"/>
                    <a:gd name="connsiteX6" fmla="*/ 33019 w 515347"/>
                    <a:gd name="connsiteY6" fmla="*/ 77291 h 451782"/>
                    <a:gd name="connsiteX0" fmla="*/ 33460 w 515520"/>
                    <a:gd name="connsiteY0" fmla="*/ 122483 h 496974"/>
                    <a:gd name="connsiteX1" fmla="*/ 277300 w 515520"/>
                    <a:gd name="connsiteY1" fmla="*/ 563 h 496974"/>
                    <a:gd name="connsiteX2" fmla="*/ 467800 w 515520"/>
                    <a:gd name="connsiteY2" fmla="*/ 168203 h 496974"/>
                    <a:gd name="connsiteX3" fmla="*/ 498280 w 515520"/>
                    <a:gd name="connsiteY3" fmla="*/ 404423 h 496974"/>
                    <a:gd name="connsiteX4" fmla="*/ 239200 w 515520"/>
                    <a:gd name="connsiteY4" fmla="*/ 495863 h 496974"/>
                    <a:gd name="connsiteX5" fmla="*/ 25840 w 515520"/>
                    <a:gd name="connsiteY5" fmla="*/ 351083 h 496974"/>
                    <a:gd name="connsiteX6" fmla="*/ 33460 w 515520"/>
                    <a:gd name="connsiteY6" fmla="*/ 122483 h 496974"/>
                    <a:gd name="connsiteX0" fmla="*/ 33460 w 469189"/>
                    <a:gd name="connsiteY0" fmla="*/ 122483 h 496275"/>
                    <a:gd name="connsiteX1" fmla="*/ 277300 w 469189"/>
                    <a:gd name="connsiteY1" fmla="*/ 563 h 496275"/>
                    <a:gd name="connsiteX2" fmla="*/ 467800 w 469189"/>
                    <a:gd name="connsiteY2" fmla="*/ 168203 h 496275"/>
                    <a:gd name="connsiteX3" fmla="*/ 178240 w 469189"/>
                    <a:gd name="connsiteY3" fmla="*/ 312983 h 496275"/>
                    <a:gd name="connsiteX4" fmla="*/ 239200 w 469189"/>
                    <a:gd name="connsiteY4" fmla="*/ 495863 h 496275"/>
                    <a:gd name="connsiteX5" fmla="*/ 25840 w 469189"/>
                    <a:gd name="connsiteY5" fmla="*/ 351083 h 496275"/>
                    <a:gd name="connsiteX6" fmla="*/ 33460 w 469189"/>
                    <a:gd name="connsiteY6" fmla="*/ 122483 h 496275"/>
                    <a:gd name="connsiteX0" fmla="*/ 33460 w 285585"/>
                    <a:gd name="connsiteY0" fmla="*/ 122324 h 496120"/>
                    <a:gd name="connsiteX1" fmla="*/ 277300 w 285585"/>
                    <a:gd name="connsiteY1" fmla="*/ 404 h 496120"/>
                    <a:gd name="connsiteX2" fmla="*/ 223960 w 285585"/>
                    <a:gd name="connsiteY2" fmla="*/ 160424 h 496120"/>
                    <a:gd name="connsiteX3" fmla="*/ 178240 w 285585"/>
                    <a:gd name="connsiteY3" fmla="*/ 312824 h 496120"/>
                    <a:gd name="connsiteX4" fmla="*/ 239200 w 285585"/>
                    <a:gd name="connsiteY4" fmla="*/ 495704 h 496120"/>
                    <a:gd name="connsiteX5" fmla="*/ 25840 w 285585"/>
                    <a:gd name="connsiteY5" fmla="*/ 350924 h 496120"/>
                    <a:gd name="connsiteX6" fmla="*/ 33460 w 285585"/>
                    <a:gd name="connsiteY6" fmla="*/ 122324 h 496120"/>
                    <a:gd name="connsiteX0" fmla="*/ 38590 w 370949"/>
                    <a:gd name="connsiteY0" fmla="*/ 54864 h 428660"/>
                    <a:gd name="connsiteX1" fmla="*/ 366250 w 370949"/>
                    <a:gd name="connsiteY1" fmla="*/ 1524 h 428660"/>
                    <a:gd name="connsiteX2" fmla="*/ 229090 w 370949"/>
                    <a:gd name="connsiteY2" fmla="*/ 92964 h 428660"/>
                    <a:gd name="connsiteX3" fmla="*/ 183370 w 370949"/>
                    <a:gd name="connsiteY3" fmla="*/ 245364 h 428660"/>
                    <a:gd name="connsiteX4" fmla="*/ 244330 w 370949"/>
                    <a:gd name="connsiteY4" fmla="*/ 428244 h 428660"/>
                    <a:gd name="connsiteX5" fmla="*/ 30970 w 370949"/>
                    <a:gd name="connsiteY5" fmla="*/ 283464 h 428660"/>
                    <a:gd name="connsiteX6" fmla="*/ 38590 w 370949"/>
                    <a:gd name="connsiteY6" fmla="*/ 54864 h 428660"/>
                    <a:gd name="connsiteX0" fmla="*/ 76108 w 345242"/>
                    <a:gd name="connsiteY0" fmla="*/ 54864 h 428660"/>
                    <a:gd name="connsiteX1" fmla="*/ 342808 w 345242"/>
                    <a:gd name="connsiteY1" fmla="*/ 1524 h 428660"/>
                    <a:gd name="connsiteX2" fmla="*/ 205648 w 345242"/>
                    <a:gd name="connsiteY2" fmla="*/ 92964 h 428660"/>
                    <a:gd name="connsiteX3" fmla="*/ 159928 w 345242"/>
                    <a:gd name="connsiteY3" fmla="*/ 245364 h 428660"/>
                    <a:gd name="connsiteX4" fmla="*/ 220888 w 345242"/>
                    <a:gd name="connsiteY4" fmla="*/ 428244 h 428660"/>
                    <a:gd name="connsiteX5" fmla="*/ 7528 w 345242"/>
                    <a:gd name="connsiteY5" fmla="*/ 283464 h 428660"/>
                    <a:gd name="connsiteX6" fmla="*/ 76108 w 345242"/>
                    <a:gd name="connsiteY6" fmla="*/ 54864 h 428660"/>
                    <a:gd name="connsiteX0" fmla="*/ 34368 w 303502"/>
                    <a:gd name="connsiteY0" fmla="*/ 54718 h 428514"/>
                    <a:gd name="connsiteX1" fmla="*/ 301068 w 303502"/>
                    <a:gd name="connsiteY1" fmla="*/ 1378 h 428514"/>
                    <a:gd name="connsiteX2" fmla="*/ 163908 w 303502"/>
                    <a:gd name="connsiteY2" fmla="*/ 92818 h 428514"/>
                    <a:gd name="connsiteX3" fmla="*/ 118188 w 303502"/>
                    <a:gd name="connsiteY3" fmla="*/ 245218 h 428514"/>
                    <a:gd name="connsiteX4" fmla="*/ 179148 w 303502"/>
                    <a:gd name="connsiteY4" fmla="*/ 428098 h 428514"/>
                    <a:gd name="connsiteX5" fmla="*/ 19128 w 303502"/>
                    <a:gd name="connsiteY5" fmla="*/ 268078 h 428514"/>
                    <a:gd name="connsiteX6" fmla="*/ 34368 w 303502"/>
                    <a:gd name="connsiteY6" fmla="*/ 54718 h 428514"/>
                    <a:gd name="connsiteX0" fmla="*/ 34368 w 301212"/>
                    <a:gd name="connsiteY0" fmla="*/ 57424 h 431199"/>
                    <a:gd name="connsiteX1" fmla="*/ 301068 w 301212"/>
                    <a:gd name="connsiteY1" fmla="*/ 4084 h 431199"/>
                    <a:gd name="connsiteX2" fmla="*/ 72468 w 301212"/>
                    <a:gd name="connsiteY2" fmla="*/ 141244 h 431199"/>
                    <a:gd name="connsiteX3" fmla="*/ 118188 w 301212"/>
                    <a:gd name="connsiteY3" fmla="*/ 247924 h 431199"/>
                    <a:gd name="connsiteX4" fmla="*/ 179148 w 301212"/>
                    <a:gd name="connsiteY4" fmla="*/ 430804 h 431199"/>
                    <a:gd name="connsiteX5" fmla="*/ 19128 w 301212"/>
                    <a:gd name="connsiteY5" fmla="*/ 270784 h 431199"/>
                    <a:gd name="connsiteX6" fmla="*/ 34368 w 301212"/>
                    <a:gd name="connsiteY6" fmla="*/ 57424 h 431199"/>
                    <a:gd name="connsiteX0" fmla="*/ 37147 w 349689"/>
                    <a:gd name="connsiteY0" fmla="*/ 27221 h 400996"/>
                    <a:gd name="connsiteX1" fmla="*/ 349567 w 349689"/>
                    <a:gd name="connsiteY1" fmla="*/ 11981 h 400996"/>
                    <a:gd name="connsiteX2" fmla="*/ 75247 w 349689"/>
                    <a:gd name="connsiteY2" fmla="*/ 111041 h 400996"/>
                    <a:gd name="connsiteX3" fmla="*/ 120967 w 349689"/>
                    <a:gd name="connsiteY3" fmla="*/ 217721 h 400996"/>
                    <a:gd name="connsiteX4" fmla="*/ 181927 w 349689"/>
                    <a:gd name="connsiteY4" fmla="*/ 400601 h 400996"/>
                    <a:gd name="connsiteX5" fmla="*/ 21907 w 349689"/>
                    <a:gd name="connsiteY5" fmla="*/ 240581 h 400996"/>
                    <a:gd name="connsiteX6" fmla="*/ 37147 w 349689"/>
                    <a:gd name="connsiteY6" fmla="*/ 27221 h 400996"/>
                    <a:gd name="connsiteX0" fmla="*/ 37147 w 350401"/>
                    <a:gd name="connsiteY0" fmla="*/ 28751 h 402516"/>
                    <a:gd name="connsiteX1" fmla="*/ 349567 w 350401"/>
                    <a:gd name="connsiteY1" fmla="*/ 13511 h 402516"/>
                    <a:gd name="connsiteX2" fmla="*/ 128587 w 350401"/>
                    <a:gd name="connsiteY2" fmla="*/ 135431 h 402516"/>
                    <a:gd name="connsiteX3" fmla="*/ 120967 w 350401"/>
                    <a:gd name="connsiteY3" fmla="*/ 219251 h 402516"/>
                    <a:gd name="connsiteX4" fmla="*/ 181927 w 350401"/>
                    <a:gd name="connsiteY4" fmla="*/ 402131 h 402516"/>
                    <a:gd name="connsiteX5" fmla="*/ 21907 w 350401"/>
                    <a:gd name="connsiteY5" fmla="*/ 242111 h 402516"/>
                    <a:gd name="connsiteX6" fmla="*/ 37147 w 350401"/>
                    <a:gd name="connsiteY6" fmla="*/ 28751 h 402516"/>
                    <a:gd name="connsiteX0" fmla="*/ 34366 w 347620"/>
                    <a:gd name="connsiteY0" fmla="*/ 28751 h 341746"/>
                    <a:gd name="connsiteX1" fmla="*/ 346786 w 347620"/>
                    <a:gd name="connsiteY1" fmla="*/ 13511 h 341746"/>
                    <a:gd name="connsiteX2" fmla="*/ 125806 w 347620"/>
                    <a:gd name="connsiteY2" fmla="*/ 135431 h 341746"/>
                    <a:gd name="connsiteX3" fmla="*/ 118186 w 347620"/>
                    <a:gd name="connsiteY3" fmla="*/ 219251 h 341746"/>
                    <a:gd name="connsiteX4" fmla="*/ 133426 w 347620"/>
                    <a:gd name="connsiteY4" fmla="*/ 341171 h 341746"/>
                    <a:gd name="connsiteX5" fmla="*/ 19126 w 347620"/>
                    <a:gd name="connsiteY5" fmla="*/ 242111 h 341746"/>
                    <a:gd name="connsiteX6" fmla="*/ 34366 w 347620"/>
                    <a:gd name="connsiteY6" fmla="*/ 28751 h 341746"/>
                    <a:gd name="connsiteX0" fmla="*/ 30027 w 275015"/>
                    <a:gd name="connsiteY0" fmla="*/ 28751 h 341746"/>
                    <a:gd name="connsiteX1" fmla="*/ 273867 w 275015"/>
                    <a:gd name="connsiteY1" fmla="*/ 13511 h 341746"/>
                    <a:gd name="connsiteX2" fmla="*/ 121467 w 275015"/>
                    <a:gd name="connsiteY2" fmla="*/ 135431 h 341746"/>
                    <a:gd name="connsiteX3" fmla="*/ 113847 w 275015"/>
                    <a:gd name="connsiteY3" fmla="*/ 219251 h 341746"/>
                    <a:gd name="connsiteX4" fmla="*/ 129087 w 275015"/>
                    <a:gd name="connsiteY4" fmla="*/ 341171 h 341746"/>
                    <a:gd name="connsiteX5" fmla="*/ 14787 w 275015"/>
                    <a:gd name="connsiteY5" fmla="*/ 242111 h 341746"/>
                    <a:gd name="connsiteX6" fmla="*/ 30027 w 275015"/>
                    <a:gd name="connsiteY6" fmla="*/ 28751 h 341746"/>
                    <a:gd name="connsiteX0" fmla="*/ 30027 w 273966"/>
                    <a:gd name="connsiteY0" fmla="*/ 28751 h 341746"/>
                    <a:gd name="connsiteX1" fmla="*/ 273867 w 273966"/>
                    <a:gd name="connsiteY1" fmla="*/ 13511 h 341746"/>
                    <a:gd name="connsiteX2" fmla="*/ 60507 w 273966"/>
                    <a:gd name="connsiteY2" fmla="*/ 135431 h 341746"/>
                    <a:gd name="connsiteX3" fmla="*/ 113847 w 273966"/>
                    <a:gd name="connsiteY3" fmla="*/ 219251 h 341746"/>
                    <a:gd name="connsiteX4" fmla="*/ 129087 w 273966"/>
                    <a:gd name="connsiteY4" fmla="*/ 341171 h 341746"/>
                    <a:gd name="connsiteX5" fmla="*/ 14787 w 273966"/>
                    <a:gd name="connsiteY5" fmla="*/ 242111 h 341746"/>
                    <a:gd name="connsiteX6" fmla="*/ 30027 w 273966"/>
                    <a:gd name="connsiteY6" fmla="*/ 28751 h 341746"/>
                    <a:gd name="connsiteX0" fmla="*/ 22865 w 267494"/>
                    <a:gd name="connsiteY0" fmla="*/ 32803 h 345798"/>
                    <a:gd name="connsiteX1" fmla="*/ 121863 w 267494"/>
                    <a:gd name="connsiteY1" fmla="*/ 2323 h 345798"/>
                    <a:gd name="connsiteX2" fmla="*/ 266705 w 267494"/>
                    <a:gd name="connsiteY2" fmla="*/ 17563 h 345798"/>
                    <a:gd name="connsiteX3" fmla="*/ 53345 w 267494"/>
                    <a:gd name="connsiteY3" fmla="*/ 139483 h 345798"/>
                    <a:gd name="connsiteX4" fmla="*/ 106685 w 267494"/>
                    <a:gd name="connsiteY4" fmla="*/ 223303 h 345798"/>
                    <a:gd name="connsiteX5" fmla="*/ 121925 w 267494"/>
                    <a:gd name="connsiteY5" fmla="*/ 345223 h 345798"/>
                    <a:gd name="connsiteX6" fmla="*/ 7625 w 267494"/>
                    <a:gd name="connsiteY6" fmla="*/ 246163 h 345798"/>
                    <a:gd name="connsiteX7" fmla="*/ 22865 w 267494"/>
                    <a:gd name="connsiteY7" fmla="*/ 32803 h 345798"/>
                    <a:gd name="connsiteX0" fmla="*/ 22865 w 267494"/>
                    <a:gd name="connsiteY0" fmla="*/ 32803 h 345798"/>
                    <a:gd name="connsiteX1" fmla="*/ 121863 w 267494"/>
                    <a:gd name="connsiteY1" fmla="*/ 2323 h 345798"/>
                    <a:gd name="connsiteX2" fmla="*/ 266705 w 267494"/>
                    <a:gd name="connsiteY2" fmla="*/ 17563 h 345798"/>
                    <a:gd name="connsiteX3" fmla="*/ 53345 w 267494"/>
                    <a:gd name="connsiteY3" fmla="*/ 139483 h 345798"/>
                    <a:gd name="connsiteX4" fmla="*/ 106685 w 267494"/>
                    <a:gd name="connsiteY4" fmla="*/ 223303 h 345798"/>
                    <a:gd name="connsiteX5" fmla="*/ 121925 w 267494"/>
                    <a:gd name="connsiteY5" fmla="*/ 345223 h 345798"/>
                    <a:gd name="connsiteX6" fmla="*/ 7625 w 267494"/>
                    <a:gd name="connsiteY6" fmla="*/ 246163 h 345798"/>
                    <a:gd name="connsiteX7" fmla="*/ 22865 w 267494"/>
                    <a:gd name="connsiteY7" fmla="*/ 32803 h 345798"/>
                    <a:gd name="connsiteX0" fmla="*/ 22865 w 259925"/>
                    <a:gd name="connsiteY0" fmla="*/ 41228 h 354223"/>
                    <a:gd name="connsiteX1" fmla="*/ 121863 w 259925"/>
                    <a:gd name="connsiteY1" fmla="*/ 10748 h 354223"/>
                    <a:gd name="connsiteX2" fmla="*/ 259085 w 259925"/>
                    <a:gd name="connsiteY2" fmla="*/ 10748 h 354223"/>
                    <a:gd name="connsiteX3" fmla="*/ 53345 w 259925"/>
                    <a:gd name="connsiteY3" fmla="*/ 147908 h 354223"/>
                    <a:gd name="connsiteX4" fmla="*/ 106685 w 259925"/>
                    <a:gd name="connsiteY4" fmla="*/ 231728 h 354223"/>
                    <a:gd name="connsiteX5" fmla="*/ 121925 w 259925"/>
                    <a:gd name="connsiteY5" fmla="*/ 353648 h 354223"/>
                    <a:gd name="connsiteX6" fmla="*/ 7625 w 259925"/>
                    <a:gd name="connsiteY6" fmla="*/ 254588 h 354223"/>
                    <a:gd name="connsiteX7" fmla="*/ 22865 w 259925"/>
                    <a:gd name="connsiteY7" fmla="*/ 41228 h 354223"/>
                    <a:gd name="connsiteX0" fmla="*/ 22865 w 267933"/>
                    <a:gd name="connsiteY0" fmla="*/ 95394 h 408389"/>
                    <a:gd name="connsiteX1" fmla="*/ 121863 w 267933"/>
                    <a:gd name="connsiteY1" fmla="*/ 64914 h 408389"/>
                    <a:gd name="connsiteX2" fmla="*/ 259085 w 267933"/>
                    <a:gd name="connsiteY2" fmla="*/ 64914 h 408389"/>
                    <a:gd name="connsiteX3" fmla="*/ 53345 w 267933"/>
                    <a:gd name="connsiteY3" fmla="*/ 202074 h 408389"/>
                    <a:gd name="connsiteX4" fmla="*/ 106685 w 267933"/>
                    <a:gd name="connsiteY4" fmla="*/ 285894 h 408389"/>
                    <a:gd name="connsiteX5" fmla="*/ 121925 w 267933"/>
                    <a:gd name="connsiteY5" fmla="*/ 407814 h 408389"/>
                    <a:gd name="connsiteX6" fmla="*/ 7625 w 267933"/>
                    <a:gd name="connsiteY6" fmla="*/ 308754 h 408389"/>
                    <a:gd name="connsiteX7" fmla="*/ 22865 w 267933"/>
                    <a:gd name="connsiteY7" fmla="*/ 95394 h 408389"/>
                    <a:gd name="connsiteX0" fmla="*/ 22865 w 259187"/>
                    <a:gd name="connsiteY0" fmla="*/ 39512 h 352507"/>
                    <a:gd name="connsiteX1" fmla="*/ 259085 w 259187"/>
                    <a:gd name="connsiteY1" fmla="*/ 9032 h 352507"/>
                    <a:gd name="connsiteX2" fmla="*/ 53345 w 259187"/>
                    <a:gd name="connsiteY2" fmla="*/ 146192 h 352507"/>
                    <a:gd name="connsiteX3" fmla="*/ 106685 w 259187"/>
                    <a:gd name="connsiteY3" fmla="*/ 230012 h 352507"/>
                    <a:gd name="connsiteX4" fmla="*/ 121925 w 259187"/>
                    <a:gd name="connsiteY4" fmla="*/ 351932 h 352507"/>
                    <a:gd name="connsiteX5" fmla="*/ 7625 w 259187"/>
                    <a:gd name="connsiteY5" fmla="*/ 252872 h 352507"/>
                    <a:gd name="connsiteX6" fmla="*/ 22865 w 259187"/>
                    <a:gd name="connsiteY6" fmla="*/ 39512 h 352507"/>
                    <a:gd name="connsiteX0" fmla="*/ 29118 w 257824"/>
                    <a:gd name="connsiteY0" fmla="*/ 12465 h 325460"/>
                    <a:gd name="connsiteX1" fmla="*/ 257718 w 257824"/>
                    <a:gd name="connsiteY1" fmla="*/ 35325 h 325460"/>
                    <a:gd name="connsiteX2" fmla="*/ 59598 w 257824"/>
                    <a:gd name="connsiteY2" fmla="*/ 119145 h 325460"/>
                    <a:gd name="connsiteX3" fmla="*/ 112938 w 257824"/>
                    <a:gd name="connsiteY3" fmla="*/ 202965 h 325460"/>
                    <a:gd name="connsiteX4" fmla="*/ 128178 w 257824"/>
                    <a:gd name="connsiteY4" fmla="*/ 324885 h 325460"/>
                    <a:gd name="connsiteX5" fmla="*/ 13878 w 257824"/>
                    <a:gd name="connsiteY5" fmla="*/ 225825 h 325460"/>
                    <a:gd name="connsiteX6" fmla="*/ 29118 w 257824"/>
                    <a:gd name="connsiteY6" fmla="*/ 12465 h 325460"/>
                    <a:gd name="connsiteX0" fmla="*/ 29118 w 257824"/>
                    <a:gd name="connsiteY0" fmla="*/ 33840 h 346835"/>
                    <a:gd name="connsiteX1" fmla="*/ 257718 w 257824"/>
                    <a:gd name="connsiteY1" fmla="*/ 10980 h 346835"/>
                    <a:gd name="connsiteX2" fmla="*/ 59598 w 257824"/>
                    <a:gd name="connsiteY2" fmla="*/ 140520 h 346835"/>
                    <a:gd name="connsiteX3" fmla="*/ 112938 w 257824"/>
                    <a:gd name="connsiteY3" fmla="*/ 224340 h 346835"/>
                    <a:gd name="connsiteX4" fmla="*/ 128178 w 257824"/>
                    <a:gd name="connsiteY4" fmla="*/ 346260 h 346835"/>
                    <a:gd name="connsiteX5" fmla="*/ 13878 w 257824"/>
                    <a:gd name="connsiteY5" fmla="*/ 247200 h 346835"/>
                    <a:gd name="connsiteX6" fmla="*/ 29118 w 257824"/>
                    <a:gd name="connsiteY6" fmla="*/ 33840 h 346835"/>
                    <a:gd name="connsiteX0" fmla="*/ 29118 w 258336"/>
                    <a:gd name="connsiteY0" fmla="*/ 84431 h 397426"/>
                    <a:gd name="connsiteX1" fmla="*/ 257718 w 258336"/>
                    <a:gd name="connsiteY1" fmla="*/ 61571 h 397426"/>
                    <a:gd name="connsiteX2" fmla="*/ 59598 w 258336"/>
                    <a:gd name="connsiteY2" fmla="*/ 191111 h 397426"/>
                    <a:gd name="connsiteX3" fmla="*/ 112938 w 258336"/>
                    <a:gd name="connsiteY3" fmla="*/ 274931 h 397426"/>
                    <a:gd name="connsiteX4" fmla="*/ 128178 w 258336"/>
                    <a:gd name="connsiteY4" fmla="*/ 396851 h 397426"/>
                    <a:gd name="connsiteX5" fmla="*/ 13878 w 258336"/>
                    <a:gd name="connsiteY5" fmla="*/ 297791 h 397426"/>
                    <a:gd name="connsiteX6" fmla="*/ 29118 w 258336"/>
                    <a:gd name="connsiteY6" fmla="*/ 84431 h 397426"/>
                    <a:gd name="connsiteX0" fmla="*/ 29118 w 258336"/>
                    <a:gd name="connsiteY0" fmla="*/ 84431 h 397426"/>
                    <a:gd name="connsiteX1" fmla="*/ 257718 w 258336"/>
                    <a:gd name="connsiteY1" fmla="*/ 61571 h 397426"/>
                    <a:gd name="connsiteX2" fmla="*/ 59598 w 258336"/>
                    <a:gd name="connsiteY2" fmla="*/ 191111 h 397426"/>
                    <a:gd name="connsiteX3" fmla="*/ 112938 w 258336"/>
                    <a:gd name="connsiteY3" fmla="*/ 274931 h 397426"/>
                    <a:gd name="connsiteX4" fmla="*/ 128178 w 258336"/>
                    <a:gd name="connsiteY4" fmla="*/ 396851 h 397426"/>
                    <a:gd name="connsiteX5" fmla="*/ 13878 w 258336"/>
                    <a:gd name="connsiteY5" fmla="*/ 297791 h 397426"/>
                    <a:gd name="connsiteX6" fmla="*/ 29118 w 258336"/>
                    <a:gd name="connsiteY6" fmla="*/ 84431 h 397426"/>
                    <a:gd name="connsiteX0" fmla="*/ 29118 w 258336"/>
                    <a:gd name="connsiteY0" fmla="*/ 84431 h 396851"/>
                    <a:gd name="connsiteX1" fmla="*/ 257718 w 258336"/>
                    <a:gd name="connsiteY1" fmla="*/ 61571 h 396851"/>
                    <a:gd name="connsiteX2" fmla="*/ 59598 w 258336"/>
                    <a:gd name="connsiteY2" fmla="*/ 191111 h 396851"/>
                    <a:gd name="connsiteX3" fmla="*/ 112938 w 258336"/>
                    <a:gd name="connsiteY3" fmla="*/ 274931 h 396851"/>
                    <a:gd name="connsiteX4" fmla="*/ 128178 w 258336"/>
                    <a:gd name="connsiteY4" fmla="*/ 396851 h 396851"/>
                    <a:gd name="connsiteX5" fmla="*/ 13878 w 258336"/>
                    <a:gd name="connsiteY5" fmla="*/ 297791 h 396851"/>
                    <a:gd name="connsiteX6" fmla="*/ 29118 w 258336"/>
                    <a:gd name="connsiteY6" fmla="*/ 84431 h 396851"/>
                    <a:gd name="connsiteX0" fmla="*/ 29118 w 258336"/>
                    <a:gd name="connsiteY0" fmla="*/ 84431 h 423675"/>
                    <a:gd name="connsiteX1" fmla="*/ 257718 w 258336"/>
                    <a:gd name="connsiteY1" fmla="*/ 61571 h 423675"/>
                    <a:gd name="connsiteX2" fmla="*/ 59598 w 258336"/>
                    <a:gd name="connsiteY2" fmla="*/ 191111 h 423675"/>
                    <a:gd name="connsiteX3" fmla="*/ 112938 w 258336"/>
                    <a:gd name="connsiteY3" fmla="*/ 274931 h 423675"/>
                    <a:gd name="connsiteX4" fmla="*/ 128178 w 258336"/>
                    <a:gd name="connsiteY4" fmla="*/ 396851 h 423675"/>
                    <a:gd name="connsiteX5" fmla="*/ 13878 w 258336"/>
                    <a:gd name="connsiteY5" fmla="*/ 297791 h 423675"/>
                    <a:gd name="connsiteX6" fmla="*/ 29118 w 258336"/>
                    <a:gd name="connsiteY6" fmla="*/ 84431 h 423675"/>
                    <a:gd name="connsiteX0" fmla="*/ 32194 w 261412"/>
                    <a:gd name="connsiteY0" fmla="*/ 84431 h 444137"/>
                    <a:gd name="connsiteX1" fmla="*/ 260794 w 261412"/>
                    <a:gd name="connsiteY1" fmla="*/ 61571 h 444137"/>
                    <a:gd name="connsiteX2" fmla="*/ 62674 w 261412"/>
                    <a:gd name="connsiteY2" fmla="*/ 191111 h 444137"/>
                    <a:gd name="connsiteX3" fmla="*/ 116014 w 261412"/>
                    <a:gd name="connsiteY3" fmla="*/ 274931 h 444137"/>
                    <a:gd name="connsiteX4" fmla="*/ 176974 w 261412"/>
                    <a:gd name="connsiteY4" fmla="*/ 419711 h 444137"/>
                    <a:gd name="connsiteX5" fmla="*/ 16954 w 261412"/>
                    <a:gd name="connsiteY5" fmla="*/ 297791 h 444137"/>
                    <a:gd name="connsiteX6" fmla="*/ 32194 w 261412"/>
                    <a:gd name="connsiteY6" fmla="*/ 84431 h 444137"/>
                    <a:gd name="connsiteX0" fmla="*/ 32194 w 261412"/>
                    <a:gd name="connsiteY0" fmla="*/ 84431 h 423062"/>
                    <a:gd name="connsiteX1" fmla="*/ 260794 w 261412"/>
                    <a:gd name="connsiteY1" fmla="*/ 61571 h 423062"/>
                    <a:gd name="connsiteX2" fmla="*/ 62674 w 261412"/>
                    <a:gd name="connsiteY2" fmla="*/ 191111 h 423062"/>
                    <a:gd name="connsiteX3" fmla="*/ 116014 w 261412"/>
                    <a:gd name="connsiteY3" fmla="*/ 274931 h 423062"/>
                    <a:gd name="connsiteX4" fmla="*/ 176974 w 261412"/>
                    <a:gd name="connsiteY4" fmla="*/ 419711 h 423062"/>
                    <a:gd name="connsiteX5" fmla="*/ 16954 w 261412"/>
                    <a:gd name="connsiteY5" fmla="*/ 297791 h 423062"/>
                    <a:gd name="connsiteX6" fmla="*/ 32194 w 261412"/>
                    <a:gd name="connsiteY6" fmla="*/ 84431 h 423062"/>
                    <a:gd name="connsiteX0" fmla="*/ 32194 w 261412"/>
                    <a:gd name="connsiteY0" fmla="*/ 84431 h 423062"/>
                    <a:gd name="connsiteX1" fmla="*/ 260794 w 261412"/>
                    <a:gd name="connsiteY1" fmla="*/ 61571 h 423062"/>
                    <a:gd name="connsiteX2" fmla="*/ 62674 w 261412"/>
                    <a:gd name="connsiteY2" fmla="*/ 191111 h 423062"/>
                    <a:gd name="connsiteX3" fmla="*/ 116014 w 261412"/>
                    <a:gd name="connsiteY3" fmla="*/ 274931 h 423062"/>
                    <a:gd name="connsiteX4" fmla="*/ 176974 w 261412"/>
                    <a:gd name="connsiteY4" fmla="*/ 419711 h 423062"/>
                    <a:gd name="connsiteX5" fmla="*/ 16954 w 261412"/>
                    <a:gd name="connsiteY5" fmla="*/ 297791 h 423062"/>
                    <a:gd name="connsiteX6" fmla="*/ 32194 w 261412"/>
                    <a:gd name="connsiteY6" fmla="*/ 84431 h 4230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61412" h="423062">
                      <a:moveTo>
                        <a:pt x="32194" y="84431"/>
                      </a:moveTo>
                      <a:cubicBezTo>
                        <a:pt x="72834" y="45061"/>
                        <a:pt x="248094" y="-70509"/>
                        <a:pt x="260794" y="61571"/>
                      </a:cubicBezTo>
                      <a:cubicBezTo>
                        <a:pt x="273494" y="193651"/>
                        <a:pt x="86804" y="155551"/>
                        <a:pt x="62674" y="191111"/>
                      </a:cubicBezTo>
                      <a:cubicBezTo>
                        <a:pt x="38544" y="226671"/>
                        <a:pt x="96964" y="236831"/>
                        <a:pt x="116014" y="274931"/>
                      </a:cubicBezTo>
                      <a:cubicBezTo>
                        <a:pt x="135064" y="313031"/>
                        <a:pt x="323024" y="306681"/>
                        <a:pt x="176974" y="419711"/>
                      </a:cubicBezTo>
                      <a:cubicBezTo>
                        <a:pt x="76644" y="441301"/>
                        <a:pt x="41084" y="353671"/>
                        <a:pt x="16954" y="297791"/>
                      </a:cubicBezTo>
                      <a:cubicBezTo>
                        <a:pt x="-7176" y="241911"/>
                        <a:pt x="-8446" y="123801"/>
                        <a:pt x="32194" y="84431"/>
                      </a:cubicBezTo>
                      <a:close/>
                    </a:path>
                  </a:pathLst>
                </a:custGeom>
                <a:solidFill>
                  <a:srgbClr val="5D5DFF">
                    <a:alpha val="52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32" name="Oval 274"/>
                <p:cNvSpPr/>
                <p:nvPr/>
              </p:nvSpPr>
              <p:spPr>
                <a:xfrm>
                  <a:off x="1172" y="1217"/>
                  <a:ext cx="22" cy="24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33" name="Oval 275"/>
                <p:cNvSpPr/>
                <p:nvPr/>
              </p:nvSpPr>
              <p:spPr>
                <a:xfrm>
                  <a:off x="1219" y="1187"/>
                  <a:ext cx="21" cy="24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34" name="Oval 276"/>
                <p:cNvSpPr/>
                <p:nvPr/>
              </p:nvSpPr>
              <p:spPr>
                <a:xfrm>
                  <a:off x="1140" y="1194"/>
                  <a:ext cx="24" cy="21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35" name="Oval 277"/>
                <p:cNvSpPr/>
                <p:nvPr/>
              </p:nvSpPr>
              <p:spPr>
                <a:xfrm>
                  <a:off x="1207" y="1253"/>
                  <a:ext cx="24" cy="24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36" name="Oval 278"/>
                <p:cNvSpPr/>
                <p:nvPr/>
              </p:nvSpPr>
              <p:spPr>
                <a:xfrm>
                  <a:off x="1134" y="1235"/>
                  <a:ext cx="22" cy="24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37" name="Oval 279"/>
                <p:cNvSpPr/>
                <p:nvPr/>
              </p:nvSpPr>
              <p:spPr>
                <a:xfrm>
                  <a:off x="1117" y="1085"/>
                  <a:ext cx="21" cy="24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38" name="Oval 280"/>
                <p:cNvSpPr/>
                <p:nvPr/>
              </p:nvSpPr>
              <p:spPr>
                <a:xfrm>
                  <a:off x="1204" y="1220"/>
                  <a:ext cx="21" cy="20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39" name="Oval 281"/>
                <p:cNvSpPr/>
                <p:nvPr/>
              </p:nvSpPr>
              <p:spPr>
                <a:xfrm>
                  <a:off x="1239" y="1235"/>
                  <a:ext cx="21" cy="21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40" name="Oval 282"/>
                <p:cNvSpPr/>
                <p:nvPr/>
              </p:nvSpPr>
              <p:spPr>
                <a:xfrm>
                  <a:off x="974" y="1194"/>
                  <a:ext cx="21" cy="21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41" name="Oval 283"/>
                <p:cNvSpPr/>
                <p:nvPr/>
              </p:nvSpPr>
              <p:spPr>
                <a:xfrm>
                  <a:off x="1231" y="1296"/>
                  <a:ext cx="22" cy="21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42" name="Oval 284"/>
                <p:cNvSpPr/>
                <p:nvPr/>
              </p:nvSpPr>
              <p:spPr>
                <a:xfrm>
                  <a:off x="1170" y="1303"/>
                  <a:ext cx="25" cy="25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43" name="Oval 285"/>
                <p:cNvSpPr/>
                <p:nvPr/>
              </p:nvSpPr>
              <p:spPr>
                <a:xfrm>
                  <a:off x="1139" y="1316"/>
                  <a:ext cx="21" cy="21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44" name="Oval 286"/>
                <p:cNvSpPr/>
                <p:nvPr/>
              </p:nvSpPr>
              <p:spPr>
                <a:xfrm>
                  <a:off x="1012" y="1271"/>
                  <a:ext cx="22" cy="24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45" name="Oval 287"/>
                <p:cNvSpPr/>
                <p:nvPr/>
              </p:nvSpPr>
              <p:spPr>
                <a:xfrm>
                  <a:off x="1098" y="1206"/>
                  <a:ext cx="26" cy="22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46" name="Oval 288"/>
                <p:cNvSpPr/>
                <p:nvPr/>
              </p:nvSpPr>
              <p:spPr>
                <a:xfrm>
                  <a:off x="1202" y="1285"/>
                  <a:ext cx="24" cy="22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47" name="Oval 289"/>
                <p:cNvSpPr/>
                <p:nvPr/>
              </p:nvSpPr>
              <p:spPr>
                <a:xfrm>
                  <a:off x="1170" y="1265"/>
                  <a:ext cx="25" cy="21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48" name="Oval 290"/>
                <p:cNvSpPr/>
                <p:nvPr/>
              </p:nvSpPr>
              <p:spPr>
                <a:xfrm>
                  <a:off x="968" y="1230"/>
                  <a:ext cx="22" cy="21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49" name="Oval 291"/>
                <p:cNvSpPr/>
                <p:nvPr/>
              </p:nvSpPr>
              <p:spPr>
                <a:xfrm>
                  <a:off x="1008" y="1140"/>
                  <a:ext cx="24" cy="22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50" name="Oval 292"/>
                <p:cNvSpPr/>
                <p:nvPr/>
              </p:nvSpPr>
              <p:spPr>
                <a:xfrm>
                  <a:off x="1204" y="1137"/>
                  <a:ext cx="24" cy="22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51" name="Oval 293"/>
                <p:cNvSpPr/>
                <p:nvPr/>
              </p:nvSpPr>
              <p:spPr>
                <a:xfrm>
                  <a:off x="1058" y="1085"/>
                  <a:ext cx="25" cy="24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52" name="Oval 294"/>
                <p:cNvSpPr/>
                <p:nvPr/>
              </p:nvSpPr>
              <p:spPr>
                <a:xfrm>
                  <a:off x="1038" y="1305"/>
                  <a:ext cx="24" cy="22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53" name="Oval 295"/>
                <p:cNvSpPr/>
                <p:nvPr/>
              </p:nvSpPr>
              <p:spPr>
                <a:xfrm>
                  <a:off x="1037" y="1113"/>
                  <a:ext cx="21" cy="24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8462" name="Oval 296"/>
                <p:cNvSpPr/>
                <p:nvPr/>
              </p:nvSpPr>
              <p:spPr>
                <a:xfrm>
                  <a:off x="1081" y="1096"/>
                  <a:ext cx="21" cy="22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8463" name="Oval 297"/>
                <p:cNvSpPr/>
                <p:nvPr/>
              </p:nvSpPr>
              <p:spPr>
                <a:xfrm>
                  <a:off x="1080" y="1327"/>
                  <a:ext cx="22" cy="20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</p:grpSp>
        </p:grpSp>
        <p:sp>
          <p:nvSpPr>
            <p:cNvPr id="14378" name="Line 990"/>
            <p:cNvSpPr>
              <a:spLocks noChangeShapeType="1"/>
            </p:cNvSpPr>
            <p:nvPr/>
          </p:nvSpPr>
          <p:spPr bwMode="auto">
            <a:xfrm>
              <a:off x="3930650" y="3086100"/>
              <a:ext cx="949325" cy="0"/>
            </a:xfrm>
            <a:prstGeom prst="line">
              <a:avLst/>
            </a:prstGeom>
            <a:noFill/>
            <a:ln w="25400">
              <a:solidFill>
                <a:srgbClr val="C0C0C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</a:endParaRPr>
            </a:p>
          </p:txBody>
        </p:sp>
        <p:grpSp>
          <p:nvGrpSpPr>
            <p:cNvPr id="14379" name="Group 1772"/>
            <p:cNvGrpSpPr>
              <a:grpSpLocks/>
            </p:cNvGrpSpPr>
            <p:nvPr/>
          </p:nvGrpSpPr>
          <p:grpSpPr bwMode="auto">
            <a:xfrm>
              <a:off x="5556250" y="2803525"/>
              <a:ext cx="646113" cy="590550"/>
              <a:chOff x="3590" y="1732"/>
              <a:chExt cx="407" cy="372"/>
            </a:xfrm>
          </p:grpSpPr>
          <p:sp>
            <p:nvSpPr>
              <p:cNvPr id="15274" name="Text Box 885"/>
              <p:cNvSpPr txBox="1">
                <a:spLocks noChangeArrowheads="1"/>
              </p:cNvSpPr>
              <p:nvPr/>
            </p:nvSpPr>
            <p:spPr bwMode="auto">
              <a:xfrm rot="-5185420">
                <a:off x="3574" y="1852"/>
                <a:ext cx="128" cy="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tr-TR" altLang="en-US" sz="1000" b="1" dirty="0" smtClean="0">
                    <a:solidFill>
                      <a:srgbClr val="0000FF"/>
                    </a:solidFill>
                    <a:latin typeface="Adobe Heiti Std R" panose="020B0400000000000000" pitchFamily="34" charset="-128"/>
                  </a:rPr>
                  <a:t>Y</a:t>
                </a:r>
                <a:endParaRPr lang="tr-TR" altLang="en-US" sz="1000" b="1" dirty="0">
                  <a:solidFill>
                    <a:srgbClr val="0000FF"/>
                  </a:solidFill>
                  <a:latin typeface="Adobe Heiti Std R" panose="020B0400000000000000" pitchFamily="34" charset="-128"/>
                </a:endParaRPr>
              </a:p>
            </p:txBody>
          </p:sp>
          <p:sp>
            <p:nvSpPr>
              <p:cNvPr id="15275" name="Text Box 886"/>
              <p:cNvSpPr txBox="1">
                <a:spLocks noChangeArrowheads="1"/>
              </p:cNvSpPr>
              <p:nvPr/>
            </p:nvSpPr>
            <p:spPr bwMode="auto">
              <a:xfrm rot="10800000">
                <a:off x="3740" y="2008"/>
                <a:ext cx="128" cy="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tr-TR" altLang="en-US" sz="1000" b="1" dirty="0" smtClean="0">
                    <a:solidFill>
                      <a:srgbClr val="0000FF"/>
                    </a:solidFill>
                    <a:latin typeface="Adobe Heiti Std R" panose="020B0400000000000000" pitchFamily="34" charset="-128"/>
                  </a:rPr>
                  <a:t>Y</a:t>
                </a:r>
                <a:endParaRPr lang="tr-TR" altLang="en-US" sz="1000" b="1" dirty="0">
                  <a:solidFill>
                    <a:srgbClr val="0000FF"/>
                  </a:solidFill>
                  <a:latin typeface="Adobe Heiti Std R" panose="020B0400000000000000" pitchFamily="34" charset="-128"/>
                </a:endParaRPr>
              </a:p>
            </p:txBody>
          </p:sp>
          <p:sp>
            <p:nvSpPr>
              <p:cNvPr id="15276" name="Text Box 887"/>
              <p:cNvSpPr txBox="1">
                <a:spLocks noChangeArrowheads="1"/>
              </p:cNvSpPr>
              <p:nvPr/>
            </p:nvSpPr>
            <p:spPr bwMode="auto">
              <a:xfrm rot="5400000">
                <a:off x="3885" y="1885"/>
                <a:ext cx="128" cy="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tr-TR" altLang="en-US" sz="1000" b="1" dirty="0" smtClean="0">
                    <a:solidFill>
                      <a:srgbClr val="0000FF"/>
                    </a:solidFill>
                    <a:latin typeface="Adobe Heiti Std R" panose="020B0400000000000000" pitchFamily="34" charset="-128"/>
                  </a:rPr>
                  <a:t>Y</a:t>
                </a:r>
                <a:endParaRPr lang="tr-TR" altLang="en-US" sz="1000" b="1" dirty="0">
                  <a:solidFill>
                    <a:srgbClr val="0000FF"/>
                  </a:solidFill>
                  <a:latin typeface="Adobe Heiti Std R" panose="020B0400000000000000" pitchFamily="34" charset="-128"/>
                </a:endParaRPr>
              </a:p>
            </p:txBody>
          </p:sp>
          <p:sp>
            <p:nvSpPr>
              <p:cNvPr id="15277" name="Text Box 888"/>
              <p:cNvSpPr txBox="1">
                <a:spLocks noChangeArrowheads="1"/>
              </p:cNvSpPr>
              <p:nvPr/>
            </p:nvSpPr>
            <p:spPr bwMode="auto">
              <a:xfrm rot="1882380">
                <a:off x="3790" y="1734"/>
                <a:ext cx="128" cy="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tr-TR" altLang="en-US" sz="1000" b="1" dirty="0" smtClean="0">
                    <a:solidFill>
                      <a:srgbClr val="0000FF"/>
                    </a:solidFill>
                    <a:latin typeface="Adobe Heiti Std R" panose="020B0400000000000000" pitchFamily="34" charset="-128"/>
                  </a:rPr>
                  <a:t>Y</a:t>
                </a:r>
                <a:endParaRPr lang="tr-TR" altLang="en-US" sz="1000" b="1" dirty="0">
                  <a:solidFill>
                    <a:srgbClr val="0000FF"/>
                  </a:solidFill>
                  <a:latin typeface="Adobe Heiti Std R" panose="020B0400000000000000" pitchFamily="34" charset="-128"/>
                </a:endParaRPr>
              </a:p>
            </p:txBody>
          </p:sp>
          <p:grpSp>
            <p:nvGrpSpPr>
              <p:cNvPr id="15278" name="Group 963"/>
              <p:cNvGrpSpPr>
                <a:grpSpLocks/>
              </p:cNvGrpSpPr>
              <p:nvPr/>
            </p:nvGrpSpPr>
            <p:grpSpPr bwMode="auto">
              <a:xfrm>
                <a:off x="3658" y="1781"/>
                <a:ext cx="267" cy="254"/>
                <a:chOff x="1521" y="1744"/>
                <a:chExt cx="332" cy="316"/>
              </a:xfrm>
            </p:grpSpPr>
            <p:sp>
              <p:nvSpPr>
                <p:cNvPr id="15281" name="Freeform 272"/>
                <p:cNvSpPr>
                  <a:spLocks/>
                </p:cNvSpPr>
                <p:nvPr/>
              </p:nvSpPr>
              <p:spPr bwMode="auto">
                <a:xfrm>
                  <a:off x="1521" y="1744"/>
                  <a:ext cx="332" cy="316"/>
                </a:xfrm>
                <a:custGeom>
                  <a:avLst/>
                  <a:gdLst>
                    <a:gd name="T0" fmla="*/ 0 w 515520"/>
                    <a:gd name="T1" fmla="*/ 0 h 496974"/>
                    <a:gd name="T2" fmla="*/ 0 w 515520"/>
                    <a:gd name="T3" fmla="*/ 0 h 496974"/>
                    <a:gd name="T4" fmla="*/ 0 w 515520"/>
                    <a:gd name="T5" fmla="*/ 0 h 496974"/>
                    <a:gd name="T6" fmla="*/ 0 w 515520"/>
                    <a:gd name="T7" fmla="*/ 0 h 496974"/>
                    <a:gd name="T8" fmla="*/ 0 w 515520"/>
                    <a:gd name="T9" fmla="*/ 0 h 496974"/>
                    <a:gd name="T10" fmla="*/ 0 w 515520"/>
                    <a:gd name="T11" fmla="*/ 0 h 496974"/>
                    <a:gd name="T12" fmla="*/ 0 w 515520"/>
                    <a:gd name="T13" fmla="*/ 0 h 49697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515520" h="496974">
                      <a:moveTo>
                        <a:pt x="33460" y="122483"/>
                      </a:moveTo>
                      <a:cubicBezTo>
                        <a:pt x="75370" y="64063"/>
                        <a:pt x="204910" y="-7057"/>
                        <a:pt x="277300" y="563"/>
                      </a:cubicBezTo>
                      <a:cubicBezTo>
                        <a:pt x="349690" y="8183"/>
                        <a:pt x="430970" y="100893"/>
                        <a:pt x="467800" y="168203"/>
                      </a:cubicBezTo>
                      <a:cubicBezTo>
                        <a:pt x="504630" y="235513"/>
                        <a:pt x="536380" y="349813"/>
                        <a:pt x="498280" y="404423"/>
                      </a:cubicBezTo>
                      <a:cubicBezTo>
                        <a:pt x="460180" y="459033"/>
                        <a:pt x="316670" y="504753"/>
                        <a:pt x="239200" y="495863"/>
                      </a:cubicBezTo>
                      <a:cubicBezTo>
                        <a:pt x="161730" y="486973"/>
                        <a:pt x="62670" y="413313"/>
                        <a:pt x="25840" y="351083"/>
                      </a:cubicBezTo>
                      <a:cubicBezTo>
                        <a:pt x="-10990" y="288853"/>
                        <a:pt x="-8450" y="180903"/>
                        <a:pt x="33460" y="122483"/>
                      </a:cubicBezTo>
                      <a:close/>
                    </a:path>
                  </a:pathLst>
                </a:custGeom>
                <a:solidFill>
                  <a:srgbClr val="FFD1F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8" name="Oval 274"/>
                <p:cNvSpPr>
                  <a:spLocks noChangeArrowheads="1"/>
                </p:cNvSpPr>
                <p:nvPr/>
              </p:nvSpPr>
              <p:spPr bwMode="auto">
                <a:xfrm>
                  <a:off x="1731" y="2016"/>
                  <a:ext cx="22" cy="21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59" name="Oval 275"/>
                <p:cNvSpPr>
                  <a:spLocks noChangeArrowheads="1"/>
                </p:cNvSpPr>
                <p:nvPr/>
              </p:nvSpPr>
              <p:spPr bwMode="auto">
                <a:xfrm>
                  <a:off x="1783" y="1875"/>
                  <a:ext cx="21" cy="25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60" name="Oval 276"/>
                <p:cNvSpPr>
                  <a:spLocks noChangeArrowheads="1"/>
                </p:cNvSpPr>
                <p:nvPr/>
              </p:nvSpPr>
              <p:spPr bwMode="auto">
                <a:xfrm>
                  <a:off x="1727" y="1779"/>
                  <a:ext cx="21" cy="24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61" name="Oval 277"/>
                <p:cNvSpPr>
                  <a:spLocks noChangeArrowheads="1"/>
                </p:cNvSpPr>
                <p:nvPr/>
              </p:nvSpPr>
              <p:spPr bwMode="auto">
                <a:xfrm>
                  <a:off x="1771" y="1941"/>
                  <a:ext cx="24" cy="25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62" name="Oval 278"/>
                <p:cNvSpPr>
                  <a:spLocks noChangeArrowheads="1"/>
                </p:cNvSpPr>
                <p:nvPr/>
              </p:nvSpPr>
              <p:spPr bwMode="auto">
                <a:xfrm>
                  <a:off x="1571" y="1916"/>
                  <a:ext cx="25" cy="25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63" name="Oval 279"/>
                <p:cNvSpPr>
                  <a:spLocks noChangeArrowheads="1"/>
                </p:cNvSpPr>
                <p:nvPr/>
              </p:nvSpPr>
              <p:spPr bwMode="auto">
                <a:xfrm>
                  <a:off x="1681" y="1773"/>
                  <a:ext cx="21" cy="25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64" name="Oval 280"/>
                <p:cNvSpPr>
                  <a:spLocks noChangeArrowheads="1"/>
                </p:cNvSpPr>
                <p:nvPr/>
              </p:nvSpPr>
              <p:spPr bwMode="auto">
                <a:xfrm>
                  <a:off x="1768" y="1908"/>
                  <a:ext cx="21" cy="22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65" name="Oval 281"/>
                <p:cNvSpPr>
                  <a:spLocks noChangeArrowheads="1"/>
                </p:cNvSpPr>
                <p:nvPr/>
              </p:nvSpPr>
              <p:spPr bwMode="auto">
                <a:xfrm>
                  <a:off x="1803" y="1923"/>
                  <a:ext cx="21" cy="22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66" name="Oval 282"/>
                <p:cNvSpPr>
                  <a:spLocks noChangeArrowheads="1"/>
                </p:cNvSpPr>
                <p:nvPr/>
              </p:nvSpPr>
              <p:spPr bwMode="auto">
                <a:xfrm>
                  <a:off x="1538" y="1882"/>
                  <a:ext cx="21" cy="22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67" name="Oval 283"/>
                <p:cNvSpPr>
                  <a:spLocks noChangeArrowheads="1"/>
                </p:cNvSpPr>
                <p:nvPr/>
              </p:nvSpPr>
              <p:spPr bwMode="auto">
                <a:xfrm>
                  <a:off x="1795" y="1984"/>
                  <a:ext cx="22" cy="22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68" name="Oval 284"/>
                <p:cNvSpPr>
                  <a:spLocks noChangeArrowheads="1"/>
                </p:cNvSpPr>
                <p:nvPr/>
              </p:nvSpPr>
              <p:spPr bwMode="auto">
                <a:xfrm>
                  <a:off x="1734" y="1992"/>
                  <a:ext cx="25" cy="22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69" name="Oval 285"/>
                <p:cNvSpPr>
                  <a:spLocks noChangeArrowheads="1"/>
                </p:cNvSpPr>
                <p:nvPr/>
              </p:nvSpPr>
              <p:spPr bwMode="auto">
                <a:xfrm>
                  <a:off x="1703" y="2004"/>
                  <a:ext cx="21" cy="22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70" name="Oval 286"/>
                <p:cNvSpPr>
                  <a:spLocks noChangeArrowheads="1"/>
                </p:cNvSpPr>
                <p:nvPr/>
              </p:nvSpPr>
              <p:spPr bwMode="auto">
                <a:xfrm>
                  <a:off x="1576" y="1960"/>
                  <a:ext cx="22" cy="21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71" name="Oval 287"/>
                <p:cNvSpPr>
                  <a:spLocks noChangeArrowheads="1"/>
                </p:cNvSpPr>
                <p:nvPr/>
              </p:nvSpPr>
              <p:spPr bwMode="auto">
                <a:xfrm>
                  <a:off x="1635" y="1982"/>
                  <a:ext cx="24" cy="21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72" name="Oval 288"/>
                <p:cNvSpPr>
                  <a:spLocks noChangeArrowheads="1"/>
                </p:cNvSpPr>
                <p:nvPr/>
              </p:nvSpPr>
              <p:spPr bwMode="auto">
                <a:xfrm>
                  <a:off x="1766" y="1973"/>
                  <a:ext cx="24" cy="22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73" name="Oval 289"/>
                <p:cNvSpPr>
                  <a:spLocks noChangeArrowheads="1"/>
                </p:cNvSpPr>
                <p:nvPr/>
              </p:nvSpPr>
              <p:spPr bwMode="auto">
                <a:xfrm>
                  <a:off x="1538" y="1839"/>
                  <a:ext cx="24" cy="25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74" name="Oval 290"/>
                <p:cNvSpPr>
                  <a:spLocks noChangeArrowheads="1"/>
                </p:cNvSpPr>
                <p:nvPr/>
              </p:nvSpPr>
              <p:spPr bwMode="auto">
                <a:xfrm>
                  <a:off x="1532" y="1918"/>
                  <a:ext cx="22" cy="22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75" name="Oval 291"/>
                <p:cNvSpPr>
                  <a:spLocks noChangeArrowheads="1"/>
                </p:cNvSpPr>
                <p:nvPr/>
              </p:nvSpPr>
              <p:spPr bwMode="auto">
                <a:xfrm>
                  <a:off x="1572" y="1827"/>
                  <a:ext cx="24" cy="21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76" name="Oval 292"/>
                <p:cNvSpPr>
                  <a:spLocks noChangeArrowheads="1"/>
                </p:cNvSpPr>
                <p:nvPr/>
              </p:nvSpPr>
              <p:spPr bwMode="auto">
                <a:xfrm>
                  <a:off x="1768" y="1825"/>
                  <a:ext cx="24" cy="24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77" name="Oval 293"/>
                <p:cNvSpPr>
                  <a:spLocks noChangeArrowheads="1"/>
                </p:cNvSpPr>
                <p:nvPr/>
              </p:nvSpPr>
              <p:spPr bwMode="auto">
                <a:xfrm>
                  <a:off x="1622" y="1773"/>
                  <a:ext cx="25" cy="25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78" name="Oval 294"/>
                <p:cNvSpPr>
                  <a:spLocks noChangeArrowheads="1"/>
                </p:cNvSpPr>
                <p:nvPr/>
              </p:nvSpPr>
              <p:spPr bwMode="auto">
                <a:xfrm>
                  <a:off x="1602" y="1993"/>
                  <a:ext cx="24" cy="24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79" name="Oval 295"/>
                <p:cNvSpPr>
                  <a:spLocks noChangeArrowheads="1"/>
                </p:cNvSpPr>
                <p:nvPr/>
              </p:nvSpPr>
              <p:spPr bwMode="auto">
                <a:xfrm>
                  <a:off x="1601" y="1802"/>
                  <a:ext cx="21" cy="21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80" name="Oval 296"/>
                <p:cNvSpPr>
                  <a:spLocks noChangeArrowheads="1"/>
                </p:cNvSpPr>
                <p:nvPr/>
              </p:nvSpPr>
              <p:spPr bwMode="auto">
                <a:xfrm>
                  <a:off x="1645" y="1784"/>
                  <a:ext cx="21" cy="22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90" name="Oval 297"/>
                <p:cNvSpPr>
                  <a:spLocks noChangeArrowheads="1"/>
                </p:cNvSpPr>
                <p:nvPr/>
              </p:nvSpPr>
              <p:spPr bwMode="auto">
                <a:xfrm>
                  <a:off x="1644" y="2015"/>
                  <a:ext cx="22" cy="22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5306" name="Oval 989"/>
                <p:cNvSpPr>
                  <a:spLocks noChangeArrowheads="1"/>
                </p:cNvSpPr>
                <p:nvPr/>
              </p:nvSpPr>
              <p:spPr bwMode="auto">
                <a:xfrm>
                  <a:off x="1620" y="1810"/>
                  <a:ext cx="145" cy="169"/>
                </a:xfrm>
                <a:prstGeom prst="ellipse">
                  <a:avLst/>
                </a:prstGeom>
                <a:solidFill>
                  <a:srgbClr val="AC85C9">
                    <a:alpha val="49019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algn="r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tr-TR" altLang="en-US" sz="1800" dirty="0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15279" name="Text Box 991"/>
              <p:cNvSpPr txBox="1">
                <a:spLocks noChangeArrowheads="1"/>
              </p:cNvSpPr>
              <p:nvPr/>
            </p:nvSpPr>
            <p:spPr bwMode="auto">
              <a:xfrm rot="-1066297">
                <a:off x="3667" y="1732"/>
                <a:ext cx="128" cy="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tr-TR" altLang="en-US" sz="1000" b="1" dirty="0" smtClean="0">
                    <a:solidFill>
                      <a:srgbClr val="0000FF"/>
                    </a:solidFill>
                    <a:latin typeface="Adobe Heiti Std R" panose="020B0400000000000000" pitchFamily="34" charset="-128"/>
                  </a:rPr>
                  <a:t>Y</a:t>
                </a:r>
                <a:endParaRPr lang="tr-TR" altLang="en-US" sz="1000" b="1" dirty="0">
                  <a:solidFill>
                    <a:srgbClr val="0000FF"/>
                  </a:solidFill>
                  <a:latin typeface="Adobe Heiti Std R" panose="020B0400000000000000" pitchFamily="34" charset="-128"/>
                </a:endParaRPr>
              </a:p>
            </p:txBody>
          </p:sp>
          <p:sp>
            <p:nvSpPr>
              <p:cNvPr id="15280" name="Text Box 992"/>
              <p:cNvSpPr txBox="1">
                <a:spLocks noChangeArrowheads="1"/>
              </p:cNvSpPr>
              <p:nvPr/>
            </p:nvSpPr>
            <p:spPr bwMode="auto">
              <a:xfrm rot="-8698881">
                <a:off x="3611" y="1953"/>
                <a:ext cx="128" cy="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tr-TR" altLang="en-US" sz="1000" b="1" dirty="0" smtClean="0">
                    <a:solidFill>
                      <a:srgbClr val="0000FF"/>
                    </a:solidFill>
                    <a:latin typeface="Adobe Heiti Std R" panose="020B0400000000000000" pitchFamily="34" charset="-128"/>
                  </a:rPr>
                  <a:t>Y</a:t>
                </a:r>
                <a:endParaRPr lang="tr-TR" altLang="en-US" sz="1000" b="1" dirty="0">
                  <a:solidFill>
                    <a:srgbClr val="0000FF"/>
                  </a:solidFill>
                  <a:latin typeface="Adobe Heiti Std R" panose="020B0400000000000000" pitchFamily="34" charset="-128"/>
                </a:endParaRPr>
              </a:p>
            </p:txBody>
          </p:sp>
        </p:grpSp>
        <p:sp>
          <p:nvSpPr>
            <p:cNvPr id="14380" name="Freeform 993"/>
            <p:cNvSpPr>
              <a:spLocks/>
            </p:cNvSpPr>
            <p:nvPr/>
          </p:nvSpPr>
          <p:spPr bwMode="auto">
            <a:xfrm>
              <a:off x="4327525" y="3086100"/>
              <a:ext cx="406400" cy="519113"/>
            </a:xfrm>
            <a:custGeom>
              <a:avLst/>
              <a:gdLst>
                <a:gd name="T0" fmla="*/ 2147483646 w 256"/>
                <a:gd name="T1" fmla="*/ 2147483646 h 408"/>
                <a:gd name="T2" fmla="*/ 2147483646 w 256"/>
                <a:gd name="T3" fmla="*/ 2147483646 h 408"/>
                <a:gd name="T4" fmla="*/ 2147483646 w 256"/>
                <a:gd name="T5" fmla="*/ 0 h 40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56" h="408">
                  <a:moveTo>
                    <a:pt x="16" y="408"/>
                  </a:moveTo>
                  <a:cubicBezTo>
                    <a:pt x="19" y="352"/>
                    <a:pt x="0" y="140"/>
                    <a:pt x="40" y="72"/>
                  </a:cubicBezTo>
                  <a:cubicBezTo>
                    <a:pt x="80" y="4"/>
                    <a:pt x="220" y="9"/>
                    <a:pt x="256" y="0"/>
                  </a:cubicBezTo>
                </a:path>
              </a:pathLst>
            </a:custGeom>
            <a:noFill/>
            <a:ln w="25400">
              <a:solidFill>
                <a:srgbClr val="C0C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</a:endParaRPr>
            </a:p>
          </p:txBody>
        </p:sp>
        <p:sp>
          <p:nvSpPr>
            <p:cNvPr id="14381" name="Text Box 995"/>
            <p:cNvSpPr txBox="1">
              <a:spLocks noChangeArrowheads="1"/>
            </p:cNvSpPr>
            <p:nvPr/>
          </p:nvSpPr>
          <p:spPr bwMode="auto">
            <a:xfrm>
              <a:off x="4583112" y="2500875"/>
              <a:ext cx="1815626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200" dirty="0" err="1" smtClean="0">
                  <a:solidFill>
                    <a:prstClr val="black"/>
                  </a:solidFill>
                  <a:latin typeface="Arial" panose="020B0604020202020204" pitchFamily="34" charset="0"/>
                </a:rPr>
                <a:t>IgE</a:t>
              </a:r>
              <a:r>
                <a:rPr lang="tr-TR" altLang="en-US" sz="1200" dirty="0">
                  <a:solidFill>
                    <a:prstClr val="black"/>
                  </a:solidFill>
                  <a:latin typeface="Arial" panose="020B0604020202020204" pitchFamily="34" charset="0"/>
                </a:rPr>
                <a:t> </a:t>
              </a:r>
              <a:r>
                <a:rPr lang="tr-TR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ile ‘silahlanmış’ </a:t>
              </a:r>
              <a:r>
                <a:rPr lang="tr-TR" altLang="en-US" sz="1200" dirty="0" err="1" smtClean="0">
                  <a:solidFill>
                    <a:prstClr val="black"/>
                  </a:solidFill>
                  <a:latin typeface="Arial" panose="020B0604020202020204" pitchFamily="34" charset="0"/>
                </a:rPr>
                <a:t>hüc</a:t>
              </a:r>
              <a:r>
                <a:rPr lang="tr-TR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.</a:t>
              </a:r>
              <a:endParaRPr lang="tr-TR" altLang="en-US" sz="1200" dirty="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11270" name="Group 11269"/>
          <p:cNvGrpSpPr/>
          <p:nvPr/>
        </p:nvGrpSpPr>
        <p:grpSpPr>
          <a:xfrm>
            <a:off x="6181921" y="2460625"/>
            <a:ext cx="1872227" cy="1015663"/>
            <a:chOff x="6181921" y="2460625"/>
            <a:chExt cx="1872227" cy="1015663"/>
          </a:xfrm>
        </p:grpSpPr>
        <p:sp>
          <p:nvSpPr>
            <p:cNvPr id="14384" name="Text Box 1765"/>
            <p:cNvSpPr txBox="1">
              <a:spLocks noChangeArrowheads="1"/>
            </p:cNvSpPr>
            <p:nvPr/>
          </p:nvSpPr>
          <p:spPr bwMode="auto">
            <a:xfrm>
              <a:off x="6181921" y="2840830"/>
              <a:ext cx="937822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400" b="1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+ Antijen</a:t>
              </a:r>
              <a:endParaRPr lang="tr-TR" altLang="en-US" sz="1400" b="1" dirty="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385" name="Text Box 1766"/>
            <p:cNvSpPr txBox="1">
              <a:spLocks noChangeArrowheads="1"/>
            </p:cNvSpPr>
            <p:nvPr/>
          </p:nvSpPr>
          <p:spPr bwMode="auto">
            <a:xfrm>
              <a:off x="7273165" y="2460625"/>
              <a:ext cx="780983" cy="1015663"/>
            </a:xfrm>
            <a:prstGeom prst="rect">
              <a:avLst/>
            </a:prstGeom>
            <a:solidFill>
              <a:srgbClr val="F7F5F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200" dirty="0" err="1" smtClean="0">
                  <a:solidFill>
                    <a:prstClr val="black"/>
                  </a:solidFill>
                  <a:latin typeface="Arial" panose="020B0604020202020204" pitchFamily="34" charset="0"/>
                </a:rPr>
                <a:t>Histamin</a:t>
              </a:r>
              <a:endParaRPr lang="tr-TR" altLang="en-US" sz="1200" dirty="0" smtClean="0">
                <a:solidFill>
                  <a:prstClr val="black"/>
                </a:solidFill>
                <a:latin typeface="Arial" panose="020B0604020202020204" pitchFamily="34" charset="0"/>
              </a:endParaRPr>
            </a:p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PGD</a:t>
              </a:r>
              <a:r>
                <a:rPr lang="tr-TR" altLang="en-US" sz="1200" baseline="-250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2</a:t>
              </a:r>
            </a:p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LTC</a:t>
              </a:r>
              <a:r>
                <a:rPr lang="tr-TR" altLang="en-US" sz="1200" baseline="-250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4</a:t>
              </a:r>
            </a:p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LTD</a:t>
              </a:r>
              <a:r>
                <a:rPr lang="tr-TR" altLang="en-US" sz="1200" baseline="-250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4</a:t>
              </a:r>
            </a:p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PAF</a:t>
              </a:r>
              <a:endParaRPr lang="tr-TR" altLang="en-US" sz="1200" dirty="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386" name="Line 1767"/>
            <p:cNvSpPr>
              <a:spLocks noChangeShapeType="1"/>
            </p:cNvSpPr>
            <p:nvPr/>
          </p:nvSpPr>
          <p:spPr bwMode="auto">
            <a:xfrm>
              <a:off x="6332538" y="3144042"/>
              <a:ext cx="769937" cy="1588"/>
            </a:xfrm>
            <a:prstGeom prst="line">
              <a:avLst/>
            </a:prstGeom>
            <a:noFill/>
            <a:ln w="25400">
              <a:solidFill>
                <a:srgbClr val="C0C0C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</a:endParaRPr>
            </a:p>
          </p:txBody>
        </p:sp>
      </p:grpSp>
      <p:sp>
        <p:nvSpPr>
          <p:cNvPr id="14389" name="Line 1770"/>
          <p:cNvSpPr>
            <a:spLocks noChangeShapeType="1"/>
          </p:cNvSpPr>
          <p:nvPr/>
        </p:nvSpPr>
        <p:spPr bwMode="auto">
          <a:xfrm flipV="1">
            <a:off x="5657850" y="4826000"/>
            <a:ext cx="0" cy="1908175"/>
          </a:xfrm>
          <a:prstGeom prst="line">
            <a:avLst/>
          </a:prstGeom>
          <a:noFill/>
          <a:ln w="254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dirty="0">
              <a:solidFill>
                <a:prstClr val="black"/>
              </a:solidFill>
            </a:endParaRPr>
          </a:p>
        </p:txBody>
      </p:sp>
      <p:grpSp>
        <p:nvGrpSpPr>
          <p:cNvPr id="11271" name="Group 11270"/>
          <p:cNvGrpSpPr/>
          <p:nvPr/>
        </p:nvGrpSpPr>
        <p:grpSpPr>
          <a:xfrm>
            <a:off x="6257925" y="3476625"/>
            <a:ext cx="2809875" cy="2751574"/>
            <a:chOff x="6257925" y="3476625"/>
            <a:chExt cx="2809875" cy="2751574"/>
          </a:xfrm>
        </p:grpSpPr>
        <p:sp>
          <p:nvSpPr>
            <p:cNvPr id="14390" name="Line 1773"/>
            <p:cNvSpPr>
              <a:spLocks noChangeShapeType="1"/>
            </p:cNvSpPr>
            <p:nvPr/>
          </p:nvSpPr>
          <p:spPr bwMode="auto">
            <a:xfrm flipH="1">
              <a:off x="7646815" y="3476625"/>
              <a:ext cx="16047" cy="1828244"/>
            </a:xfrm>
            <a:prstGeom prst="line">
              <a:avLst/>
            </a:prstGeom>
            <a:noFill/>
            <a:ln w="25400">
              <a:solidFill>
                <a:srgbClr val="C0C0C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</a:endParaRPr>
            </a:p>
          </p:txBody>
        </p:sp>
        <p:sp>
          <p:nvSpPr>
            <p:cNvPr id="14394" name="Text Box 1868"/>
            <p:cNvSpPr txBox="1">
              <a:spLocks noChangeArrowheads="1"/>
            </p:cNvSpPr>
            <p:nvPr/>
          </p:nvSpPr>
          <p:spPr bwMode="auto">
            <a:xfrm>
              <a:off x="6257925" y="5304869"/>
              <a:ext cx="2809875" cy="923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800" b="1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Kasılma</a:t>
              </a:r>
            </a:p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en-US" sz="1200" dirty="0" smtClean="0">
                <a:solidFill>
                  <a:srgbClr val="71B8FF"/>
                </a:solidFill>
                <a:latin typeface="Arial" panose="020B0604020202020204" pitchFamily="34" charset="0"/>
              </a:endParaRPr>
            </a:p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200" dirty="0" err="1" smtClean="0">
                  <a:solidFill>
                    <a:srgbClr val="71B8FF"/>
                  </a:solidFill>
                  <a:latin typeface="Arial" panose="020B0604020202020204" pitchFamily="34" charset="0"/>
                </a:rPr>
                <a:t>Astmatik</a:t>
              </a:r>
              <a:r>
                <a:rPr lang="tr-TR" altLang="en-US" sz="1200" dirty="0" smtClean="0">
                  <a:solidFill>
                    <a:srgbClr val="71B8FF"/>
                  </a:solidFill>
                  <a:latin typeface="Arial" panose="020B0604020202020204" pitchFamily="34" charset="0"/>
                </a:rPr>
                <a:t> tepkiyi kolaylaştıran </a:t>
              </a:r>
            </a:p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200" dirty="0" smtClean="0">
                  <a:solidFill>
                    <a:srgbClr val="71B8FF"/>
                  </a:solidFill>
                  <a:latin typeface="Arial" panose="020B0604020202020204" pitchFamily="34" charset="0"/>
                </a:rPr>
                <a:t>patolojik </a:t>
              </a:r>
              <a:r>
                <a:rPr lang="tr-TR" altLang="en-US" sz="1200" dirty="0" err="1" smtClean="0">
                  <a:solidFill>
                    <a:srgbClr val="71B8FF"/>
                  </a:solidFill>
                  <a:latin typeface="Arial" panose="020B0604020202020204" pitchFamily="34" charset="0"/>
                </a:rPr>
                <a:t>inflamatuar</a:t>
              </a:r>
              <a:r>
                <a:rPr lang="tr-TR" altLang="en-US" sz="1200" dirty="0" smtClean="0">
                  <a:solidFill>
                    <a:srgbClr val="71B8FF"/>
                  </a:solidFill>
                  <a:latin typeface="Arial" panose="020B0604020202020204" pitchFamily="34" charset="0"/>
                </a:rPr>
                <a:t> değişiklikler. </a:t>
              </a:r>
              <a:endParaRPr lang="tr-TR" altLang="en-US" sz="1200" dirty="0">
                <a:solidFill>
                  <a:srgbClr val="71B8FF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11273" name="Group 11272"/>
          <p:cNvGrpSpPr/>
          <p:nvPr/>
        </p:nvGrpSpPr>
        <p:grpSpPr>
          <a:xfrm>
            <a:off x="7264400" y="2460625"/>
            <a:ext cx="1454796" cy="1861572"/>
            <a:chOff x="7264400" y="2460625"/>
            <a:chExt cx="1454796" cy="1861572"/>
          </a:xfrm>
        </p:grpSpPr>
        <p:sp>
          <p:nvSpPr>
            <p:cNvPr id="14396" name="Line 1870"/>
            <p:cNvSpPr>
              <a:spLocks noChangeShapeType="1"/>
            </p:cNvSpPr>
            <p:nvPr/>
          </p:nvSpPr>
          <p:spPr bwMode="auto">
            <a:xfrm>
              <a:off x="7264400" y="4284663"/>
              <a:ext cx="984250" cy="3139"/>
            </a:xfrm>
            <a:prstGeom prst="line">
              <a:avLst/>
            </a:prstGeom>
            <a:noFill/>
            <a:ln w="25400">
              <a:solidFill>
                <a:srgbClr val="C0C0C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</a:endParaRPr>
            </a:p>
          </p:txBody>
        </p:sp>
        <p:sp>
          <p:nvSpPr>
            <p:cNvPr id="14397" name="Text Box 1871"/>
            <p:cNvSpPr txBox="1">
              <a:spLocks noChangeArrowheads="1"/>
            </p:cNvSpPr>
            <p:nvPr/>
          </p:nvSpPr>
          <p:spPr bwMode="auto">
            <a:xfrm rot="-5400000">
              <a:off x="7557578" y="3160578"/>
              <a:ext cx="1861572" cy="461665"/>
            </a:xfrm>
            <a:prstGeom prst="rect">
              <a:avLst/>
            </a:prstGeom>
            <a:solidFill>
              <a:srgbClr val="F9F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200" dirty="0" err="1" smtClean="0">
                  <a:solidFill>
                    <a:prstClr val="black"/>
                  </a:solidFill>
                  <a:latin typeface="Arial" panose="020B0604020202020204" pitchFamily="34" charset="0"/>
                </a:rPr>
                <a:t>Kemotaksis</a:t>
              </a:r>
              <a:r>
                <a:rPr lang="tr-TR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 ve çeşitli </a:t>
              </a:r>
            </a:p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200" dirty="0" err="1" smtClean="0">
                  <a:solidFill>
                    <a:prstClr val="black"/>
                  </a:solidFill>
                  <a:latin typeface="Arial" panose="020B0604020202020204" pitchFamily="34" charset="0"/>
                </a:rPr>
                <a:t>İnflamatuar</a:t>
              </a:r>
              <a:r>
                <a:rPr lang="tr-TR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 yanıtlar</a:t>
              </a:r>
              <a:endParaRPr lang="tr-TR" altLang="en-US" sz="1200" dirty="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11272" name="Group 11271"/>
          <p:cNvGrpSpPr/>
          <p:nvPr/>
        </p:nvGrpSpPr>
        <p:grpSpPr>
          <a:xfrm>
            <a:off x="5464175" y="3860800"/>
            <a:ext cx="1776413" cy="2065338"/>
            <a:chOff x="5464175" y="3860800"/>
            <a:chExt cx="1776413" cy="2065338"/>
          </a:xfrm>
        </p:grpSpPr>
        <p:sp>
          <p:nvSpPr>
            <p:cNvPr id="14387" name="Line 1768"/>
            <p:cNvSpPr>
              <a:spLocks noChangeShapeType="1"/>
            </p:cNvSpPr>
            <p:nvPr/>
          </p:nvSpPr>
          <p:spPr bwMode="auto">
            <a:xfrm>
              <a:off x="5616575" y="4216400"/>
              <a:ext cx="350838" cy="1588"/>
            </a:xfrm>
            <a:prstGeom prst="line">
              <a:avLst/>
            </a:prstGeom>
            <a:noFill/>
            <a:ln w="25400">
              <a:solidFill>
                <a:srgbClr val="C0C0C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</a:endParaRPr>
            </a:p>
          </p:txBody>
        </p:sp>
        <p:sp>
          <p:nvSpPr>
            <p:cNvPr id="14388" name="Text Box 1769"/>
            <p:cNvSpPr txBox="1">
              <a:spLocks noChangeArrowheads="1"/>
            </p:cNvSpPr>
            <p:nvPr/>
          </p:nvSpPr>
          <p:spPr bwMode="auto">
            <a:xfrm>
              <a:off x="6016625" y="3873500"/>
              <a:ext cx="1223963" cy="835025"/>
            </a:xfrm>
            <a:prstGeom prst="rect">
              <a:avLst/>
            </a:prstGeom>
            <a:solidFill>
              <a:srgbClr val="F9F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IL4     GM-CSF</a:t>
              </a:r>
            </a:p>
            <a:p>
              <a:pPr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IL5     TGF</a:t>
              </a:r>
            </a:p>
            <a:p>
              <a:pPr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IL9     TNF</a:t>
              </a:r>
            </a:p>
            <a:p>
              <a:pPr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IL13 </a:t>
              </a:r>
              <a:endParaRPr lang="tr-TR" altLang="en-US" sz="1200" dirty="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395" name="Freeform 1869"/>
            <p:cNvSpPr>
              <a:spLocks/>
            </p:cNvSpPr>
            <p:nvPr/>
          </p:nvSpPr>
          <p:spPr bwMode="auto">
            <a:xfrm>
              <a:off x="6029326" y="4705350"/>
              <a:ext cx="588962" cy="1220788"/>
            </a:xfrm>
            <a:custGeom>
              <a:avLst/>
              <a:gdLst>
                <a:gd name="T0" fmla="*/ 0 w 157"/>
                <a:gd name="T1" fmla="*/ 0 h 591"/>
                <a:gd name="T2" fmla="*/ 0 w 157"/>
                <a:gd name="T3" fmla="*/ 2147483646 h 591"/>
                <a:gd name="T4" fmla="*/ 2147483646 w 157"/>
                <a:gd name="T5" fmla="*/ 2147483646 h 59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57" h="591">
                  <a:moveTo>
                    <a:pt x="0" y="0"/>
                  </a:moveTo>
                  <a:lnTo>
                    <a:pt x="0" y="591"/>
                  </a:lnTo>
                  <a:lnTo>
                    <a:pt x="157" y="591"/>
                  </a:lnTo>
                </a:path>
              </a:pathLst>
            </a:custGeom>
            <a:noFill/>
            <a:ln w="25400">
              <a:solidFill>
                <a:srgbClr val="C0C0C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</a:endParaRPr>
            </a:p>
          </p:txBody>
        </p:sp>
        <p:sp>
          <p:nvSpPr>
            <p:cNvPr id="14403" name="AutoShape 1879"/>
            <p:cNvSpPr>
              <a:spLocks/>
            </p:cNvSpPr>
            <p:nvPr/>
          </p:nvSpPr>
          <p:spPr bwMode="auto">
            <a:xfrm>
              <a:off x="5464175" y="3860800"/>
              <a:ext cx="88900" cy="700088"/>
            </a:xfrm>
            <a:prstGeom prst="rightBrace">
              <a:avLst>
                <a:gd name="adj1" fmla="val 65625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en-US" sz="1800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1274" name="Group 11273"/>
          <p:cNvGrpSpPr/>
          <p:nvPr/>
        </p:nvGrpSpPr>
        <p:grpSpPr>
          <a:xfrm>
            <a:off x="4041775" y="265113"/>
            <a:ext cx="4795106" cy="2169548"/>
            <a:chOff x="4041775" y="265113"/>
            <a:chExt cx="4795106" cy="2169548"/>
          </a:xfrm>
        </p:grpSpPr>
        <p:sp>
          <p:nvSpPr>
            <p:cNvPr id="14356" name="AutoShape 900"/>
            <p:cNvSpPr>
              <a:spLocks noChangeArrowheads="1"/>
            </p:cNvSpPr>
            <p:nvPr/>
          </p:nvSpPr>
          <p:spPr bwMode="auto">
            <a:xfrm rot="-5400000">
              <a:off x="8317706" y="804069"/>
              <a:ext cx="395288" cy="158750"/>
            </a:xfrm>
            <a:custGeom>
              <a:avLst/>
              <a:gdLst>
                <a:gd name="T0" fmla="*/ 2147483646 w 21600"/>
                <a:gd name="T1" fmla="*/ 0 h 21600"/>
                <a:gd name="T2" fmla="*/ 0 w 21600"/>
                <a:gd name="T3" fmla="*/ 231592239 h 21600"/>
                <a:gd name="T4" fmla="*/ 2147483646 w 21600"/>
                <a:gd name="T5" fmla="*/ 463184096 h 21600"/>
                <a:gd name="T6" fmla="*/ 2147483646 w 21600"/>
                <a:gd name="T7" fmla="*/ 231592239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5400 h 21600"/>
                <a:gd name="T14" fmla="*/ 18900 w 21600"/>
                <a:gd name="T15" fmla="*/ 162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lnTo>
                    <a:pt x="16200" y="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lnTo>
                    <a:pt x="135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lnTo>
                    <a:pt x="0" y="5400"/>
                  </a:lnTo>
                  <a:close/>
                </a:path>
              </a:pathLst>
            </a:custGeom>
            <a:solidFill>
              <a:srgbClr val="FFFF99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</a:endParaRPr>
            </a:p>
          </p:txBody>
        </p:sp>
        <p:sp>
          <p:nvSpPr>
            <p:cNvPr id="14357" name="Text Box 901"/>
            <p:cNvSpPr txBox="1">
              <a:spLocks noChangeArrowheads="1"/>
            </p:cNvSpPr>
            <p:nvPr/>
          </p:nvSpPr>
          <p:spPr bwMode="auto">
            <a:xfrm>
              <a:off x="8200168" y="265113"/>
              <a:ext cx="636713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200" i="1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Mukus</a:t>
              </a:r>
            </a:p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200" i="1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salgısı</a:t>
              </a:r>
              <a:endParaRPr lang="tr-TR" altLang="en-US" sz="1200" i="1" dirty="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14382" name="Group 996"/>
            <p:cNvGrpSpPr>
              <a:grpSpLocks/>
            </p:cNvGrpSpPr>
            <p:nvPr/>
          </p:nvGrpSpPr>
          <p:grpSpPr bwMode="auto">
            <a:xfrm>
              <a:off x="5640388" y="893763"/>
              <a:ext cx="3090862" cy="1171575"/>
              <a:chOff x="91" y="647"/>
              <a:chExt cx="1947" cy="738"/>
            </a:xfrm>
          </p:grpSpPr>
          <p:grpSp>
            <p:nvGrpSpPr>
              <p:cNvPr id="14507" name="Group 271"/>
              <p:cNvGrpSpPr>
                <a:grpSpLocks/>
              </p:cNvGrpSpPr>
              <p:nvPr/>
            </p:nvGrpSpPr>
            <p:grpSpPr bwMode="auto">
              <a:xfrm>
                <a:off x="101" y="647"/>
                <a:ext cx="1682" cy="191"/>
                <a:chOff x="896094" y="360991"/>
                <a:chExt cx="2669434" cy="301839"/>
              </a:xfrm>
            </p:grpSpPr>
            <p:sp>
              <p:nvSpPr>
                <p:cNvPr id="32" name="Freeform 31"/>
                <p:cNvSpPr/>
                <p:nvPr/>
              </p:nvSpPr>
              <p:spPr>
                <a:xfrm>
                  <a:off x="959388" y="405378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3" name="Freeform 32"/>
                <p:cNvSpPr/>
                <p:nvPr/>
              </p:nvSpPr>
              <p:spPr>
                <a:xfrm flipH="1">
                  <a:off x="1031341" y="401317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4" name="Freeform 33"/>
                <p:cNvSpPr/>
                <p:nvPr/>
              </p:nvSpPr>
              <p:spPr>
                <a:xfrm flipH="1">
                  <a:off x="1002918" y="401317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5" name="Freeform 34"/>
                <p:cNvSpPr/>
                <p:nvPr/>
              </p:nvSpPr>
              <p:spPr>
                <a:xfrm flipH="1">
                  <a:off x="949095" y="381167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6" name="Freeform 35"/>
                <p:cNvSpPr/>
                <p:nvPr/>
              </p:nvSpPr>
              <p:spPr>
                <a:xfrm>
                  <a:off x="995195" y="398788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7" name="Freeform 36"/>
                <p:cNvSpPr/>
                <p:nvPr/>
              </p:nvSpPr>
              <p:spPr>
                <a:xfrm>
                  <a:off x="1044895" y="397256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8" name="Freeform 37"/>
                <p:cNvSpPr/>
                <p:nvPr/>
              </p:nvSpPr>
              <p:spPr>
                <a:xfrm>
                  <a:off x="937622" y="403559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9" name="Freeform 38"/>
                <p:cNvSpPr/>
                <p:nvPr/>
              </p:nvSpPr>
              <p:spPr>
                <a:xfrm>
                  <a:off x="915503" y="409956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0" name="Freeform 39"/>
                <p:cNvSpPr/>
                <p:nvPr/>
              </p:nvSpPr>
              <p:spPr>
                <a:xfrm flipH="1">
                  <a:off x="904095" y="397256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1" name="Freeform 40"/>
                <p:cNvSpPr/>
                <p:nvPr/>
              </p:nvSpPr>
              <p:spPr>
                <a:xfrm flipH="1">
                  <a:off x="1047948" y="397256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2" name="Freeform 41"/>
                <p:cNvSpPr/>
                <p:nvPr/>
              </p:nvSpPr>
              <p:spPr>
                <a:xfrm flipH="1">
                  <a:off x="922863" y="400431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3" name="Freeform 42"/>
                <p:cNvSpPr/>
                <p:nvPr/>
              </p:nvSpPr>
              <p:spPr>
                <a:xfrm>
                  <a:off x="972478" y="382913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4" name="Freeform 43"/>
                <p:cNvSpPr/>
                <p:nvPr/>
              </p:nvSpPr>
              <p:spPr>
                <a:xfrm>
                  <a:off x="896094" y="405378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5" name="Freeform 44"/>
                <p:cNvSpPr/>
                <p:nvPr/>
              </p:nvSpPr>
              <p:spPr>
                <a:xfrm flipH="1">
                  <a:off x="964304" y="404189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flipH="1">
                  <a:off x="985163" y="404189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7" name="Freeform 46"/>
                <p:cNvSpPr/>
                <p:nvPr/>
              </p:nvSpPr>
              <p:spPr>
                <a:xfrm>
                  <a:off x="1130449" y="405378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8" name="Freeform 47"/>
                <p:cNvSpPr/>
                <p:nvPr/>
              </p:nvSpPr>
              <p:spPr>
                <a:xfrm flipH="1">
                  <a:off x="1202402" y="401317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9" name="Freeform 48"/>
                <p:cNvSpPr/>
                <p:nvPr/>
              </p:nvSpPr>
              <p:spPr>
                <a:xfrm flipH="1">
                  <a:off x="1173979" y="401317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50" name="Freeform 49"/>
                <p:cNvSpPr/>
                <p:nvPr/>
              </p:nvSpPr>
              <p:spPr>
                <a:xfrm flipH="1">
                  <a:off x="1120156" y="381167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51" name="Freeform 50"/>
                <p:cNvSpPr/>
                <p:nvPr/>
              </p:nvSpPr>
              <p:spPr>
                <a:xfrm>
                  <a:off x="1166256" y="398788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52" name="Freeform 51"/>
                <p:cNvSpPr/>
                <p:nvPr/>
              </p:nvSpPr>
              <p:spPr>
                <a:xfrm>
                  <a:off x="1215956" y="397256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53" name="Freeform 52"/>
                <p:cNvSpPr/>
                <p:nvPr/>
              </p:nvSpPr>
              <p:spPr>
                <a:xfrm>
                  <a:off x="1108683" y="403559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54" name="Freeform 53"/>
                <p:cNvSpPr/>
                <p:nvPr/>
              </p:nvSpPr>
              <p:spPr>
                <a:xfrm>
                  <a:off x="1086564" y="409956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55" name="Freeform 54"/>
                <p:cNvSpPr/>
                <p:nvPr/>
              </p:nvSpPr>
              <p:spPr>
                <a:xfrm flipH="1">
                  <a:off x="1075156" y="397256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56" name="Freeform 55"/>
                <p:cNvSpPr/>
                <p:nvPr/>
              </p:nvSpPr>
              <p:spPr>
                <a:xfrm flipH="1">
                  <a:off x="1219009" y="397256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57" name="Freeform 56"/>
                <p:cNvSpPr/>
                <p:nvPr/>
              </p:nvSpPr>
              <p:spPr>
                <a:xfrm flipH="1">
                  <a:off x="1093924" y="400431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>
                  <a:off x="1181639" y="382913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59" name="Freeform 58"/>
                <p:cNvSpPr/>
                <p:nvPr/>
              </p:nvSpPr>
              <p:spPr>
                <a:xfrm>
                  <a:off x="1067155" y="405378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0" name="Freeform 59"/>
                <p:cNvSpPr/>
                <p:nvPr/>
              </p:nvSpPr>
              <p:spPr>
                <a:xfrm flipH="1">
                  <a:off x="1135365" y="404189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1" name="Freeform 60"/>
                <p:cNvSpPr/>
                <p:nvPr/>
              </p:nvSpPr>
              <p:spPr>
                <a:xfrm flipH="1">
                  <a:off x="1156224" y="404189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2" name="Freeform 61"/>
                <p:cNvSpPr/>
                <p:nvPr/>
              </p:nvSpPr>
              <p:spPr>
                <a:xfrm>
                  <a:off x="1286137" y="398445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3" name="Freeform 62"/>
                <p:cNvSpPr/>
                <p:nvPr/>
              </p:nvSpPr>
              <p:spPr>
                <a:xfrm flipH="1">
                  <a:off x="1358090" y="394384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4" name="Freeform 63"/>
                <p:cNvSpPr/>
                <p:nvPr/>
              </p:nvSpPr>
              <p:spPr>
                <a:xfrm flipH="1">
                  <a:off x="1329667" y="394384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5" name="Freeform 64"/>
                <p:cNvSpPr/>
                <p:nvPr/>
              </p:nvSpPr>
              <p:spPr>
                <a:xfrm flipH="1">
                  <a:off x="1275844" y="374234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6" name="Freeform 65"/>
                <p:cNvSpPr/>
                <p:nvPr/>
              </p:nvSpPr>
              <p:spPr>
                <a:xfrm>
                  <a:off x="1321944" y="391855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7" name="Freeform 66"/>
                <p:cNvSpPr/>
                <p:nvPr/>
              </p:nvSpPr>
              <p:spPr>
                <a:xfrm>
                  <a:off x="1371644" y="390323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8" name="Freeform 67"/>
                <p:cNvSpPr/>
                <p:nvPr/>
              </p:nvSpPr>
              <p:spPr>
                <a:xfrm>
                  <a:off x="1264371" y="396626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69" name="Freeform 68"/>
                <p:cNvSpPr/>
                <p:nvPr/>
              </p:nvSpPr>
              <p:spPr>
                <a:xfrm>
                  <a:off x="1242252" y="403023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0" name="Freeform 69"/>
                <p:cNvSpPr/>
                <p:nvPr/>
              </p:nvSpPr>
              <p:spPr>
                <a:xfrm flipH="1">
                  <a:off x="1230844" y="390323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1" name="Freeform 70"/>
                <p:cNvSpPr/>
                <p:nvPr/>
              </p:nvSpPr>
              <p:spPr>
                <a:xfrm flipH="1">
                  <a:off x="1374697" y="390323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2" name="Freeform 71"/>
                <p:cNvSpPr/>
                <p:nvPr/>
              </p:nvSpPr>
              <p:spPr>
                <a:xfrm flipH="1">
                  <a:off x="1249612" y="393498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3" name="Freeform 72"/>
                <p:cNvSpPr/>
                <p:nvPr/>
              </p:nvSpPr>
              <p:spPr>
                <a:xfrm>
                  <a:off x="1315102" y="375980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4" name="Freeform 73"/>
                <p:cNvSpPr/>
                <p:nvPr/>
              </p:nvSpPr>
              <p:spPr>
                <a:xfrm>
                  <a:off x="1229193" y="398445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5" name="Freeform 74"/>
                <p:cNvSpPr/>
                <p:nvPr/>
              </p:nvSpPr>
              <p:spPr>
                <a:xfrm flipH="1">
                  <a:off x="1291053" y="397256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6" name="Freeform 75"/>
                <p:cNvSpPr/>
                <p:nvPr/>
              </p:nvSpPr>
              <p:spPr>
                <a:xfrm flipH="1">
                  <a:off x="1311912" y="397256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7" name="Freeform 76"/>
                <p:cNvSpPr/>
                <p:nvPr/>
              </p:nvSpPr>
              <p:spPr>
                <a:xfrm>
                  <a:off x="1457198" y="398445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8" name="Freeform 77"/>
                <p:cNvSpPr/>
                <p:nvPr/>
              </p:nvSpPr>
              <p:spPr>
                <a:xfrm flipH="1">
                  <a:off x="1529151" y="394384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Freeform 78"/>
                <p:cNvSpPr/>
                <p:nvPr/>
              </p:nvSpPr>
              <p:spPr>
                <a:xfrm flipH="1">
                  <a:off x="1500728" y="394384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Freeform 79"/>
                <p:cNvSpPr/>
                <p:nvPr/>
              </p:nvSpPr>
              <p:spPr>
                <a:xfrm flipH="1">
                  <a:off x="1446905" y="374234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Freeform 80"/>
                <p:cNvSpPr/>
                <p:nvPr/>
              </p:nvSpPr>
              <p:spPr>
                <a:xfrm>
                  <a:off x="1493005" y="391855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Freeform 81"/>
                <p:cNvSpPr/>
                <p:nvPr/>
              </p:nvSpPr>
              <p:spPr>
                <a:xfrm>
                  <a:off x="1542705" y="390323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Freeform 82"/>
                <p:cNvSpPr/>
                <p:nvPr/>
              </p:nvSpPr>
              <p:spPr>
                <a:xfrm>
                  <a:off x="1435432" y="396626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4" name="Freeform 83"/>
                <p:cNvSpPr/>
                <p:nvPr/>
              </p:nvSpPr>
              <p:spPr>
                <a:xfrm>
                  <a:off x="1413313" y="403023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Freeform 84"/>
                <p:cNvSpPr/>
                <p:nvPr/>
              </p:nvSpPr>
              <p:spPr>
                <a:xfrm flipH="1">
                  <a:off x="1401905" y="390323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Freeform 85"/>
                <p:cNvSpPr/>
                <p:nvPr/>
              </p:nvSpPr>
              <p:spPr>
                <a:xfrm flipH="1">
                  <a:off x="1545758" y="390323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7" name="Freeform 86"/>
                <p:cNvSpPr/>
                <p:nvPr/>
              </p:nvSpPr>
              <p:spPr>
                <a:xfrm flipH="1">
                  <a:off x="1420673" y="393498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Freeform 87"/>
                <p:cNvSpPr/>
                <p:nvPr/>
              </p:nvSpPr>
              <p:spPr>
                <a:xfrm>
                  <a:off x="1486163" y="375980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Freeform 88"/>
                <p:cNvSpPr/>
                <p:nvPr/>
              </p:nvSpPr>
              <p:spPr>
                <a:xfrm>
                  <a:off x="1393904" y="398445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0" name="Freeform 89"/>
                <p:cNvSpPr/>
                <p:nvPr/>
              </p:nvSpPr>
              <p:spPr>
                <a:xfrm flipH="1">
                  <a:off x="1452589" y="397256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" name="Freeform 90"/>
                <p:cNvSpPr/>
                <p:nvPr/>
              </p:nvSpPr>
              <p:spPr>
                <a:xfrm flipH="1">
                  <a:off x="1489323" y="397256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2" name="Freeform 91"/>
                <p:cNvSpPr/>
                <p:nvPr/>
              </p:nvSpPr>
              <p:spPr>
                <a:xfrm>
                  <a:off x="1624565" y="399002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3" name="Freeform 92"/>
                <p:cNvSpPr/>
                <p:nvPr/>
              </p:nvSpPr>
              <p:spPr>
                <a:xfrm flipH="1">
                  <a:off x="1696518" y="394941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4" name="Freeform 93"/>
                <p:cNvSpPr/>
                <p:nvPr/>
              </p:nvSpPr>
              <p:spPr>
                <a:xfrm flipH="1">
                  <a:off x="1668095" y="394941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5" name="Freeform 94"/>
                <p:cNvSpPr/>
                <p:nvPr/>
              </p:nvSpPr>
              <p:spPr>
                <a:xfrm flipH="1">
                  <a:off x="1614272" y="374791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6" name="Freeform 95"/>
                <p:cNvSpPr/>
                <p:nvPr/>
              </p:nvSpPr>
              <p:spPr>
                <a:xfrm>
                  <a:off x="1660372" y="392412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7" name="Freeform 96"/>
                <p:cNvSpPr/>
                <p:nvPr/>
              </p:nvSpPr>
              <p:spPr>
                <a:xfrm>
                  <a:off x="1710072" y="390880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8" name="Freeform 97"/>
                <p:cNvSpPr/>
                <p:nvPr/>
              </p:nvSpPr>
              <p:spPr>
                <a:xfrm>
                  <a:off x="1602799" y="397183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9" name="Freeform 98"/>
                <p:cNvSpPr/>
                <p:nvPr/>
              </p:nvSpPr>
              <p:spPr>
                <a:xfrm>
                  <a:off x="1580680" y="403580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flipH="1">
                  <a:off x="1569272" y="390880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1" name="Freeform 100"/>
                <p:cNvSpPr/>
                <p:nvPr/>
              </p:nvSpPr>
              <p:spPr>
                <a:xfrm flipH="1">
                  <a:off x="1713125" y="390880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2" name="Freeform 101"/>
                <p:cNvSpPr/>
                <p:nvPr/>
              </p:nvSpPr>
              <p:spPr>
                <a:xfrm flipH="1">
                  <a:off x="1588040" y="394055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3" name="Freeform 102"/>
                <p:cNvSpPr/>
                <p:nvPr/>
              </p:nvSpPr>
              <p:spPr>
                <a:xfrm>
                  <a:off x="1637655" y="376537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4" name="Freeform 103"/>
                <p:cNvSpPr/>
                <p:nvPr/>
              </p:nvSpPr>
              <p:spPr>
                <a:xfrm>
                  <a:off x="1561271" y="399002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5" name="Freeform 104"/>
                <p:cNvSpPr/>
                <p:nvPr/>
              </p:nvSpPr>
              <p:spPr>
                <a:xfrm flipH="1">
                  <a:off x="1629481" y="397813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6" name="Freeform 105"/>
                <p:cNvSpPr/>
                <p:nvPr/>
              </p:nvSpPr>
              <p:spPr>
                <a:xfrm flipH="1">
                  <a:off x="1650340" y="397813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7" name="Freeform 106"/>
                <p:cNvSpPr/>
                <p:nvPr/>
              </p:nvSpPr>
              <p:spPr>
                <a:xfrm>
                  <a:off x="1795626" y="399002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Freeform 107"/>
                <p:cNvSpPr/>
                <p:nvPr/>
              </p:nvSpPr>
              <p:spPr>
                <a:xfrm flipH="1">
                  <a:off x="1867579" y="394941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Freeform 108"/>
                <p:cNvSpPr/>
                <p:nvPr/>
              </p:nvSpPr>
              <p:spPr>
                <a:xfrm flipH="1">
                  <a:off x="1839156" y="394941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0" name="Freeform 109"/>
                <p:cNvSpPr/>
                <p:nvPr/>
              </p:nvSpPr>
              <p:spPr>
                <a:xfrm flipH="1">
                  <a:off x="1785333" y="374791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Freeform 110"/>
                <p:cNvSpPr/>
                <p:nvPr/>
              </p:nvSpPr>
              <p:spPr>
                <a:xfrm>
                  <a:off x="1831433" y="392412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Freeform 111"/>
                <p:cNvSpPr/>
                <p:nvPr/>
              </p:nvSpPr>
              <p:spPr>
                <a:xfrm>
                  <a:off x="1881133" y="390880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3" name="Freeform 112"/>
                <p:cNvSpPr/>
                <p:nvPr/>
              </p:nvSpPr>
              <p:spPr>
                <a:xfrm>
                  <a:off x="1773860" y="397183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Freeform 113"/>
                <p:cNvSpPr/>
                <p:nvPr/>
              </p:nvSpPr>
              <p:spPr>
                <a:xfrm>
                  <a:off x="1751741" y="403580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Freeform 114"/>
                <p:cNvSpPr/>
                <p:nvPr/>
              </p:nvSpPr>
              <p:spPr>
                <a:xfrm flipH="1">
                  <a:off x="1740333" y="390880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Freeform 115"/>
                <p:cNvSpPr/>
                <p:nvPr/>
              </p:nvSpPr>
              <p:spPr>
                <a:xfrm flipH="1">
                  <a:off x="1884186" y="390880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Freeform 116"/>
                <p:cNvSpPr/>
                <p:nvPr/>
              </p:nvSpPr>
              <p:spPr>
                <a:xfrm flipH="1">
                  <a:off x="1759101" y="394055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8" name="Freeform 117"/>
                <p:cNvSpPr/>
                <p:nvPr/>
              </p:nvSpPr>
              <p:spPr>
                <a:xfrm>
                  <a:off x="1846816" y="376537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9" name="Freeform 118"/>
                <p:cNvSpPr/>
                <p:nvPr/>
              </p:nvSpPr>
              <p:spPr>
                <a:xfrm>
                  <a:off x="1732332" y="399002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20" name="Freeform 119"/>
                <p:cNvSpPr/>
                <p:nvPr/>
              </p:nvSpPr>
              <p:spPr>
                <a:xfrm flipH="1">
                  <a:off x="1800542" y="397813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21" name="Freeform 120"/>
                <p:cNvSpPr/>
                <p:nvPr/>
              </p:nvSpPr>
              <p:spPr>
                <a:xfrm flipH="1">
                  <a:off x="1821401" y="397813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22" name="Freeform 121"/>
                <p:cNvSpPr/>
                <p:nvPr/>
              </p:nvSpPr>
              <p:spPr>
                <a:xfrm>
                  <a:off x="1951314" y="392069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23" name="Freeform 122"/>
                <p:cNvSpPr/>
                <p:nvPr/>
              </p:nvSpPr>
              <p:spPr>
                <a:xfrm flipH="1">
                  <a:off x="2023267" y="388008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flipH="1">
                  <a:off x="1994844" y="388008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25" name="Freeform 124"/>
                <p:cNvSpPr/>
                <p:nvPr/>
              </p:nvSpPr>
              <p:spPr>
                <a:xfrm flipH="1">
                  <a:off x="1941021" y="367858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26" name="Freeform 125"/>
                <p:cNvSpPr/>
                <p:nvPr/>
              </p:nvSpPr>
              <p:spPr>
                <a:xfrm>
                  <a:off x="1987121" y="385479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27" name="Freeform 126"/>
                <p:cNvSpPr/>
                <p:nvPr/>
              </p:nvSpPr>
              <p:spPr>
                <a:xfrm>
                  <a:off x="2036821" y="383947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28" name="Freeform 127"/>
                <p:cNvSpPr/>
                <p:nvPr/>
              </p:nvSpPr>
              <p:spPr>
                <a:xfrm>
                  <a:off x="1929548" y="390250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29" name="Freeform 128"/>
                <p:cNvSpPr/>
                <p:nvPr/>
              </p:nvSpPr>
              <p:spPr>
                <a:xfrm>
                  <a:off x="1907429" y="396647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30" name="Freeform 129"/>
                <p:cNvSpPr/>
                <p:nvPr/>
              </p:nvSpPr>
              <p:spPr>
                <a:xfrm flipH="1">
                  <a:off x="1896021" y="383947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31" name="Freeform 130"/>
                <p:cNvSpPr/>
                <p:nvPr/>
              </p:nvSpPr>
              <p:spPr>
                <a:xfrm flipH="1">
                  <a:off x="2039874" y="383947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32" name="Freeform 131"/>
                <p:cNvSpPr/>
                <p:nvPr/>
              </p:nvSpPr>
              <p:spPr>
                <a:xfrm flipH="1">
                  <a:off x="1914789" y="387122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33" name="Freeform 132"/>
                <p:cNvSpPr/>
                <p:nvPr/>
              </p:nvSpPr>
              <p:spPr>
                <a:xfrm>
                  <a:off x="1980279" y="369604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34" name="Freeform 133"/>
                <p:cNvSpPr/>
                <p:nvPr/>
              </p:nvSpPr>
              <p:spPr>
                <a:xfrm>
                  <a:off x="1894370" y="392069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35" name="Freeform 134"/>
                <p:cNvSpPr/>
                <p:nvPr/>
              </p:nvSpPr>
              <p:spPr>
                <a:xfrm flipH="1">
                  <a:off x="1956230" y="390880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36" name="Freeform 135"/>
                <p:cNvSpPr/>
                <p:nvPr/>
              </p:nvSpPr>
              <p:spPr>
                <a:xfrm flipH="1">
                  <a:off x="1977089" y="390880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37" name="Freeform 136"/>
                <p:cNvSpPr/>
                <p:nvPr/>
              </p:nvSpPr>
              <p:spPr>
                <a:xfrm>
                  <a:off x="2122375" y="392069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38" name="Freeform 137"/>
                <p:cNvSpPr/>
                <p:nvPr/>
              </p:nvSpPr>
              <p:spPr>
                <a:xfrm flipH="1">
                  <a:off x="2194328" y="388008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39" name="Freeform 138"/>
                <p:cNvSpPr/>
                <p:nvPr/>
              </p:nvSpPr>
              <p:spPr>
                <a:xfrm flipH="1">
                  <a:off x="2165905" y="388008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40" name="Freeform 139"/>
                <p:cNvSpPr/>
                <p:nvPr/>
              </p:nvSpPr>
              <p:spPr>
                <a:xfrm flipH="1">
                  <a:off x="2112082" y="367858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41" name="Freeform 140"/>
                <p:cNvSpPr/>
                <p:nvPr/>
              </p:nvSpPr>
              <p:spPr>
                <a:xfrm>
                  <a:off x="2158182" y="385479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42" name="Freeform 141"/>
                <p:cNvSpPr/>
                <p:nvPr/>
              </p:nvSpPr>
              <p:spPr>
                <a:xfrm>
                  <a:off x="2207882" y="383947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43" name="Freeform 142"/>
                <p:cNvSpPr/>
                <p:nvPr/>
              </p:nvSpPr>
              <p:spPr>
                <a:xfrm>
                  <a:off x="2100609" y="390250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44" name="Freeform 143"/>
                <p:cNvSpPr/>
                <p:nvPr/>
              </p:nvSpPr>
              <p:spPr>
                <a:xfrm>
                  <a:off x="2078490" y="396647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45" name="Freeform 144"/>
                <p:cNvSpPr/>
                <p:nvPr/>
              </p:nvSpPr>
              <p:spPr>
                <a:xfrm flipH="1">
                  <a:off x="2067082" y="383947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46" name="Freeform 145"/>
                <p:cNvSpPr/>
                <p:nvPr/>
              </p:nvSpPr>
              <p:spPr>
                <a:xfrm flipH="1">
                  <a:off x="2210935" y="383947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47" name="Freeform 146"/>
                <p:cNvSpPr/>
                <p:nvPr/>
              </p:nvSpPr>
              <p:spPr>
                <a:xfrm flipH="1">
                  <a:off x="2085850" y="387122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48" name="Freeform 147"/>
                <p:cNvSpPr/>
                <p:nvPr/>
              </p:nvSpPr>
              <p:spPr>
                <a:xfrm>
                  <a:off x="2151340" y="369604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49" name="Freeform 148"/>
                <p:cNvSpPr/>
                <p:nvPr/>
              </p:nvSpPr>
              <p:spPr>
                <a:xfrm>
                  <a:off x="2059081" y="392069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50" name="Freeform 149"/>
                <p:cNvSpPr/>
                <p:nvPr/>
              </p:nvSpPr>
              <p:spPr>
                <a:xfrm flipH="1">
                  <a:off x="2117766" y="390880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51" name="Freeform 150"/>
                <p:cNvSpPr/>
                <p:nvPr/>
              </p:nvSpPr>
              <p:spPr>
                <a:xfrm flipH="1">
                  <a:off x="2154500" y="390880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52" name="Freeform 151"/>
                <p:cNvSpPr/>
                <p:nvPr/>
              </p:nvSpPr>
              <p:spPr>
                <a:xfrm>
                  <a:off x="2297470" y="398511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53" name="Freeform 152"/>
                <p:cNvSpPr/>
                <p:nvPr/>
              </p:nvSpPr>
              <p:spPr>
                <a:xfrm flipH="1">
                  <a:off x="2369423" y="394450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flipH="1">
                  <a:off x="2341000" y="394450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55" name="Freeform 154"/>
                <p:cNvSpPr/>
                <p:nvPr/>
              </p:nvSpPr>
              <p:spPr>
                <a:xfrm flipH="1">
                  <a:off x="2287177" y="374300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56" name="Freeform 155"/>
                <p:cNvSpPr/>
                <p:nvPr/>
              </p:nvSpPr>
              <p:spPr>
                <a:xfrm>
                  <a:off x="2333277" y="391921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57" name="Freeform 156"/>
                <p:cNvSpPr/>
                <p:nvPr/>
              </p:nvSpPr>
              <p:spPr>
                <a:xfrm>
                  <a:off x="2382977" y="390389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58" name="Freeform 157"/>
                <p:cNvSpPr/>
                <p:nvPr/>
              </p:nvSpPr>
              <p:spPr>
                <a:xfrm>
                  <a:off x="2275704" y="396692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59" name="Freeform 158"/>
                <p:cNvSpPr/>
                <p:nvPr/>
              </p:nvSpPr>
              <p:spPr>
                <a:xfrm>
                  <a:off x="2253585" y="403089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60" name="Freeform 159"/>
                <p:cNvSpPr/>
                <p:nvPr/>
              </p:nvSpPr>
              <p:spPr>
                <a:xfrm flipH="1">
                  <a:off x="2242177" y="390389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61" name="Freeform 160"/>
                <p:cNvSpPr/>
                <p:nvPr/>
              </p:nvSpPr>
              <p:spPr>
                <a:xfrm flipH="1">
                  <a:off x="2386030" y="390389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62" name="Freeform 161"/>
                <p:cNvSpPr/>
                <p:nvPr/>
              </p:nvSpPr>
              <p:spPr>
                <a:xfrm flipH="1">
                  <a:off x="2260945" y="393564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63" name="Freeform 162"/>
                <p:cNvSpPr/>
                <p:nvPr/>
              </p:nvSpPr>
              <p:spPr>
                <a:xfrm>
                  <a:off x="2310560" y="376046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64" name="Freeform 163"/>
                <p:cNvSpPr/>
                <p:nvPr/>
              </p:nvSpPr>
              <p:spPr>
                <a:xfrm>
                  <a:off x="2234176" y="398511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65" name="Freeform 164"/>
                <p:cNvSpPr/>
                <p:nvPr/>
              </p:nvSpPr>
              <p:spPr>
                <a:xfrm flipH="1">
                  <a:off x="2302386" y="397322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66" name="Freeform 165"/>
                <p:cNvSpPr/>
                <p:nvPr/>
              </p:nvSpPr>
              <p:spPr>
                <a:xfrm flipH="1">
                  <a:off x="2323245" y="397322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>
                  <a:off x="2468531" y="398511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68" name="Freeform 167"/>
                <p:cNvSpPr/>
                <p:nvPr/>
              </p:nvSpPr>
              <p:spPr>
                <a:xfrm flipH="1">
                  <a:off x="2540484" y="394450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69" name="Freeform 168"/>
                <p:cNvSpPr/>
                <p:nvPr/>
              </p:nvSpPr>
              <p:spPr>
                <a:xfrm flipH="1">
                  <a:off x="2512061" y="394450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70" name="Freeform 169"/>
                <p:cNvSpPr/>
                <p:nvPr/>
              </p:nvSpPr>
              <p:spPr>
                <a:xfrm flipH="1">
                  <a:off x="2458238" y="374300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71" name="Freeform 170"/>
                <p:cNvSpPr/>
                <p:nvPr/>
              </p:nvSpPr>
              <p:spPr>
                <a:xfrm>
                  <a:off x="2504338" y="391921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72" name="Freeform 171"/>
                <p:cNvSpPr/>
                <p:nvPr/>
              </p:nvSpPr>
              <p:spPr>
                <a:xfrm>
                  <a:off x="2554038" y="390389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73" name="Freeform 172"/>
                <p:cNvSpPr/>
                <p:nvPr/>
              </p:nvSpPr>
              <p:spPr>
                <a:xfrm>
                  <a:off x="2446765" y="396692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74" name="Freeform 173"/>
                <p:cNvSpPr/>
                <p:nvPr/>
              </p:nvSpPr>
              <p:spPr>
                <a:xfrm>
                  <a:off x="2424646" y="403089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75" name="Freeform 174"/>
                <p:cNvSpPr/>
                <p:nvPr/>
              </p:nvSpPr>
              <p:spPr>
                <a:xfrm flipH="1">
                  <a:off x="2413238" y="390389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76" name="Freeform 175"/>
                <p:cNvSpPr/>
                <p:nvPr/>
              </p:nvSpPr>
              <p:spPr>
                <a:xfrm flipH="1">
                  <a:off x="2557091" y="390389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77" name="Freeform 176"/>
                <p:cNvSpPr/>
                <p:nvPr/>
              </p:nvSpPr>
              <p:spPr>
                <a:xfrm flipH="1">
                  <a:off x="2432006" y="393564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78" name="Freeform 177"/>
                <p:cNvSpPr/>
                <p:nvPr/>
              </p:nvSpPr>
              <p:spPr>
                <a:xfrm>
                  <a:off x="2519721" y="376046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79" name="Freeform 178"/>
                <p:cNvSpPr/>
                <p:nvPr/>
              </p:nvSpPr>
              <p:spPr>
                <a:xfrm>
                  <a:off x="2405237" y="398511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80" name="Freeform 179"/>
                <p:cNvSpPr/>
                <p:nvPr/>
              </p:nvSpPr>
              <p:spPr>
                <a:xfrm flipH="1">
                  <a:off x="2473447" y="397322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81" name="Freeform 180"/>
                <p:cNvSpPr/>
                <p:nvPr/>
              </p:nvSpPr>
              <p:spPr>
                <a:xfrm flipH="1">
                  <a:off x="2494306" y="397322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82" name="Freeform 181"/>
                <p:cNvSpPr/>
                <p:nvPr/>
              </p:nvSpPr>
              <p:spPr>
                <a:xfrm>
                  <a:off x="2624219" y="391578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83" name="Freeform 182"/>
                <p:cNvSpPr/>
                <p:nvPr/>
              </p:nvSpPr>
              <p:spPr>
                <a:xfrm flipH="1">
                  <a:off x="2696172" y="387517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84" name="Freeform 183"/>
                <p:cNvSpPr/>
                <p:nvPr/>
              </p:nvSpPr>
              <p:spPr>
                <a:xfrm flipH="1">
                  <a:off x="2667749" y="387517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85" name="Freeform 184"/>
                <p:cNvSpPr/>
                <p:nvPr/>
              </p:nvSpPr>
              <p:spPr>
                <a:xfrm flipH="1">
                  <a:off x="2613926" y="367367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86" name="Freeform 185"/>
                <p:cNvSpPr/>
                <p:nvPr/>
              </p:nvSpPr>
              <p:spPr>
                <a:xfrm>
                  <a:off x="2660026" y="384988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87" name="Freeform 186"/>
                <p:cNvSpPr/>
                <p:nvPr/>
              </p:nvSpPr>
              <p:spPr>
                <a:xfrm>
                  <a:off x="2709726" y="383456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88" name="Freeform 187"/>
                <p:cNvSpPr/>
                <p:nvPr/>
              </p:nvSpPr>
              <p:spPr>
                <a:xfrm>
                  <a:off x="2602453" y="389759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89" name="Freeform 188"/>
                <p:cNvSpPr/>
                <p:nvPr/>
              </p:nvSpPr>
              <p:spPr>
                <a:xfrm>
                  <a:off x="2580334" y="396156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90" name="Freeform 189"/>
                <p:cNvSpPr/>
                <p:nvPr/>
              </p:nvSpPr>
              <p:spPr>
                <a:xfrm flipH="1">
                  <a:off x="2568926" y="383456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91" name="Freeform 190"/>
                <p:cNvSpPr/>
                <p:nvPr/>
              </p:nvSpPr>
              <p:spPr>
                <a:xfrm flipH="1">
                  <a:off x="2712779" y="383456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92" name="Freeform 191"/>
                <p:cNvSpPr/>
                <p:nvPr/>
              </p:nvSpPr>
              <p:spPr>
                <a:xfrm flipH="1">
                  <a:off x="2587694" y="386631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93" name="Freeform 192"/>
                <p:cNvSpPr/>
                <p:nvPr/>
              </p:nvSpPr>
              <p:spPr>
                <a:xfrm>
                  <a:off x="2653184" y="369113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94" name="Freeform 193"/>
                <p:cNvSpPr/>
                <p:nvPr/>
              </p:nvSpPr>
              <p:spPr>
                <a:xfrm>
                  <a:off x="2567275" y="391578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95" name="Freeform 194"/>
                <p:cNvSpPr/>
                <p:nvPr/>
              </p:nvSpPr>
              <p:spPr>
                <a:xfrm flipH="1">
                  <a:off x="2629135" y="390389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96" name="Freeform 195"/>
                <p:cNvSpPr/>
                <p:nvPr/>
              </p:nvSpPr>
              <p:spPr>
                <a:xfrm flipH="1">
                  <a:off x="2649994" y="390389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97" name="Freeform 196"/>
                <p:cNvSpPr/>
                <p:nvPr/>
              </p:nvSpPr>
              <p:spPr>
                <a:xfrm>
                  <a:off x="2795280" y="391578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98" name="Freeform 197"/>
                <p:cNvSpPr/>
                <p:nvPr/>
              </p:nvSpPr>
              <p:spPr>
                <a:xfrm flipH="1">
                  <a:off x="2867233" y="387517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99" name="Freeform 198"/>
                <p:cNvSpPr/>
                <p:nvPr/>
              </p:nvSpPr>
              <p:spPr>
                <a:xfrm flipH="1">
                  <a:off x="2838810" y="387517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00" name="Freeform 199"/>
                <p:cNvSpPr/>
                <p:nvPr/>
              </p:nvSpPr>
              <p:spPr>
                <a:xfrm flipH="1">
                  <a:off x="2784987" y="367367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01" name="Freeform 200"/>
                <p:cNvSpPr/>
                <p:nvPr/>
              </p:nvSpPr>
              <p:spPr>
                <a:xfrm>
                  <a:off x="2831087" y="384988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02" name="Freeform 201"/>
                <p:cNvSpPr/>
                <p:nvPr/>
              </p:nvSpPr>
              <p:spPr>
                <a:xfrm>
                  <a:off x="2880787" y="383456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03" name="Freeform 202"/>
                <p:cNvSpPr/>
                <p:nvPr/>
              </p:nvSpPr>
              <p:spPr>
                <a:xfrm>
                  <a:off x="2773514" y="389759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04" name="Freeform 203"/>
                <p:cNvSpPr/>
                <p:nvPr/>
              </p:nvSpPr>
              <p:spPr>
                <a:xfrm>
                  <a:off x="2751395" y="396156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05" name="Freeform 204"/>
                <p:cNvSpPr/>
                <p:nvPr/>
              </p:nvSpPr>
              <p:spPr>
                <a:xfrm flipH="1">
                  <a:off x="2739987" y="383456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06" name="Freeform 205"/>
                <p:cNvSpPr/>
                <p:nvPr/>
              </p:nvSpPr>
              <p:spPr>
                <a:xfrm flipH="1">
                  <a:off x="2883840" y="383456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07" name="Freeform 206"/>
                <p:cNvSpPr/>
                <p:nvPr/>
              </p:nvSpPr>
              <p:spPr>
                <a:xfrm flipH="1">
                  <a:off x="2758755" y="386631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08" name="Freeform 207"/>
                <p:cNvSpPr/>
                <p:nvPr/>
              </p:nvSpPr>
              <p:spPr>
                <a:xfrm>
                  <a:off x="2824245" y="369113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09" name="Freeform 208"/>
                <p:cNvSpPr/>
                <p:nvPr/>
              </p:nvSpPr>
              <p:spPr>
                <a:xfrm>
                  <a:off x="2731986" y="391578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10" name="Freeform 209"/>
                <p:cNvSpPr/>
                <p:nvPr/>
              </p:nvSpPr>
              <p:spPr>
                <a:xfrm flipH="1">
                  <a:off x="2790671" y="390389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11" name="Freeform 210"/>
                <p:cNvSpPr/>
                <p:nvPr/>
              </p:nvSpPr>
              <p:spPr>
                <a:xfrm flipH="1">
                  <a:off x="2827405" y="390389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12" name="Freeform 211"/>
                <p:cNvSpPr/>
                <p:nvPr/>
              </p:nvSpPr>
              <p:spPr>
                <a:xfrm>
                  <a:off x="2962647" y="392135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13" name="Freeform 212"/>
                <p:cNvSpPr/>
                <p:nvPr/>
              </p:nvSpPr>
              <p:spPr>
                <a:xfrm flipH="1">
                  <a:off x="3034600" y="388074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14" name="Freeform 213"/>
                <p:cNvSpPr/>
                <p:nvPr/>
              </p:nvSpPr>
              <p:spPr>
                <a:xfrm flipH="1">
                  <a:off x="3006177" y="388074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15" name="Freeform 214"/>
                <p:cNvSpPr/>
                <p:nvPr/>
              </p:nvSpPr>
              <p:spPr>
                <a:xfrm flipH="1">
                  <a:off x="2952354" y="367924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16" name="Freeform 215"/>
                <p:cNvSpPr/>
                <p:nvPr/>
              </p:nvSpPr>
              <p:spPr>
                <a:xfrm>
                  <a:off x="2998454" y="385545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17" name="Freeform 216"/>
                <p:cNvSpPr/>
                <p:nvPr/>
              </p:nvSpPr>
              <p:spPr>
                <a:xfrm>
                  <a:off x="3048154" y="384013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18" name="Freeform 217"/>
                <p:cNvSpPr/>
                <p:nvPr/>
              </p:nvSpPr>
              <p:spPr>
                <a:xfrm>
                  <a:off x="2940881" y="390316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19" name="Freeform 218"/>
                <p:cNvSpPr/>
                <p:nvPr/>
              </p:nvSpPr>
              <p:spPr>
                <a:xfrm>
                  <a:off x="2918762" y="396713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20" name="Freeform 219"/>
                <p:cNvSpPr/>
                <p:nvPr/>
              </p:nvSpPr>
              <p:spPr>
                <a:xfrm flipH="1">
                  <a:off x="2907354" y="384013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21" name="Freeform 220"/>
                <p:cNvSpPr/>
                <p:nvPr/>
              </p:nvSpPr>
              <p:spPr>
                <a:xfrm flipH="1">
                  <a:off x="3051207" y="384013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22" name="Freeform 221"/>
                <p:cNvSpPr/>
                <p:nvPr/>
              </p:nvSpPr>
              <p:spPr>
                <a:xfrm flipH="1">
                  <a:off x="2926122" y="387188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23" name="Freeform 222"/>
                <p:cNvSpPr/>
                <p:nvPr/>
              </p:nvSpPr>
              <p:spPr>
                <a:xfrm>
                  <a:off x="2975737" y="369670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24" name="Freeform 223"/>
                <p:cNvSpPr/>
                <p:nvPr/>
              </p:nvSpPr>
              <p:spPr>
                <a:xfrm>
                  <a:off x="2899353" y="392135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25" name="Freeform 224"/>
                <p:cNvSpPr/>
                <p:nvPr/>
              </p:nvSpPr>
              <p:spPr>
                <a:xfrm flipH="1">
                  <a:off x="2967563" y="390946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26" name="Freeform 225"/>
                <p:cNvSpPr/>
                <p:nvPr/>
              </p:nvSpPr>
              <p:spPr>
                <a:xfrm flipH="1">
                  <a:off x="2988422" y="390946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27" name="Freeform 226"/>
                <p:cNvSpPr/>
                <p:nvPr/>
              </p:nvSpPr>
              <p:spPr>
                <a:xfrm>
                  <a:off x="3133708" y="392135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28" name="Freeform 227"/>
                <p:cNvSpPr/>
                <p:nvPr/>
              </p:nvSpPr>
              <p:spPr>
                <a:xfrm flipH="1">
                  <a:off x="3205661" y="388074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29" name="Freeform 228"/>
                <p:cNvSpPr/>
                <p:nvPr/>
              </p:nvSpPr>
              <p:spPr>
                <a:xfrm flipH="1">
                  <a:off x="3177238" y="388074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30" name="Freeform 229"/>
                <p:cNvSpPr/>
                <p:nvPr/>
              </p:nvSpPr>
              <p:spPr>
                <a:xfrm flipH="1">
                  <a:off x="3123415" y="367924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31" name="Freeform 230"/>
                <p:cNvSpPr/>
                <p:nvPr/>
              </p:nvSpPr>
              <p:spPr>
                <a:xfrm>
                  <a:off x="3169515" y="385545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32" name="Freeform 231"/>
                <p:cNvSpPr/>
                <p:nvPr/>
              </p:nvSpPr>
              <p:spPr>
                <a:xfrm>
                  <a:off x="3219215" y="384013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33" name="Freeform 232"/>
                <p:cNvSpPr/>
                <p:nvPr/>
              </p:nvSpPr>
              <p:spPr>
                <a:xfrm>
                  <a:off x="3111942" y="390316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34" name="Freeform 233"/>
                <p:cNvSpPr/>
                <p:nvPr/>
              </p:nvSpPr>
              <p:spPr>
                <a:xfrm>
                  <a:off x="3089823" y="396713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35" name="Freeform 234"/>
                <p:cNvSpPr/>
                <p:nvPr/>
              </p:nvSpPr>
              <p:spPr>
                <a:xfrm flipH="1">
                  <a:off x="3078415" y="384013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36" name="Freeform 235"/>
                <p:cNvSpPr/>
                <p:nvPr/>
              </p:nvSpPr>
              <p:spPr>
                <a:xfrm flipH="1">
                  <a:off x="3222268" y="384013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37" name="Freeform 236"/>
                <p:cNvSpPr/>
                <p:nvPr/>
              </p:nvSpPr>
              <p:spPr>
                <a:xfrm flipH="1">
                  <a:off x="3097183" y="387188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38" name="Freeform 237"/>
                <p:cNvSpPr/>
                <p:nvPr/>
              </p:nvSpPr>
              <p:spPr>
                <a:xfrm>
                  <a:off x="3184898" y="369670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39" name="Freeform 238"/>
                <p:cNvSpPr/>
                <p:nvPr/>
              </p:nvSpPr>
              <p:spPr>
                <a:xfrm>
                  <a:off x="3070414" y="392135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40" name="Freeform 239"/>
                <p:cNvSpPr/>
                <p:nvPr/>
              </p:nvSpPr>
              <p:spPr>
                <a:xfrm flipH="1">
                  <a:off x="3138624" y="390946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41" name="Freeform 240"/>
                <p:cNvSpPr/>
                <p:nvPr/>
              </p:nvSpPr>
              <p:spPr>
                <a:xfrm flipH="1">
                  <a:off x="3159483" y="390946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42" name="Freeform 241"/>
                <p:cNvSpPr/>
                <p:nvPr/>
              </p:nvSpPr>
              <p:spPr>
                <a:xfrm>
                  <a:off x="3289396" y="385202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43" name="Freeform 242"/>
                <p:cNvSpPr/>
                <p:nvPr/>
              </p:nvSpPr>
              <p:spPr>
                <a:xfrm flipH="1">
                  <a:off x="3361349" y="419241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44" name="Freeform 243"/>
                <p:cNvSpPr/>
                <p:nvPr/>
              </p:nvSpPr>
              <p:spPr>
                <a:xfrm flipH="1">
                  <a:off x="3332926" y="381141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45" name="Freeform 244"/>
                <p:cNvSpPr/>
                <p:nvPr/>
              </p:nvSpPr>
              <p:spPr>
                <a:xfrm flipH="1">
                  <a:off x="3279103" y="360991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46" name="Freeform 245"/>
                <p:cNvSpPr/>
                <p:nvPr/>
              </p:nvSpPr>
              <p:spPr>
                <a:xfrm>
                  <a:off x="3325203" y="378612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47" name="Freeform 246"/>
                <p:cNvSpPr/>
                <p:nvPr/>
              </p:nvSpPr>
              <p:spPr>
                <a:xfrm>
                  <a:off x="3352678" y="415180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48" name="Freeform 247"/>
                <p:cNvSpPr/>
                <p:nvPr/>
              </p:nvSpPr>
              <p:spPr>
                <a:xfrm>
                  <a:off x="3267630" y="383383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49" name="Freeform 248"/>
                <p:cNvSpPr/>
                <p:nvPr/>
              </p:nvSpPr>
              <p:spPr>
                <a:xfrm>
                  <a:off x="3245511" y="389780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50" name="Freeform 249"/>
                <p:cNvSpPr/>
                <p:nvPr/>
              </p:nvSpPr>
              <p:spPr>
                <a:xfrm flipH="1">
                  <a:off x="3234103" y="377080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51" name="Freeform 250"/>
                <p:cNvSpPr/>
                <p:nvPr/>
              </p:nvSpPr>
              <p:spPr>
                <a:xfrm flipH="1">
                  <a:off x="3355731" y="415180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52" name="Freeform 251"/>
                <p:cNvSpPr/>
                <p:nvPr/>
              </p:nvSpPr>
              <p:spPr>
                <a:xfrm flipH="1">
                  <a:off x="3252871" y="380255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53" name="Freeform 252"/>
                <p:cNvSpPr/>
                <p:nvPr/>
              </p:nvSpPr>
              <p:spPr>
                <a:xfrm>
                  <a:off x="3318361" y="362737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54" name="Freeform 253"/>
                <p:cNvSpPr/>
                <p:nvPr/>
              </p:nvSpPr>
              <p:spPr>
                <a:xfrm>
                  <a:off x="3232452" y="385202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55" name="Freeform 254"/>
                <p:cNvSpPr/>
                <p:nvPr/>
              </p:nvSpPr>
              <p:spPr>
                <a:xfrm flipH="1">
                  <a:off x="3294312" y="384013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56" name="Freeform 255"/>
                <p:cNvSpPr/>
                <p:nvPr/>
              </p:nvSpPr>
              <p:spPr>
                <a:xfrm flipH="1">
                  <a:off x="3315171" y="384013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57" name="Freeform 256"/>
                <p:cNvSpPr/>
                <p:nvPr/>
              </p:nvSpPr>
              <p:spPr>
                <a:xfrm>
                  <a:off x="3438232" y="423302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58" name="Freeform 257"/>
                <p:cNvSpPr/>
                <p:nvPr/>
              </p:nvSpPr>
              <p:spPr>
                <a:xfrm flipH="1">
                  <a:off x="3510185" y="419241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59" name="Freeform 258"/>
                <p:cNvSpPr/>
                <p:nvPr/>
              </p:nvSpPr>
              <p:spPr>
                <a:xfrm flipH="1">
                  <a:off x="3481762" y="419241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60" name="Freeform 259"/>
                <p:cNvSpPr/>
                <p:nvPr/>
              </p:nvSpPr>
              <p:spPr>
                <a:xfrm flipH="1">
                  <a:off x="3427939" y="399091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61" name="Freeform 260"/>
                <p:cNvSpPr/>
                <p:nvPr/>
              </p:nvSpPr>
              <p:spPr>
                <a:xfrm>
                  <a:off x="3474039" y="416712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62" name="Freeform 261"/>
                <p:cNvSpPr/>
                <p:nvPr/>
              </p:nvSpPr>
              <p:spPr>
                <a:xfrm>
                  <a:off x="3523739" y="415180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63" name="Freeform 262"/>
                <p:cNvSpPr/>
                <p:nvPr/>
              </p:nvSpPr>
              <p:spPr>
                <a:xfrm>
                  <a:off x="3416466" y="421483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64" name="Freeform 263"/>
                <p:cNvSpPr/>
                <p:nvPr/>
              </p:nvSpPr>
              <p:spPr>
                <a:xfrm>
                  <a:off x="3394347" y="427880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65" name="Freeform 264"/>
                <p:cNvSpPr/>
                <p:nvPr/>
              </p:nvSpPr>
              <p:spPr>
                <a:xfrm flipH="1">
                  <a:off x="3382939" y="415180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66" name="Freeform 265"/>
                <p:cNvSpPr/>
                <p:nvPr/>
              </p:nvSpPr>
              <p:spPr>
                <a:xfrm flipH="1">
                  <a:off x="3526792" y="415180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67" name="Freeform 266"/>
                <p:cNvSpPr/>
                <p:nvPr/>
              </p:nvSpPr>
              <p:spPr>
                <a:xfrm flipH="1">
                  <a:off x="3401707" y="418355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68" name="Freeform 267"/>
                <p:cNvSpPr/>
                <p:nvPr/>
              </p:nvSpPr>
              <p:spPr>
                <a:xfrm>
                  <a:off x="3467197" y="400837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69" name="Freeform 268"/>
                <p:cNvSpPr/>
                <p:nvPr/>
              </p:nvSpPr>
              <p:spPr>
                <a:xfrm>
                  <a:off x="3374938" y="423302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70" name="Freeform 269"/>
                <p:cNvSpPr/>
                <p:nvPr/>
              </p:nvSpPr>
              <p:spPr>
                <a:xfrm flipH="1">
                  <a:off x="3433623" y="422113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71" name="Freeform 270"/>
                <p:cNvSpPr/>
                <p:nvPr/>
              </p:nvSpPr>
              <p:spPr>
                <a:xfrm flipH="1">
                  <a:off x="3470357" y="422113"/>
                  <a:ext cx="38736" cy="234950"/>
                </a:xfrm>
                <a:custGeom>
                  <a:avLst/>
                  <a:gdLst>
                    <a:gd name="connsiteX0" fmla="*/ 6938 w 38736"/>
                    <a:gd name="connsiteY0" fmla="*/ 0 h 234950"/>
                    <a:gd name="connsiteX1" fmla="*/ 38688 w 38736"/>
                    <a:gd name="connsiteY1" fmla="*/ 63500 h 234950"/>
                    <a:gd name="connsiteX2" fmla="*/ 588 w 38736"/>
                    <a:gd name="connsiteY2" fmla="*/ 114300 h 234950"/>
                    <a:gd name="connsiteX3" fmla="*/ 16463 w 38736"/>
                    <a:gd name="connsiteY3" fmla="*/ 158750 h 234950"/>
                    <a:gd name="connsiteX4" fmla="*/ 29163 w 38736"/>
                    <a:gd name="connsiteY4" fmla="*/ 209550 h 234950"/>
                    <a:gd name="connsiteX5" fmla="*/ 13288 w 38736"/>
                    <a:gd name="connsiteY5" fmla="*/ 234950 h 234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8736" h="234950">
                      <a:moveTo>
                        <a:pt x="6938" y="0"/>
                      </a:moveTo>
                      <a:cubicBezTo>
                        <a:pt x="23342" y="22225"/>
                        <a:pt x="39746" y="44450"/>
                        <a:pt x="38688" y="63500"/>
                      </a:cubicBezTo>
                      <a:cubicBezTo>
                        <a:pt x="37630" y="82550"/>
                        <a:pt x="4292" y="98425"/>
                        <a:pt x="588" y="114300"/>
                      </a:cubicBezTo>
                      <a:cubicBezTo>
                        <a:pt x="-3116" y="130175"/>
                        <a:pt x="11701" y="142875"/>
                        <a:pt x="16463" y="158750"/>
                      </a:cubicBezTo>
                      <a:cubicBezTo>
                        <a:pt x="21225" y="174625"/>
                        <a:pt x="29692" y="196850"/>
                        <a:pt x="29163" y="209550"/>
                      </a:cubicBezTo>
                      <a:cubicBezTo>
                        <a:pt x="28634" y="222250"/>
                        <a:pt x="10113" y="234950"/>
                        <a:pt x="13288" y="234950"/>
                      </a:cubicBezTo>
                    </a:path>
                  </a:pathLst>
                </a:cu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100000">
                        <a:srgbClr val="A757D9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4" name="Freeform 3"/>
              <p:cNvSpPr/>
              <p:nvPr/>
            </p:nvSpPr>
            <p:spPr>
              <a:xfrm>
                <a:off x="91" y="797"/>
                <a:ext cx="224" cy="489"/>
              </a:xfrm>
              <a:custGeom>
                <a:avLst/>
                <a:gdLst>
                  <a:gd name="connsiteX0" fmla="*/ 4183 w 456738"/>
                  <a:gd name="connsiteY0" fmla="*/ 54395 h 1132493"/>
                  <a:gd name="connsiteX1" fmla="*/ 255643 w 456738"/>
                  <a:gd name="connsiteY1" fmla="*/ 1055 h 1132493"/>
                  <a:gd name="connsiteX2" fmla="*/ 453763 w 456738"/>
                  <a:gd name="connsiteY2" fmla="*/ 92495 h 1132493"/>
                  <a:gd name="connsiteX3" fmla="*/ 377563 w 456738"/>
                  <a:gd name="connsiteY3" fmla="*/ 389675 h 1132493"/>
                  <a:gd name="connsiteX4" fmla="*/ 415663 w 456738"/>
                  <a:gd name="connsiteY4" fmla="*/ 793535 h 1132493"/>
                  <a:gd name="connsiteX5" fmla="*/ 217543 w 456738"/>
                  <a:gd name="connsiteY5" fmla="*/ 1128815 h 1132493"/>
                  <a:gd name="connsiteX6" fmla="*/ 42283 w 456738"/>
                  <a:gd name="connsiteY6" fmla="*/ 572555 h 1132493"/>
                  <a:gd name="connsiteX7" fmla="*/ 95623 w 456738"/>
                  <a:gd name="connsiteY7" fmla="*/ 222035 h 1132493"/>
                  <a:gd name="connsiteX8" fmla="*/ 4183 w 456738"/>
                  <a:gd name="connsiteY8" fmla="*/ 54395 h 1132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56738" h="1132493">
                    <a:moveTo>
                      <a:pt x="4183" y="54395"/>
                    </a:moveTo>
                    <a:cubicBezTo>
                      <a:pt x="30853" y="17565"/>
                      <a:pt x="180713" y="-5295"/>
                      <a:pt x="255643" y="1055"/>
                    </a:cubicBezTo>
                    <a:cubicBezTo>
                      <a:pt x="330573" y="7405"/>
                      <a:pt x="433443" y="27725"/>
                      <a:pt x="453763" y="92495"/>
                    </a:cubicBezTo>
                    <a:cubicBezTo>
                      <a:pt x="474083" y="157265"/>
                      <a:pt x="383913" y="272835"/>
                      <a:pt x="377563" y="389675"/>
                    </a:cubicBezTo>
                    <a:cubicBezTo>
                      <a:pt x="371213" y="506515"/>
                      <a:pt x="442333" y="670345"/>
                      <a:pt x="415663" y="793535"/>
                    </a:cubicBezTo>
                    <a:cubicBezTo>
                      <a:pt x="388993" y="916725"/>
                      <a:pt x="279773" y="1165645"/>
                      <a:pt x="217543" y="1128815"/>
                    </a:cubicBezTo>
                    <a:cubicBezTo>
                      <a:pt x="155313" y="1091985"/>
                      <a:pt x="62603" y="723685"/>
                      <a:pt x="42283" y="572555"/>
                    </a:cubicBezTo>
                    <a:cubicBezTo>
                      <a:pt x="21963" y="421425"/>
                      <a:pt x="104513" y="305855"/>
                      <a:pt x="95623" y="222035"/>
                    </a:cubicBezTo>
                    <a:cubicBezTo>
                      <a:pt x="86733" y="138215"/>
                      <a:pt x="-22487" y="91225"/>
                      <a:pt x="4183" y="54395"/>
                    </a:cubicBezTo>
                    <a:close/>
                  </a:path>
                </a:pathLst>
              </a:custGeom>
              <a:solidFill>
                <a:srgbClr val="F8E8F4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5" name="Freeform 4"/>
              <p:cNvSpPr/>
              <p:nvPr/>
            </p:nvSpPr>
            <p:spPr>
              <a:xfrm flipH="1">
                <a:off x="235" y="798"/>
                <a:ext cx="224" cy="490"/>
              </a:xfrm>
              <a:custGeom>
                <a:avLst/>
                <a:gdLst>
                  <a:gd name="connsiteX0" fmla="*/ 4183 w 456738"/>
                  <a:gd name="connsiteY0" fmla="*/ 54395 h 1132493"/>
                  <a:gd name="connsiteX1" fmla="*/ 255643 w 456738"/>
                  <a:gd name="connsiteY1" fmla="*/ 1055 h 1132493"/>
                  <a:gd name="connsiteX2" fmla="*/ 453763 w 456738"/>
                  <a:gd name="connsiteY2" fmla="*/ 92495 h 1132493"/>
                  <a:gd name="connsiteX3" fmla="*/ 377563 w 456738"/>
                  <a:gd name="connsiteY3" fmla="*/ 389675 h 1132493"/>
                  <a:gd name="connsiteX4" fmla="*/ 415663 w 456738"/>
                  <a:gd name="connsiteY4" fmla="*/ 793535 h 1132493"/>
                  <a:gd name="connsiteX5" fmla="*/ 217543 w 456738"/>
                  <a:gd name="connsiteY5" fmla="*/ 1128815 h 1132493"/>
                  <a:gd name="connsiteX6" fmla="*/ 42283 w 456738"/>
                  <a:gd name="connsiteY6" fmla="*/ 572555 h 1132493"/>
                  <a:gd name="connsiteX7" fmla="*/ 95623 w 456738"/>
                  <a:gd name="connsiteY7" fmla="*/ 222035 h 1132493"/>
                  <a:gd name="connsiteX8" fmla="*/ 4183 w 456738"/>
                  <a:gd name="connsiteY8" fmla="*/ 54395 h 1132493"/>
                  <a:gd name="connsiteX0" fmla="*/ 4183 w 456738"/>
                  <a:gd name="connsiteY0" fmla="*/ 54395 h 1133479"/>
                  <a:gd name="connsiteX1" fmla="*/ 255643 w 456738"/>
                  <a:gd name="connsiteY1" fmla="*/ 1055 h 1133479"/>
                  <a:gd name="connsiteX2" fmla="*/ 453763 w 456738"/>
                  <a:gd name="connsiteY2" fmla="*/ 92495 h 1133479"/>
                  <a:gd name="connsiteX3" fmla="*/ 377563 w 456738"/>
                  <a:gd name="connsiteY3" fmla="*/ 389675 h 1133479"/>
                  <a:gd name="connsiteX4" fmla="*/ 415663 w 456738"/>
                  <a:gd name="connsiteY4" fmla="*/ 793535 h 1133479"/>
                  <a:gd name="connsiteX5" fmla="*/ 217543 w 456738"/>
                  <a:gd name="connsiteY5" fmla="*/ 1128815 h 1133479"/>
                  <a:gd name="connsiteX6" fmla="*/ 109655 w 456738"/>
                  <a:gd name="connsiteY6" fmla="*/ 961175 h 1133479"/>
                  <a:gd name="connsiteX7" fmla="*/ 42283 w 456738"/>
                  <a:gd name="connsiteY7" fmla="*/ 572555 h 1133479"/>
                  <a:gd name="connsiteX8" fmla="*/ 95623 w 456738"/>
                  <a:gd name="connsiteY8" fmla="*/ 222035 h 1133479"/>
                  <a:gd name="connsiteX9" fmla="*/ 4183 w 456738"/>
                  <a:gd name="connsiteY9" fmla="*/ 54395 h 1133479"/>
                  <a:gd name="connsiteX0" fmla="*/ 4183 w 456738"/>
                  <a:gd name="connsiteY0" fmla="*/ 54395 h 1137581"/>
                  <a:gd name="connsiteX1" fmla="*/ 255643 w 456738"/>
                  <a:gd name="connsiteY1" fmla="*/ 1055 h 1137581"/>
                  <a:gd name="connsiteX2" fmla="*/ 453763 w 456738"/>
                  <a:gd name="connsiteY2" fmla="*/ 92495 h 1137581"/>
                  <a:gd name="connsiteX3" fmla="*/ 377563 w 456738"/>
                  <a:gd name="connsiteY3" fmla="*/ 389675 h 1137581"/>
                  <a:gd name="connsiteX4" fmla="*/ 415663 w 456738"/>
                  <a:gd name="connsiteY4" fmla="*/ 793535 h 1137581"/>
                  <a:gd name="connsiteX5" fmla="*/ 217543 w 456738"/>
                  <a:gd name="connsiteY5" fmla="*/ 1128815 h 1137581"/>
                  <a:gd name="connsiteX6" fmla="*/ 41075 w 456738"/>
                  <a:gd name="connsiteY6" fmla="*/ 999275 h 1137581"/>
                  <a:gd name="connsiteX7" fmla="*/ 42283 w 456738"/>
                  <a:gd name="connsiteY7" fmla="*/ 572555 h 1137581"/>
                  <a:gd name="connsiteX8" fmla="*/ 95623 w 456738"/>
                  <a:gd name="connsiteY8" fmla="*/ 222035 h 1137581"/>
                  <a:gd name="connsiteX9" fmla="*/ 4183 w 456738"/>
                  <a:gd name="connsiteY9" fmla="*/ 54395 h 11375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6738" h="1137581">
                    <a:moveTo>
                      <a:pt x="4183" y="54395"/>
                    </a:moveTo>
                    <a:cubicBezTo>
                      <a:pt x="30853" y="17565"/>
                      <a:pt x="180713" y="-5295"/>
                      <a:pt x="255643" y="1055"/>
                    </a:cubicBezTo>
                    <a:cubicBezTo>
                      <a:pt x="330573" y="7405"/>
                      <a:pt x="433443" y="27725"/>
                      <a:pt x="453763" y="92495"/>
                    </a:cubicBezTo>
                    <a:cubicBezTo>
                      <a:pt x="474083" y="157265"/>
                      <a:pt x="383913" y="272835"/>
                      <a:pt x="377563" y="389675"/>
                    </a:cubicBezTo>
                    <a:cubicBezTo>
                      <a:pt x="371213" y="506515"/>
                      <a:pt x="442333" y="670345"/>
                      <a:pt x="415663" y="793535"/>
                    </a:cubicBezTo>
                    <a:cubicBezTo>
                      <a:pt x="388993" y="916725"/>
                      <a:pt x="279974" y="1094525"/>
                      <a:pt x="217543" y="1128815"/>
                    </a:cubicBezTo>
                    <a:cubicBezTo>
                      <a:pt x="155112" y="1163105"/>
                      <a:pt x="70285" y="1091985"/>
                      <a:pt x="41075" y="999275"/>
                    </a:cubicBezTo>
                    <a:cubicBezTo>
                      <a:pt x="11865" y="906565"/>
                      <a:pt x="52242" y="695745"/>
                      <a:pt x="42283" y="572555"/>
                    </a:cubicBezTo>
                    <a:cubicBezTo>
                      <a:pt x="32324" y="449365"/>
                      <a:pt x="104513" y="305855"/>
                      <a:pt x="95623" y="222035"/>
                    </a:cubicBezTo>
                    <a:cubicBezTo>
                      <a:pt x="86733" y="138215"/>
                      <a:pt x="-22487" y="91225"/>
                      <a:pt x="4183" y="54395"/>
                    </a:cubicBezTo>
                    <a:close/>
                  </a:path>
                </a:pathLst>
              </a:custGeom>
              <a:solidFill>
                <a:srgbClr val="F8E8F4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6" name="Freeform 5"/>
              <p:cNvSpPr/>
              <p:nvPr/>
            </p:nvSpPr>
            <p:spPr>
              <a:xfrm flipH="1">
                <a:off x="402" y="802"/>
                <a:ext cx="211" cy="468"/>
              </a:xfrm>
              <a:custGeom>
                <a:avLst/>
                <a:gdLst>
                  <a:gd name="connsiteX0" fmla="*/ 4183 w 456738"/>
                  <a:gd name="connsiteY0" fmla="*/ 54395 h 1132493"/>
                  <a:gd name="connsiteX1" fmla="*/ 255643 w 456738"/>
                  <a:gd name="connsiteY1" fmla="*/ 1055 h 1132493"/>
                  <a:gd name="connsiteX2" fmla="*/ 453763 w 456738"/>
                  <a:gd name="connsiteY2" fmla="*/ 92495 h 1132493"/>
                  <a:gd name="connsiteX3" fmla="*/ 377563 w 456738"/>
                  <a:gd name="connsiteY3" fmla="*/ 389675 h 1132493"/>
                  <a:gd name="connsiteX4" fmla="*/ 415663 w 456738"/>
                  <a:gd name="connsiteY4" fmla="*/ 793535 h 1132493"/>
                  <a:gd name="connsiteX5" fmla="*/ 217543 w 456738"/>
                  <a:gd name="connsiteY5" fmla="*/ 1128815 h 1132493"/>
                  <a:gd name="connsiteX6" fmla="*/ 42283 w 456738"/>
                  <a:gd name="connsiteY6" fmla="*/ 572555 h 1132493"/>
                  <a:gd name="connsiteX7" fmla="*/ 95623 w 456738"/>
                  <a:gd name="connsiteY7" fmla="*/ 222035 h 1132493"/>
                  <a:gd name="connsiteX8" fmla="*/ 4183 w 456738"/>
                  <a:gd name="connsiteY8" fmla="*/ 54395 h 1132493"/>
                  <a:gd name="connsiteX0" fmla="*/ 4183 w 477102"/>
                  <a:gd name="connsiteY0" fmla="*/ 54395 h 1132493"/>
                  <a:gd name="connsiteX1" fmla="*/ 255643 w 477102"/>
                  <a:gd name="connsiteY1" fmla="*/ 1055 h 1132493"/>
                  <a:gd name="connsiteX2" fmla="*/ 453763 w 477102"/>
                  <a:gd name="connsiteY2" fmla="*/ 92495 h 1132493"/>
                  <a:gd name="connsiteX3" fmla="*/ 469003 w 477102"/>
                  <a:gd name="connsiteY3" fmla="*/ 389675 h 1132493"/>
                  <a:gd name="connsiteX4" fmla="*/ 415663 w 477102"/>
                  <a:gd name="connsiteY4" fmla="*/ 793535 h 1132493"/>
                  <a:gd name="connsiteX5" fmla="*/ 217543 w 477102"/>
                  <a:gd name="connsiteY5" fmla="*/ 1128815 h 1132493"/>
                  <a:gd name="connsiteX6" fmla="*/ 42283 w 477102"/>
                  <a:gd name="connsiteY6" fmla="*/ 572555 h 1132493"/>
                  <a:gd name="connsiteX7" fmla="*/ 95623 w 477102"/>
                  <a:gd name="connsiteY7" fmla="*/ 222035 h 1132493"/>
                  <a:gd name="connsiteX8" fmla="*/ 4183 w 477102"/>
                  <a:gd name="connsiteY8" fmla="*/ 54395 h 1132493"/>
                  <a:gd name="connsiteX0" fmla="*/ 4183 w 477102"/>
                  <a:gd name="connsiteY0" fmla="*/ 54395 h 1150931"/>
                  <a:gd name="connsiteX1" fmla="*/ 255643 w 477102"/>
                  <a:gd name="connsiteY1" fmla="*/ 1055 h 1150931"/>
                  <a:gd name="connsiteX2" fmla="*/ 453763 w 477102"/>
                  <a:gd name="connsiteY2" fmla="*/ 92495 h 1150931"/>
                  <a:gd name="connsiteX3" fmla="*/ 469003 w 477102"/>
                  <a:gd name="connsiteY3" fmla="*/ 389675 h 1150931"/>
                  <a:gd name="connsiteX4" fmla="*/ 415663 w 477102"/>
                  <a:gd name="connsiteY4" fmla="*/ 976415 h 1150931"/>
                  <a:gd name="connsiteX5" fmla="*/ 217543 w 477102"/>
                  <a:gd name="connsiteY5" fmla="*/ 1128815 h 1150931"/>
                  <a:gd name="connsiteX6" fmla="*/ 42283 w 477102"/>
                  <a:gd name="connsiteY6" fmla="*/ 572555 h 1150931"/>
                  <a:gd name="connsiteX7" fmla="*/ 95623 w 477102"/>
                  <a:gd name="connsiteY7" fmla="*/ 222035 h 1150931"/>
                  <a:gd name="connsiteX8" fmla="*/ 4183 w 477102"/>
                  <a:gd name="connsiteY8" fmla="*/ 54395 h 1150931"/>
                  <a:gd name="connsiteX0" fmla="*/ 4183 w 477102"/>
                  <a:gd name="connsiteY0" fmla="*/ 54395 h 1152875"/>
                  <a:gd name="connsiteX1" fmla="*/ 255643 w 477102"/>
                  <a:gd name="connsiteY1" fmla="*/ 1055 h 1152875"/>
                  <a:gd name="connsiteX2" fmla="*/ 453763 w 477102"/>
                  <a:gd name="connsiteY2" fmla="*/ 92495 h 1152875"/>
                  <a:gd name="connsiteX3" fmla="*/ 469003 w 477102"/>
                  <a:gd name="connsiteY3" fmla="*/ 389675 h 1152875"/>
                  <a:gd name="connsiteX4" fmla="*/ 415663 w 477102"/>
                  <a:gd name="connsiteY4" fmla="*/ 976415 h 1152875"/>
                  <a:gd name="connsiteX5" fmla="*/ 217543 w 477102"/>
                  <a:gd name="connsiteY5" fmla="*/ 1128815 h 1152875"/>
                  <a:gd name="connsiteX6" fmla="*/ 42283 w 477102"/>
                  <a:gd name="connsiteY6" fmla="*/ 572555 h 1152875"/>
                  <a:gd name="connsiteX7" fmla="*/ 95623 w 477102"/>
                  <a:gd name="connsiteY7" fmla="*/ 222035 h 1152875"/>
                  <a:gd name="connsiteX8" fmla="*/ 4183 w 477102"/>
                  <a:gd name="connsiteY8" fmla="*/ 54395 h 1152875"/>
                  <a:gd name="connsiteX0" fmla="*/ 4183 w 545755"/>
                  <a:gd name="connsiteY0" fmla="*/ 54395 h 1154316"/>
                  <a:gd name="connsiteX1" fmla="*/ 255643 w 545755"/>
                  <a:gd name="connsiteY1" fmla="*/ 1055 h 1154316"/>
                  <a:gd name="connsiteX2" fmla="*/ 453763 w 545755"/>
                  <a:gd name="connsiteY2" fmla="*/ 92495 h 1154316"/>
                  <a:gd name="connsiteX3" fmla="*/ 545203 w 545755"/>
                  <a:gd name="connsiteY3" fmla="*/ 237275 h 1154316"/>
                  <a:gd name="connsiteX4" fmla="*/ 415663 w 545755"/>
                  <a:gd name="connsiteY4" fmla="*/ 976415 h 1154316"/>
                  <a:gd name="connsiteX5" fmla="*/ 217543 w 545755"/>
                  <a:gd name="connsiteY5" fmla="*/ 1128815 h 1154316"/>
                  <a:gd name="connsiteX6" fmla="*/ 42283 w 545755"/>
                  <a:gd name="connsiteY6" fmla="*/ 572555 h 1154316"/>
                  <a:gd name="connsiteX7" fmla="*/ 95623 w 545755"/>
                  <a:gd name="connsiteY7" fmla="*/ 222035 h 1154316"/>
                  <a:gd name="connsiteX8" fmla="*/ 4183 w 545755"/>
                  <a:gd name="connsiteY8" fmla="*/ 54395 h 1154316"/>
                  <a:gd name="connsiteX0" fmla="*/ 4183 w 561345"/>
                  <a:gd name="connsiteY0" fmla="*/ 54395 h 1145318"/>
                  <a:gd name="connsiteX1" fmla="*/ 255643 w 561345"/>
                  <a:gd name="connsiteY1" fmla="*/ 1055 h 1145318"/>
                  <a:gd name="connsiteX2" fmla="*/ 453763 w 561345"/>
                  <a:gd name="connsiteY2" fmla="*/ 92495 h 1145318"/>
                  <a:gd name="connsiteX3" fmla="*/ 545203 w 561345"/>
                  <a:gd name="connsiteY3" fmla="*/ 237275 h 1145318"/>
                  <a:gd name="connsiteX4" fmla="*/ 548656 w 561345"/>
                  <a:gd name="connsiteY4" fmla="*/ 747814 h 1145318"/>
                  <a:gd name="connsiteX5" fmla="*/ 415663 w 561345"/>
                  <a:gd name="connsiteY5" fmla="*/ 976415 h 1145318"/>
                  <a:gd name="connsiteX6" fmla="*/ 217543 w 561345"/>
                  <a:gd name="connsiteY6" fmla="*/ 1128815 h 1145318"/>
                  <a:gd name="connsiteX7" fmla="*/ 42283 w 561345"/>
                  <a:gd name="connsiteY7" fmla="*/ 572555 h 1145318"/>
                  <a:gd name="connsiteX8" fmla="*/ 95623 w 561345"/>
                  <a:gd name="connsiteY8" fmla="*/ 222035 h 1145318"/>
                  <a:gd name="connsiteX9" fmla="*/ 4183 w 561345"/>
                  <a:gd name="connsiteY9" fmla="*/ 54395 h 1145318"/>
                  <a:gd name="connsiteX0" fmla="*/ 5214 w 562376"/>
                  <a:gd name="connsiteY0" fmla="*/ 54395 h 1145318"/>
                  <a:gd name="connsiteX1" fmla="*/ 256674 w 562376"/>
                  <a:gd name="connsiteY1" fmla="*/ 1055 h 1145318"/>
                  <a:gd name="connsiteX2" fmla="*/ 454794 w 562376"/>
                  <a:gd name="connsiteY2" fmla="*/ 92495 h 1145318"/>
                  <a:gd name="connsiteX3" fmla="*/ 546234 w 562376"/>
                  <a:gd name="connsiteY3" fmla="*/ 237275 h 1145318"/>
                  <a:gd name="connsiteX4" fmla="*/ 549687 w 562376"/>
                  <a:gd name="connsiteY4" fmla="*/ 747814 h 1145318"/>
                  <a:gd name="connsiteX5" fmla="*/ 416694 w 562376"/>
                  <a:gd name="connsiteY5" fmla="*/ 976415 h 1145318"/>
                  <a:gd name="connsiteX6" fmla="*/ 218574 w 562376"/>
                  <a:gd name="connsiteY6" fmla="*/ 1128815 h 1145318"/>
                  <a:gd name="connsiteX7" fmla="*/ 218574 w 562376"/>
                  <a:gd name="connsiteY7" fmla="*/ 572555 h 1145318"/>
                  <a:gd name="connsiteX8" fmla="*/ 96654 w 562376"/>
                  <a:gd name="connsiteY8" fmla="*/ 222035 h 1145318"/>
                  <a:gd name="connsiteX9" fmla="*/ 5214 w 562376"/>
                  <a:gd name="connsiteY9" fmla="*/ 54395 h 1145318"/>
                  <a:gd name="connsiteX0" fmla="*/ 62443 w 467205"/>
                  <a:gd name="connsiteY0" fmla="*/ 177167 h 1146170"/>
                  <a:gd name="connsiteX1" fmla="*/ 161503 w 467205"/>
                  <a:gd name="connsiteY1" fmla="*/ 1907 h 1146170"/>
                  <a:gd name="connsiteX2" fmla="*/ 359623 w 467205"/>
                  <a:gd name="connsiteY2" fmla="*/ 93347 h 1146170"/>
                  <a:gd name="connsiteX3" fmla="*/ 451063 w 467205"/>
                  <a:gd name="connsiteY3" fmla="*/ 238127 h 1146170"/>
                  <a:gd name="connsiteX4" fmla="*/ 454516 w 467205"/>
                  <a:gd name="connsiteY4" fmla="*/ 748666 h 1146170"/>
                  <a:gd name="connsiteX5" fmla="*/ 321523 w 467205"/>
                  <a:gd name="connsiteY5" fmla="*/ 977267 h 1146170"/>
                  <a:gd name="connsiteX6" fmla="*/ 123403 w 467205"/>
                  <a:gd name="connsiteY6" fmla="*/ 1129667 h 1146170"/>
                  <a:gd name="connsiteX7" fmla="*/ 123403 w 467205"/>
                  <a:gd name="connsiteY7" fmla="*/ 573407 h 1146170"/>
                  <a:gd name="connsiteX8" fmla="*/ 1483 w 467205"/>
                  <a:gd name="connsiteY8" fmla="*/ 222887 h 1146170"/>
                  <a:gd name="connsiteX9" fmla="*/ 62443 w 467205"/>
                  <a:gd name="connsiteY9" fmla="*/ 177167 h 1146170"/>
                  <a:gd name="connsiteX0" fmla="*/ 1707 w 406469"/>
                  <a:gd name="connsiteY0" fmla="*/ 177167 h 1146170"/>
                  <a:gd name="connsiteX1" fmla="*/ 100767 w 406469"/>
                  <a:gd name="connsiteY1" fmla="*/ 1907 h 1146170"/>
                  <a:gd name="connsiteX2" fmla="*/ 298887 w 406469"/>
                  <a:gd name="connsiteY2" fmla="*/ 93347 h 1146170"/>
                  <a:gd name="connsiteX3" fmla="*/ 390327 w 406469"/>
                  <a:gd name="connsiteY3" fmla="*/ 238127 h 1146170"/>
                  <a:gd name="connsiteX4" fmla="*/ 393780 w 406469"/>
                  <a:gd name="connsiteY4" fmla="*/ 748666 h 1146170"/>
                  <a:gd name="connsiteX5" fmla="*/ 260787 w 406469"/>
                  <a:gd name="connsiteY5" fmla="*/ 977267 h 1146170"/>
                  <a:gd name="connsiteX6" fmla="*/ 62667 w 406469"/>
                  <a:gd name="connsiteY6" fmla="*/ 1129667 h 1146170"/>
                  <a:gd name="connsiteX7" fmla="*/ 62667 w 406469"/>
                  <a:gd name="connsiteY7" fmla="*/ 573407 h 1146170"/>
                  <a:gd name="connsiteX8" fmla="*/ 39807 w 406469"/>
                  <a:gd name="connsiteY8" fmla="*/ 329567 h 1146170"/>
                  <a:gd name="connsiteX9" fmla="*/ 1707 w 406469"/>
                  <a:gd name="connsiteY9" fmla="*/ 177167 h 1146170"/>
                  <a:gd name="connsiteX0" fmla="*/ 1707 w 406469"/>
                  <a:gd name="connsiteY0" fmla="*/ 177167 h 1174858"/>
                  <a:gd name="connsiteX1" fmla="*/ 100767 w 406469"/>
                  <a:gd name="connsiteY1" fmla="*/ 1907 h 1174858"/>
                  <a:gd name="connsiteX2" fmla="*/ 298887 w 406469"/>
                  <a:gd name="connsiteY2" fmla="*/ 93347 h 1174858"/>
                  <a:gd name="connsiteX3" fmla="*/ 390327 w 406469"/>
                  <a:gd name="connsiteY3" fmla="*/ 238127 h 1174858"/>
                  <a:gd name="connsiteX4" fmla="*/ 393780 w 406469"/>
                  <a:gd name="connsiteY4" fmla="*/ 748666 h 1174858"/>
                  <a:gd name="connsiteX5" fmla="*/ 260787 w 406469"/>
                  <a:gd name="connsiteY5" fmla="*/ 977267 h 1174858"/>
                  <a:gd name="connsiteX6" fmla="*/ 222687 w 406469"/>
                  <a:gd name="connsiteY6" fmla="*/ 1160147 h 1174858"/>
                  <a:gd name="connsiteX7" fmla="*/ 62667 w 406469"/>
                  <a:gd name="connsiteY7" fmla="*/ 573407 h 1174858"/>
                  <a:gd name="connsiteX8" fmla="*/ 39807 w 406469"/>
                  <a:gd name="connsiteY8" fmla="*/ 329567 h 1174858"/>
                  <a:gd name="connsiteX9" fmla="*/ 1707 w 406469"/>
                  <a:gd name="connsiteY9" fmla="*/ 177167 h 1174858"/>
                  <a:gd name="connsiteX0" fmla="*/ 1707 w 406469"/>
                  <a:gd name="connsiteY0" fmla="*/ 177167 h 1171664"/>
                  <a:gd name="connsiteX1" fmla="*/ 100767 w 406469"/>
                  <a:gd name="connsiteY1" fmla="*/ 1907 h 1171664"/>
                  <a:gd name="connsiteX2" fmla="*/ 298887 w 406469"/>
                  <a:gd name="connsiteY2" fmla="*/ 93347 h 1171664"/>
                  <a:gd name="connsiteX3" fmla="*/ 390327 w 406469"/>
                  <a:gd name="connsiteY3" fmla="*/ 238127 h 1171664"/>
                  <a:gd name="connsiteX4" fmla="*/ 393780 w 406469"/>
                  <a:gd name="connsiteY4" fmla="*/ 748666 h 1171664"/>
                  <a:gd name="connsiteX5" fmla="*/ 375087 w 406469"/>
                  <a:gd name="connsiteY5" fmla="*/ 946787 h 1171664"/>
                  <a:gd name="connsiteX6" fmla="*/ 222687 w 406469"/>
                  <a:gd name="connsiteY6" fmla="*/ 1160147 h 1171664"/>
                  <a:gd name="connsiteX7" fmla="*/ 62667 w 406469"/>
                  <a:gd name="connsiteY7" fmla="*/ 573407 h 1171664"/>
                  <a:gd name="connsiteX8" fmla="*/ 39807 w 406469"/>
                  <a:gd name="connsiteY8" fmla="*/ 329567 h 1171664"/>
                  <a:gd name="connsiteX9" fmla="*/ 1707 w 406469"/>
                  <a:gd name="connsiteY9" fmla="*/ 177167 h 1171664"/>
                  <a:gd name="connsiteX0" fmla="*/ 1707 w 406469"/>
                  <a:gd name="connsiteY0" fmla="*/ 177167 h 1085137"/>
                  <a:gd name="connsiteX1" fmla="*/ 100767 w 406469"/>
                  <a:gd name="connsiteY1" fmla="*/ 1907 h 1085137"/>
                  <a:gd name="connsiteX2" fmla="*/ 298887 w 406469"/>
                  <a:gd name="connsiteY2" fmla="*/ 93347 h 1085137"/>
                  <a:gd name="connsiteX3" fmla="*/ 390327 w 406469"/>
                  <a:gd name="connsiteY3" fmla="*/ 238127 h 1085137"/>
                  <a:gd name="connsiteX4" fmla="*/ 393780 w 406469"/>
                  <a:gd name="connsiteY4" fmla="*/ 748666 h 1085137"/>
                  <a:gd name="connsiteX5" fmla="*/ 375087 w 406469"/>
                  <a:gd name="connsiteY5" fmla="*/ 946787 h 1085137"/>
                  <a:gd name="connsiteX6" fmla="*/ 138867 w 406469"/>
                  <a:gd name="connsiteY6" fmla="*/ 1068707 h 1085137"/>
                  <a:gd name="connsiteX7" fmla="*/ 62667 w 406469"/>
                  <a:gd name="connsiteY7" fmla="*/ 573407 h 1085137"/>
                  <a:gd name="connsiteX8" fmla="*/ 39807 w 406469"/>
                  <a:gd name="connsiteY8" fmla="*/ 329567 h 1085137"/>
                  <a:gd name="connsiteX9" fmla="*/ 1707 w 406469"/>
                  <a:gd name="connsiteY9" fmla="*/ 177167 h 1085137"/>
                  <a:gd name="connsiteX0" fmla="*/ 1707 w 406469"/>
                  <a:gd name="connsiteY0" fmla="*/ 177167 h 1120763"/>
                  <a:gd name="connsiteX1" fmla="*/ 100767 w 406469"/>
                  <a:gd name="connsiteY1" fmla="*/ 1907 h 1120763"/>
                  <a:gd name="connsiteX2" fmla="*/ 298887 w 406469"/>
                  <a:gd name="connsiteY2" fmla="*/ 93347 h 1120763"/>
                  <a:gd name="connsiteX3" fmla="*/ 390327 w 406469"/>
                  <a:gd name="connsiteY3" fmla="*/ 238127 h 1120763"/>
                  <a:gd name="connsiteX4" fmla="*/ 393780 w 406469"/>
                  <a:gd name="connsiteY4" fmla="*/ 748666 h 1120763"/>
                  <a:gd name="connsiteX5" fmla="*/ 375087 w 406469"/>
                  <a:gd name="connsiteY5" fmla="*/ 946787 h 1120763"/>
                  <a:gd name="connsiteX6" fmla="*/ 199827 w 406469"/>
                  <a:gd name="connsiteY6" fmla="*/ 1106807 h 1120763"/>
                  <a:gd name="connsiteX7" fmla="*/ 62667 w 406469"/>
                  <a:gd name="connsiteY7" fmla="*/ 573407 h 1120763"/>
                  <a:gd name="connsiteX8" fmla="*/ 39807 w 406469"/>
                  <a:gd name="connsiteY8" fmla="*/ 329567 h 1120763"/>
                  <a:gd name="connsiteX9" fmla="*/ 1707 w 406469"/>
                  <a:gd name="connsiteY9" fmla="*/ 177167 h 1120763"/>
                  <a:gd name="connsiteX0" fmla="*/ 1707 w 432969"/>
                  <a:gd name="connsiteY0" fmla="*/ 177029 h 1120625"/>
                  <a:gd name="connsiteX1" fmla="*/ 100767 w 432969"/>
                  <a:gd name="connsiteY1" fmla="*/ 1769 h 1120625"/>
                  <a:gd name="connsiteX2" fmla="*/ 298887 w 432969"/>
                  <a:gd name="connsiteY2" fmla="*/ 93209 h 1120625"/>
                  <a:gd name="connsiteX3" fmla="*/ 428427 w 432969"/>
                  <a:gd name="connsiteY3" fmla="*/ 199889 h 1120625"/>
                  <a:gd name="connsiteX4" fmla="*/ 393780 w 432969"/>
                  <a:gd name="connsiteY4" fmla="*/ 748528 h 1120625"/>
                  <a:gd name="connsiteX5" fmla="*/ 375087 w 432969"/>
                  <a:gd name="connsiteY5" fmla="*/ 946649 h 1120625"/>
                  <a:gd name="connsiteX6" fmla="*/ 199827 w 432969"/>
                  <a:gd name="connsiteY6" fmla="*/ 1106669 h 1120625"/>
                  <a:gd name="connsiteX7" fmla="*/ 62667 w 432969"/>
                  <a:gd name="connsiteY7" fmla="*/ 573269 h 1120625"/>
                  <a:gd name="connsiteX8" fmla="*/ 39807 w 432969"/>
                  <a:gd name="connsiteY8" fmla="*/ 329429 h 1120625"/>
                  <a:gd name="connsiteX9" fmla="*/ 1707 w 432969"/>
                  <a:gd name="connsiteY9" fmla="*/ 177029 h 1120625"/>
                  <a:gd name="connsiteX0" fmla="*/ 1707 w 434461"/>
                  <a:gd name="connsiteY0" fmla="*/ 187976 h 1131572"/>
                  <a:gd name="connsiteX1" fmla="*/ 100767 w 434461"/>
                  <a:gd name="connsiteY1" fmla="*/ 12716 h 1131572"/>
                  <a:gd name="connsiteX2" fmla="*/ 276027 w 434461"/>
                  <a:gd name="connsiteY2" fmla="*/ 35576 h 1131572"/>
                  <a:gd name="connsiteX3" fmla="*/ 428427 w 434461"/>
                  <a:gd name="connsiteY3" fmla="*/ 210836 h 1131572"/>
                  <a:gd name="connsiteX4" fmla="*/ 393780 w 434461"/>
                  <a:gd name="connsiteY4" fmla="*/ 759475 h 1131572"/>
                  <a:gd name="connsiteX5" fmla="*/ 375087 w 434461"/>
                  <a:gd name="connsiteY5" fmla="*/ 957596 h 1131572"/>
                  <a:gd name="connsiteX6" fmla="*/ 199827 w 434461"/>
                  <a:gd name="connsiteY6" fmla="*/ 1117616 h 1131572"/>
                  <a:gd name="connsiteX7" fmla="*/ 62667 w 434461"/>
                  <a:gd name="connsiteY7" fmla="*/ 584216 h 1131572"/>
                  <a:gd name="connsiteX8" fmla="*/ 39807 w 434461"/>
                  <a:gd name="connsiteY8" fmla="*/ 340376 h 1131572"/>
                  <a:gd name="connsiteX9" fmla="*/ 1707 w 434461"/>
                  <a:gd name="connsiteY9" fmla="*/ 187976 h 1131572"/>
                  <a:gd name="connsiteX0" fmla="*/ 41 w 432795"/>
                  <a:gd name="connsiteY0" fmla="*/ 163472 h 1107068"/>
                  <a:gd name="connsiteX1" fmla="*/ 45761 w 432795"/>
                  <a:gd name="connsiteY1" fmla="*/ 33932 h 1107068"/>
                  <a:gd name="connsiteX2" fmla="*/ 274361 w 432795"/>
                  <a:gd name="connsiteY2" fmla="*/ 11072 h 1107068"/>
                  <a:gd name="connsiteX3" fmla="*/ 426761 w 432795"/>
                  <a:gd name="connsiteY3" fmla="*/ 186332 h 1107068"/>
                  <a:gd name="connsiteX4" fmla="*/ 392114 w 432795"/>
                  <a:gd name="connsiteY4" fmla="*/ 734971 h 1107068"/>
                  <a:gd name="connsiteX5" fmla="*/ 373421 w 432795"/>
                  <a:gd name="connsiteY5" fmla="*/ 933092 h 1107068"/>
                  <a:gd name="connsiteX6" fmla="*/ 198161 w 432795"/>
                  <a:gd name="connsiteY6" fmla="*/ 1093112 h 1107068"/>
                  <a:gd name="connsiteX7" fmla="*/ 61001 w 432795"/>
                  <a:gd name="connsiteY7" fmla="*/ 559712 h 1107068"/>
                  <a:gd name="connsiteX8" fmla="*/ 38141 w 432795"/>
                  <a:gd name="connsiteY8" fmla="*/ 315872 h 1107068"/>
                  <a:gd name="connsiteX9" fmla="*/ 41 w 432795"/>
                  <a:gd name="connsiteY9" fmla="*/ 163472 h 1107068"/>
                  <a:gd name="connsiteX0" fmla="*/ 41 w 432795"/>
                  <a:gd name="connsiteY0" fmla="*/ 163472 h 1106172"/>
                  <a:gd name="connsiteX1" fmla="*/ 45761 w 432795"/>
                  <a:gd name="connsiteY1" fmla="*/ 33932 h 1106172"/>
                  <a:gd name="connsiteX2" fmla="*/ 274361 w 432795"/>
                  <a:gd name="connsiteY2" fmla="*/ 11072 h 1106172"/>
                  <a:gd name="connsiteX3" fmla="*/ 426761 w 432795"/>
                  <a:gd name="connsiteY3" fmla="*/ 186332 h 1106172"/>
                  <a:gd name="connsiteX4" fmla="*/ 392114 w 432795"/>
                  <a:gd name="connsiteY4" fmla="*/ 734971 h 1106172"/>
                  <a:gd name="connsiteX5" fmla="*/ 335321 w 432795"/>
                  <a:gd name="connsiteY5" fmla="*/ 925472 h 1106172"/>
                  <a:gd name="connsiteX6" fmla="*/ 198161 w 432795"/>
                  <a:gd name="connsiteY6" fmla="*/ 1093112 h 1106172"/>
                  <a:gd name="connsiteX7" fmla="*/ 61001 w 432795"/>
                  <a:gd name="connsiteY7" fmla="*/ 559712 h 1106172"/>
                  <a:gd name="connsiteX8" fmla="*/ 38141 w 432795"/>
                  <a:gd name="connsiteY8" fmla="*/ 315872 h 1106172"/>
                  <a:gd name="connsiteX9" fmla="*/ 41 w 432795"/>
                  <a:gd name="connsiteY9" fmla="*/ 163472 h 1106172"/>
                  <a:gd name="connsiteX0" fmla="*/ 41 w 432795"/>
                  <a:gd name="connsiteY0" fmla="*/ 163472 h 1110116"/>
                  <a:gd name="connsiteX1" fmla="*/ 45761 w 432795"/>
                  <a:gd name="connsiteY1" fmla="*/ 33932 h 1110116"/>
                  <a:gd name="connsiteX2" fmla="*/ 274361 w 432795"/>
                  <a:gd name="connsiteY2" fmla="*/ 11072 h 1110116"/>
                  <a:gd name="connsiteX3" fmla="*/ 426761 w 432795"/>
                  <a:gd name="connsiteY3" fmla="*/ 186332 h 1110116"/>
                  <a:gd name="connsiteX4" fmla="*/ 392114 w 432795"/>
                  <a:gd name="connsiteY4" fmla="*/ 734971 h 1110116"/>
                  <a:gd name="connsiteX5" fmla="*/ 358181 w 432795"/>
                  <a:gd name="connsiteY5" fmla="*/ 955952 h 1110116"/>
                  <a:gd name="connsiteX6" fmla="*/ 198161 w 432795"/>
                  <a:gd name="connsiteY6" fmla="*/ 1093112 h 1110116"/>
                  <a:gd name="connsiteX7" fmla="*/ 61001 w 432795"/>
                  <a:gd name="connsiteY7" fmla="*/ 559712 h 1110116"/>
                  <a:gd name="connsiteX8" fmla="*/ 38141 w 432795"/>
                  <a:gd name="connsiteY8" fmla="*/ 315872 h 1110116"/>
                  <a:gd name="connsiteX9" fmla="*/ 41 w 432795"/>
                  <a:gd name="connsiteY9" fmla="*/ 163472 h 1110116"/>
                  <a:gd name="connsiteX0" fmla="*/ 41 w 429719"/>
                  <a:gd name="connsiteY0" fmla="*/ 163472 h 1109060"/>
                  <a:gd name="connsiteX1" fmla="*/ 45761 w 429719"/>
                  <a:gd name="connsiteY1" fmla="*/ 33932 h 1109060"/>
                  <a:gd name="connsiteX2" fmla="*/ 274361 w 429719"/>
                  <a:gd name="connsiteY2" fmla="*/ 11072 h 1109060"/>
                  <a:gd name="connsiteX3" fmla="*/ 426761 w 429719"/>
                  <a:gd name="connsiteY3" fmla="*/ 186332 h 1109060"/>
                  <a:gd name="connsiteX4" fmla="*/ 369254 w 429719"/>
                  <a:gd name="connsiteY4" fmla="*/ 818791 h 1109060"/>
                  <a:gd name="connsiteX5" fmla="*/ 358181 w 429719"/>
                  <a:gd name="connsiteY5" fmla="*/ 955952 h 1109060"/>
                  <a:gd name="connsiteX6" fmla="*/ 198161 w 429719"/>
                  <a:gd name="connsiteY6" fmla="*/ 1093112 h 1109060"/>
                  <a:gd name="connsiteX7" fmla="*/ 61001 w 429719"/>
                  <a:gd name="connsiteY7" fmla="*/ 559712 h 1109060"/>
                  <a:gd name="connsiteX8" fmla="*/ 38141 w 429719"/>
                  <a:gd name="connsiteY8" fmla="*/ 315872 h 1109060"/>
                  <a:gd name="connsiteX9" fmla="*/ 41 w 429719"/>
                  <a:gd name="connsiteY9" fmla="*/ 163472 h 1109060"/>
                  <a:gd name="connsiteX0" fmla="*/ 41 w 429719"/>
                  <a:gd name="connsiteY0" fmla="*/ 163472 h 1135375"/>
                  <a:gd name="connsiteX1" fmla="*/ 45761 w 429719"/>
                  <a:gd name="connsiteY1" fmla="*/ 33932 h 1135375"/>
                  <a:gd name="connsiteX2" fmla="*/ 274361 w 429719"/>
                  <a:gd name="connsiteY2" fmla="*/ 11072 h 1135375"/>
                  <a:gd name="connsiteX3" fmla="*/ 426761 w 429719"/>
                  <a:gd name="connsiteY3" fmla="*/ 186332 h 1135375"/>
                  <a:gd name="connsiteX4" fmla="*/ 369254 w 429719"/>
                  <a:gd name="connsiteY4" fmla="*/ 818791 h 1135375"/>
                  <a:gd name="connsiteX5" fmla="*/ 335321 w 429719"/>
                  <a:gd name="connsiteY5" fmla="*/ 1070252 h 1135375"/>
                  <a:gd name="connsiteX6" fmla="*/ 198161 w 429719"/>
                  <a:gd name="connsiteY6" fmla="*/ 1093112 h 1135375"/>
                  <a:gd name="connsiteX7" fmla="*/ 61001 w 429719"/>
                  <a:gd name="connsiteY7" fmla="*/ 559712 h 1135375"/>
                  <a:gd name="connsiteX8" fmla="*/ 38141 w 429719"/>
                  <a:gd name="connsiteY8" fmla="*/ 315872 h 1135375"/>
                  <a:gd name="connsiteX9" fmla="*/ 41 w 429719"/>
                  <a:gd name="connsiteY9" fmla="*/ 163472 h 1135375"/>
                  <a:gd name="connsiteX0" fmla="*/ 41 w 429719"/>
                  <a:gd name="connsiteY0" fmla="*/ 163472 h 1084990"/>
                  <a:gd name="connsiteX1" fmla="*/ 45761 w 429719"/>
                  <a:gd name="connsiteY1" fmla="*/ 33932 h 1084990"/>
                  <a:gd name="connsiteX2" fmla="*/ 274361 w 429719"/>
                  <a:gd name="connsiteY2" fmla="*/ 11072 h 1084990"/>
                  <a:gd name="connsiteX3" fmla="*/ 426761 w 429719"/>
                  <a:gd name="connsiteY3" fmla="*/ 186332 h 1084990"/>
                  <a:gd name="connsiteX4" fmla="*/ 369254 w 429719"/>
                  <a:gd name="connsiteY4" fmla="*/ 818791 h 1084990"/>
                  <a:gd name="connsiteX5" fmla="*/ 335321 w 429719"/>
                  <a:gd name="connsiteY5" fmla="*/ 1070252 h 1084990"/>
                  <a:gd name="connsiteX6" fmla="*/ 129581 w 429719"/>
                  <a:gd name="connsiteY6" fmla="*/ 1001672 h 1084990"/>
                  <a:gd name="connsiteX7" fmla="*/ 61001 w 429719"/>
                  <a:gd name="connsiteY7" fmla="*/ 559712 h 1084990"/>
                  <a:gd name="connsiteX8" fmla="*/ 38141 w 429719"/>
                  <a:gd name="connsiteY8" fmla="*/ 315872 h 1084990"/>
                  <a:gd name="connsiteX9" fmla="*/ 41 w 429719"/>
                  <a:gd name="connsiteY9" fmla="*/ 163472 h 1084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29719" h="1084990">
                    <a:moveTo>
                      <a:pt x="41" y="163472"/>
                    </a:moveTo>
                    <a:cubicBezTo>
                      <a:pt x="1311" y="116482"/>
                      <a:pt x="41" y="59332"/>
                      <a:pt x="45761" y="33932"/>
                    </a:cubicBezTo>
                    <a:cubicBezTo>
                      <a:pt x="91481" y="8532"/>
                      <a:pt x="210861" y="-14328"/>
                      <a:pt x="274361" y="11072"/>
                    </a:cubicBezTo>
                    <a:cubicBezTo>
                      <a:pt x="337861" y="36472"/>
                      <a:pt x="410946" y="51712"/>
                      <a:pt x="426761" y="186332"/>
                    </a:cubicBezTo>
                    <a:cubicBezTo>
                      <a:pt x="442577" y="320952"/>
                      <a:pt x="390844" y="695601"/>
                      <a:pt x="369254" y="818791"/>
                    </a:cubicBezTo>
                    <a:cubicBezTo>
                      <a:pt x="347664" y="941981"/>
                      <a:pt x="375266" y="1039772"/>
                      <a:pt x="335321" y="1070252"/>
                    </a:cubicBezTo>
                    <a:cubicBezTo>
                      <a:pt x="295376" y="1100732"/>
                      <a:pt x="175301" y="1086762"/>
                      <a:pt x="129581" y="1001672"/>
                    </a:cubicBezTo>
                    <a:cubicBezTo>
                      <a:pt x="83861" y="916582"/>
                      <a:pt x="81321" y="710842"/>
                      <a:pt x="61001" y="559712"/>
                    </a:cubicBezTo>
                    <a:cubicBezTo>
                      <a:pt x="40681" y="408582"/>
                      <a:pt x="48301" y="381912"/>
                      <a:pt x="38141" y="315872"/>
                    </a:cubicBezTo>
                    <a:cubicBezTo>
                      <a:pt x="27981" y="249832"/>
                      <a:pt x="-1229" y="210462"/>
                      <a:pt x="41" y="163472"/>
                    </a:cubicBezTo>
                    <a:close/>
                  </a:path>
                </a:pathLst>
              </a:custGeom>
              <a:solidFill>
                <a:srgbClr val="F8E8F4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7" name="Freeform 6"/>
              <p:cNvSpPr/>
              <p:nvPr/>
            </p:nvSpPr>
            <p:spPr>
              <a:xfrm flipH="1">
                <a:off x="846" y="797"/>
                <a:ext cx="224" cy="489"/>
              </a:xfrm>
              <a:custGeom>
                <a:avLst/>
                <a:gdLst>
                  <a:gd name="connsiteX0" fmla="*/ 4183 w 456738"/>
                  <a:gd name="connsiteY0" fmla="*/ 54395 h 1132493"/>
                  <a:gd name="connsiteX1" fmla="*/ 255643 w 456738"/>
                  <a:gd name="connsiteY1" fmla="*/ 1055 h 1132493"/>
                  <a:gd name="connsiteX2" fmla="*/ 453763 w 456738"/>
                  <a:gd name="connsiteY2" fmla="*/ 92495 h 1132493"/>
                  <a:gd name="connsiteX3" fmla="*/ 377563 w 456738"/>
                  <a:gd name="connsiteY3" fmla="*/ 389675 h 1132493"/>
                  <a:gd name="connsiteX4" fmla="*/ 415663 w 456738"/>
                  <a:gd name="connsiteY4" fmla="*/ 793535 h 1132493"/>
                  <a:gd name="connsiteX5" fmla="*/ 217543 w 456738"/>
                  <a:gd name="connsiteY5" fmla="*/ 1128815 h 1132493"/>
                  <a:gd name="connsiteX6" fmla="*/ 42283 w 456738"/>
                  <a:gd name="connsiteY6" fmla="*/ 572555 h 1132493"/>
                  <a:gd name="connsiteX7" fmla="*/ 95623 w 456738"/>
                  <a:gd name="connsiteY7" fmla="*/ 222035 h 1132493"/>
                  <a:gd name="connsiteX8" fmla="*/ 4183 w 456738"/>
                  <a:gd name="connsiteY8" fmla="*/ 54395 h 1132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56738" h="1132493">
                    <a:moveTo>
                      <a:pt x="4183" y="54395"/>
                    </a:moveTo>
                    <a:cubicBezTo>
                      <a:pt x="30853" y="17565"/>
                      <a:pt x="180713" y="-5295"/>
                      <a:pt x="255643" y="1055"/>
                    </a:cubicBezTo>
                    <a:cubicBezTo>
                      <a:pt x="330573" y="7405"/>
                      <a:pt x="433443" y="27725"/>
                      <a:pt x="453763" y="92495"/>
                    </a:cubicBezTo>
                    <a:cubicBezTo>
                      <a:pt x="474083" y="157265"/>
                      <a:pt x="383913" y="272835"/>
                      <a:pt x="377563" y="389675"/>
                    </a:cubicBezTo>
                    <a:cubicBezTo>
                      <a:pt x="371213" y="506515"/>
                      <a:pt x="442333" y="670345"/>
                      <a:pt x="415663" y="793535"/>
                    </a:cubicBezTo>
                    <a:cubicBezTo>
                      <a:pt x="388993" y="916725"/>
                      <a:pt x="279773" y="1165645"/>
                      <a:pt x="217543" y="1128815"/>
                    </a:cubicBezTo>
                    <a:cubicBezTo>
                      <a:pt x="155313" y="1091985"/>
                      <a:pt x="62603" y="723685"/>
                      <a:pt x="42283" y="572555"/>
                    </a:cubicBezTo>
                    <a:cubicBezTo>
                      <a:pt x="21963" y="421425"/>
                      <a:pt x="104513" y="305855"/>
                      <a:pt x="95623" y="222035"/>
                    </a:cubicBezTo>
                    <a:cubicBezTo>
                      <a:pt x="86733" y="138215"/>
                      <a:pt x="-22487" y="91225"/>
                      <a:pt x="4183" y="54395"/>
                    </a:cubicBezTo>
                    <a:close/>
                  </a:path>
                </a:pathLst>
              </a:custGeom>
              <a:solidFill>
                <a:srgbClr val="F8E8F4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8" name="Freeform 7"/>
              <p:cNvSpPr/>
              <p:nvPr/>
            </p:nvSpPr>
            <p:spPr>
              <a:xfrm>
                <a:off x="702" y="798"/>
                <a:ext cx="224" cy="490"/>
              </a:xfrm>
              <a:custGeom>
                <a:avLst/>
                <a:gdLst>
                  <a:gd name="connsiteX0" fmla="*/ 4183 w 456738"/>
                  <a:gd name="connsiteY0" fmla="*/ 54395 h 1132493"/>
                  <a:gd name="connsiteX1" fmla="*/ 255643 w 456738"/>
                  <a:gd name="connsiteY1" fmla="*/ 1055 h 1132493"/>
                  <a:gd name="connsiteX2" fmla="*/ 453763 w 456738"/>
                  <a:gd name="connsiteY2" fmla="*/ 92495 h 1132493"/>
                  <a:gd name="connsiteX3" fmla="*/ 377563 w 456738"/>
                  <a:gd name="connsiteY3" fmla="*/ 389675 h 1132493"/>
                  <a:gd name="connsiteX4" fmla="*/ 415663 w 456738"/>
                  <a:gd name="connsiteY4" fmla="*/ 793535 h 1132493"/>
                  <a:gd name="connsiteX5" fmla="*/ 217543 w 456738"/>
                  <a:gd name="connsiteY5" fmla="*/ 1128815 h 1132493"/>
                  <a:gd name="connsiteX6" fmla="*/ 42283 w 456738"/>
                  <a:gd name="connsiteY6" fmla="*/ 572555 h 1132493"/>
                  <a:gd name="connsiteX7" fmla="*/ 95623 w 456738"/>
                  <a:gd name="connsiteY7" fmla="*/ 222035 h 1132493"/>
                  <a:gd name="connsiteX8" fmla="*/ 4183 w 456738"/>
                  <a:gd name="connsiteY8" fmla="*/ 54395 h 1132493"/>
                  <a:gd name="connsiteX0" fmla="*/ 4183 w 456738"/>
                  <a:gd name="connsiteY0" fmla="*/ 54395 h 1133479"/>
                  <a:gd name="connsiteX1" fmla="*/ 255643 w 456738"/>
                  <a:gd name="connsiteY1" fmla="*/ 1055 h 1133479"/>
                  <a:gd name="connsiteX2" fmla="*/ 453763 w 456738"/>
                  <a:gd name="connsiteY2" fmla="*/ 92495 h 1133479"/>
                  <a:gd name="connsiteX3" fmla="*/ 377563 w 456738"/>
                  <a:gd name="connsiteY3" fmla="*/ 389675 h 1133479"/>
                  <a:gd name="connsiteX4" fmla="*/ 415663 w 456738"/>
                  <a:gd name="connsiteY4" fmla="*/ 793535 h 1133479"/>
                  <a:gd name="connsiteX5" fmla="*/ 217543 w 456738"/>
                  <a:gd name="connsiteY5" fmla="*/ 1128815 h 1133479"/>
                  <a:gd name="connsiteX6" fmla="*/ 109655 w 456738"/>
                  <a:gd name="connsiteY6" fmla="*/ 961175 h 1133479"/>
                  <a:gd name="connsiteX7" fmla="*/ 42283 w 456738"/>
                  <a:gd name="connsiteY7" fmla="*/ 572555 h 1133479"/>
                  <a:gd name="connsiteX8" fmla="*/ 95623 w 456738"/>
                  <a:gd name="connsiteY8" fmla="*/ 222035 h 1133479"/>
                  <a:gd name="connsiteX9" fmla="*/ 4183 w 456738"/>
                  <a:gd name="connsiteY9" fmla="*/ 54395 h 1133479"/>
                  <a:gd name="connsiteX0" fmla="*/ 4183 w 456738"/>
                  <a:gd name="connsiteY0" fmla="*/ 54395 h 1137581"/>
                  <a:gd name="connsiteX1" fmla="*/ 255643 w 456738"/>
                  <a:gd name="connsiteY1" fmla="*/ 1055 h 1137581"/>
                  <a:gd name="connsiteX2" fmla="*/ 453763 w 456738"/>
                  <a:gd name="connsiteY2" fmla="*/ 92495 h 1137581"/>
                  <a:gd name="connsiteX3" fmla="*/ 377563 w 456738"/>
                  <a:gd name="connsiteY3" fmla="*/ 389675 h 1137581"/>
                  <a:gd name="connsiteX4" fmla="*/ 415663 w 456738"/>
                  <a:gd name="connsiteY4" fmla="*/ 793535 h 1137581"/>
                  <a:gd name="connsiteX5" fmla="*/ 217543 w 456738"/>
                  <a:gd name="connsiteY5" fmla="*/ 1128815 h 1137581"/>
                  <a:gd name="connsiteX6" fmla="*/ 41075 w 456738"/>
                  <a:gd name="connsiteY6" fmla="*/ 999275 h 1137581"/>
                  <a:gd name="connsiteX7" fmla="*/ 42283 w 456738"/>
                  <a:gd name="connsiteY7" fmla="*/ 572555 h 1137581"/>
                  <a:gd name="connsiteX8" fmla="*/ 95623 w 456738"/>
                  <a:gd name="connsiteY8" fmla="*/ 222035 h 1137581"/>
                  <a:gd name="connsiteX9" fmla="*/ 4183 w 456738"/>
                  <a:gd name="connsiteY9" fmla="*/ 54395 h 11375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6738" h="1137581">
                    <a:moveTo>
                      <a:pt x="4183" y="54395"/>
                    </a:moveTo>
                    <a:cubicBezTo>
                      <a:pt x="30853" y="17565"/>
                      <a:pt x="180713" y="-5295"/>
                      <a:pt x="255643" y="1055"/>
                    </a:cubicBezTo>
                    <a:cubicBezTo>
                      <a:pt x="330573" y="7405"/>
                      <a:pt x="433443" y="27725"/>
                      <a:pt x="453763" y="92495"/>
                    </a:cubicBezTo>
                    <a:cubicBezTo>
                      <a:pt x="474083" y="157265"/>
                      <a:pt x="383913" y="272835"/>
                      <a:pt x="377563" y="389675"/>
                    </a:cubicBezTo>
                    <a:cubicBezTo>
                      <a:pt x="371213" y="506515"/>
                      <a:pt x="442333" y="670345"/>
                      <a:pt x="415663" y="793535"/>
                    </a:cubicBezTo>
                    <a:cubicBezTo>
                      <a:pt x="388993" y="916725"/>
                      <a:pt x="279974" y="1094525"/>
                      <a:pt x="217543" y="1128815"/>
                    </a:cubicBezTo>
                    <a:cubicBezTo>
                      <a:pt x="155112" y="1163105"/>
                      <a:pt x="70285" y="1091985"/>
                      <a:pt x="41075" y="999275"/>
                    </a:cubicBezTo>
                    <a:cubicBezTo>
                      <a:pt x="11865" y="906565"/>
                      <a:pt x="52242" y="695745"/>
                      <a:pt x="42283" y="572555"/>
                    </a:cubicBezTo>
                    <a:cubicBezTo>
                      <a:pt x="32324" y="449365"/>
                      <a:pt x="104513" y="305855"/>
                      <a:pt x="95623" y="222035"/>
                    </a:cubicBezTo>
                    <a:cubicBezTo>
                      <a:pt x="86733" y="138215"/>
                      <a:pt x="-22487" y="91225"/>
                      <a:pt x="4183" y="54395"/>
                    </a:cubicBezTo>
                    <a:close/>
                  </a:path>
                </a:pathLst>
              </a:custGeom>
              <a:solidFill>
                <a:srgbClr val="F8E8F4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9" name="Freeform 8"/>
              <p:cNvSpPr/>
              <p:nvPr/>
            </p:nvSpPr>
            <p:spPr>
              <a:xfrm>
                <a:off x="543" y="801"/>
                <a:ext cx="211" cy="465"/>
              </a:xfrm>
              <a:custGeom>
                <a:avLst/>
                <a:gdLst>
                  <a:gd name="connsiteX0" fmla="*/ 4183 w 456738"/>
                  <a:gd name="connsiteY0" fmla="*/ 54395 h 1132493"/>
                  <a:gd name="connsiteX1" fmla="*/ 255643 w 456738"/>
                  <a:gd name="connsiteY1" fmla="*/ 1055 h 1132493"/>
                  <a:gd name="connsiteX2" fmla="*/ 453763 w 456738"/>
                  <a:gd name="connsiteY2" fmla="*/ 92495 h 1132493"/>
                  <a:gd name="connsiteX3" fmla="*/ 377563 w 456738"/>
                  <a:gd name="connsiteY3" fmla="*/ 389675 h 1132493"/>
                  <a:gd name="connsiteX4" fmla="*/ 415663 w 456738"/>
                  <a:gd name="connsiteY4" fmla="*/ 793535 h 1132493"/>
                  <a:gd name="connsiteX5" fmla="*/ 217543 w 456738"/>
                  <a:gd name="connsiteY5" fmla="*/ 1128815 h 1132493"/>
                  <a:gd name="connsiteX6" fmla="*/ 42283 w 456738"/>
                  <a:gd name="connsiteY6" fmla="*/ 572555 h 1132493"/>
                  <a:gd name="connsiteX7" fmla="*/ 95623 w 456738"/>
                  <a:gd name="connsiteY7" fmla="*/ 222035 h 1132493"/>
                  <a:gd name="connsiteX8" fmla="*/ 4183 w 456738"/>
                  <a:gd name="connsiteY8" fmla="*/ 54395 h 1132493"/>
                  <a:gd name="connsiteX0" fmla="*/ 4183 w 477102"/>
                  <a:gd name="connsiteY0" fmla="*/ 54395 h 1132493"/>
                  <a:gd name="connsiteX1" fmla="*/ 255643 w 477102"/>
                  <a:gd name="connsiteY1" fmla="*/ 1055 h 1132493"/>
                  <a:gd name="connsiteX2" fmla="*/ 453763 w 477102"/>
                  <a:gd name="connsiteY2" fmla="*/ 92495 h 1132493"/>
                  <a:gd name="connsiteX3" fmla="*/ 469003 w 477102"/>
                  <a:gd name="connsiteY3" fmla="*/ 389675 h 1132493"/>
                  <a:gd name="connsiteX4" fmla="*/ 415663 w 477102"/>
                  <a:gd name="connsiteY4" fmla="*/ 793535 h 1132493"/>
                  <a:gd name="connsiteX5" fmla="*/ 217543 w 477102"/>
                  <a:gd name="connsiteY5" fmla="*/ 1128815 h 1132493"/>
                  <a:gd name="connsiteX6" fmla="*/ 42283 w 477102"/>
                  <a:gd name="connsiteY6" fmla="*/ 572555 h 1132493"/>
                  <a:gd name="connsiteX7" fmla="*/ 95623 w 477102"/>
                  <a:gd name="connsiteY7" fmla="*/ 222035 h 1132493"/>
                  <a:gd name="connsiteX8" fmla="*/ 4183 w 477102"/>
                  <a:gd name="connsiteY8" fmla="*/ 54395 h 1132493"/>
                  <a:gd name="connsiteX0" fmla="*/ 4183 w 477102"/>
                  <a:gd name="connsiteY0" fmla="*/ 54395 h 1150931"/>
                  <a:gd name="connsiteX1" fmla="*/ 255643 w 477102"/>
                  <a:gd name="connsiteY1" fmla="*/ 1055 h 1150931"/>
                  <a:gd name="connsiteX2" fmla="*/ 453763 w 477102"/>
                  <a:gd name="connsiteY2" fmla="*/ 92495 h 1150931"/>
                  <a:gd name="connsiteX3" fmla="*/ 469003 w 477102"/>
                  <a:gd name="connsiteY3" fmla="*/ 389675 h 1150931"/>
                  <a:gd name="connsiteX4" fmla="*/ 415663 w 477102"/>
                  <a:gd name="connsiteY4" fmla="*/ 976415 h 1150931"/>
                  <a:gd name="connsiteX5" fmla="*/ 217543 w 477102"/>
                  <a:gd name="connsiteY5" fmla="*/ 1128815 h 1150931"/>
                  <a:gd name="connsiteX6" fmla="*/ 42283 w 477102"/>
                  <a:gd name="connsiteY6" fmla="*/ 572555 h 1150931"/>
                  <a:gd name="connsiteX7" fmla="*/ 95623 w 477102"/>
                  <a:gd name="connsiteY7" fmla="*/ 222035 h 1150931"/>
                  <a:gd name="connsiteX8" fmla="*/ 4183 w 477102"/>
                  <a:gd name="connsiteY8" fmla="*/ 54395 h 1150931"/>
                  <a:gd name="connsiteX0" fmla="*/ 4183 w 477102"/>
                  <a:gd name="connsiteY0" fmla="*/ 54395 h 1152875"/>
                  <a:gd name="connsiteX1" fmla="*/ 255643 w 477102"/>
                  <a:gd name="connsiteY1" fmla="*/ 1055 h 1152875"/>
                  <a:gd name="connsiteX2" fmla="*/ 453763 w 477102"/>
                  <a:gd name="connsiteY2" fmla="*/ 92495 h 1152875"/>
                  <a:gd name="connsiteX3" fmla="*/ 469003 w 477102"/>
                  <a:gd name="connsiteY3" fmla="*/ 389675 h 1152875"/>
                  <a:gd name="connsiteX4" fmla="*/ 415663 w 477102"/>
                  <a:gd name="connsiteY4" fmla="*/ 976415 h 1152875"/>
                  <a:gd name="connsiteX5" fmla="*/ 217543 w 477102"/>
                  <a:gd name="connsiteY5" fmla="*/ 1128815 h 1152875"/>
                  <a:gd name="connsiteX6" fmla="*/ 42283 w 477102"/>
                  <a:gd name="connsiteY6" fmla="*/ 572555 h 1152875"/>
                  <a:gd name="connsiteX7" fmla="*/ 95623 w 477102"/>
                  <a:gd name="connsiteY7" fmla="*/ 222035 h 1152875"/>
                  <a:gd name="connsiteX8" fmla="*/ 4183 w 477102"/>
                  <a:gd name="connsiteY8" fmla="*/ 54395 h 1152875"/>
                  <a:gd name="connsiteX0" fmla="*/ 4183 w 545755"/>
                  <a:gd name="connsiteY0" fmla="*/ 54395 h 1154316"/>
                  <a:gd name="connsiteX1" fmla="*/ 255643 w 545755"/>
                  <a:gd name="connsiteY1" fmla="*/ 1055 h 1154316"/>
                  <a:gd name="connsiteX2" fmla="*/ 453763 w 545755"/>
                  <a:gd name="connsiteY2" fmla="*/ 92495 h 1154316"/>
                  <a:gd name="connsiteX3" fmla="*/ 545203 w 545755"/>
                  <a:gd name="connsiteY3" fmla="*/ 237275 h 1154316"/>
                  <a:gd name="connsiteX4" fmla="*/ 415663 w 545755"/>
                  <a:gd name="connsiteY4" fmla="*/ 976415 h 1154316"/>
                  <a:gd name="connsiteX5" fmla="*/ 217543 w 545755"/>
                  <a:gd name="connsiteY5" fmla="*/ 1128815 h 1154316"/>
                  <a:gd name="connsiteX6" fmla="*/ 42283 w 545755"/>
                  <a:gd name="connsiteY6" fmla="*/ 572555 h 1154316"/>
                  <a:gd name="connsiteX7" fmla="*/ 95623 w 545755"/>
                  <a:gd name="connsiteY7" fmla="*/ 222035 h 1154316"/>
                  <a:gd name="connsiteX8" fmla="*/ 4183 w 545755"/>
                  <a:gd name="connsiteY8" fmla="*/ 54395 h 1154316"/>
                  <a:gd name="connsiteX0" fmla="*/ 4183 w 561345"/>
                  <a:gd name="connsiteY0" fmla="*/ 54395 h 1145318"/>
                  <a:gd name="connsiteX1" fmla="*/ 255643 w 561345"/>
                  <a:gd name="connsiteY1" fmla="*/ 1055 h 1145318"/>
                  <a:gd name="connsiteX2" fmla="*/ 453763 w 561345"/>
                  <a:gd name="connsiteY2" fmla="*/ 92495 h 1145318"/>
                  <a:gd name="connsiteX3" fmla="*/ 545203 w 561345"/>
                  <a:gd name="connsiteY3" fmla="*/ 237275 h 1145318"/>
                  <a:gd name="connsiteX4" fmla="*/ 548656 w 561345"/>
                  <a:gd name="connsiteY4" fmla="*/ 747814 h 1145318"/>
                  <a:gd name="connsiteX5" fmla="*/ 415663 w 561345"/>
                  <a:gd name="connsiteY5" fmla="*/ 976415 h 1145318"/>
                  <a:gd name="connsiteX6" fmla="*/ 217543 w 561345"/>
                  <a:gd name="connsiteY6" fmla="*/ 1128815 h 1145318"/>
                  <a:gd name="connsiteX7" fmla="*/ 42283 w 561345"/>
                  <a:gd name="connsiteY7" fmla="*/ 572555 h 1145318"/>
                  <a:gd name="connsiteX8" fmla="*/ 95623 w 561345"/>
                  <a:gd name="connsiteY8" fmla="*/ 222035 h 1145318"/>
                  <a:gd name="connsiteX9" fmla="*/ 4183 w 561345"/>
                  <a:gd name="connsiteY9" fmla="*/ 54395 h 1145318"/>
                  <a:gd name="connsiteX0" fmla="*/ 5214 w 562376"/>
                  <a:gd name="connsiteY0" fmla="*/ 54395 h 1145318"/>
                  <a:gd name="connsiteX1" fmla="*/ 256674 w 562376"/>
                  <a:gd name="connsiteY1" fmla="*/ 1055 h 1145318"/>
                  <a:gd name="connsiteX2" fmla="*/ 454794 w 562376"/>
                  <a:gd name="connsiteY2" fmla="*/ 92495 h 1145318"/>
                  <a:gd name="connsiteX3" fmla="*/ 546234 w 562376"/>
                  <a:gd name="connsiteY3" fmla="*/ 237275 h 1145318"/>
                  <a:gd name="connsiteX4" fmla="*/ 549687 w 562376"/>
                  <a:gd name="connsiteY4" fmla="*/ 747814 h 1145318"/>
                  <a:gd name="connsiteX5" fmla="*/ 416694 w 562376"/>
                  <a:gd name="connsiteY5" fmla="*/ 976415 h 1145318"/>
                  <a:gd name="connsiteX6" fmla="*/ 218574 w 562376"/>
                  <a:gd name="connsiteY6" fmla="*/ 1128815 h 1145318"/>
                  <a:gd name="connsiteX7" fmla="*/ 218574 w 562376"/>
                  <a:gd name="connsiteY7" fmla="*/ 572555 h 1145318"/>
                  <a:gd name="connsiteX8" fmla="*/ 96654 w 562376"/>
                  <a:gd name="connsiteY8" fmla="*/ 222035 h 1145318"/>
                  <a:gd name="connsiteX9" fmla="*/ 5214 w 562376"/>
                  <a:gd name="connsiteY9" fmla="*/ 54395 h 1145318"/>
                  <a:gd name="connsiteX0" fmla="*/ 62443 w 467205"/>
                  <a:gd name="connsiteY0" fmla="*/ 177167 h 1146170"/>
                  <a:gd name="connsiteX1" fmla="*/ 161503 w 467205"/>
                  <a:gd name="connsiteY1" fmla="*/ 1907 h 1146170"/>
                  <a:gd name="connsiteX2" fmla="*/ 359623 w 467205"/>
                  <a:gd name="connsiteY2" fmla="*/ 93347 h 1146170"/>
                  <a:gd name="connsiteX3" fmla="*/ 451063 w 467205"/>
                  <a:gd name="connsiteY3" fmla="*/ 238127 h 1146170"/>
                  <a:gd name="connsiteX4" fmla="*/ 454516 w 467205"/>
                  <a:gd name="connsiteY4" fmla="*/ 748666 h 1146170"/>
                  <a:gd name="connsiteX5" fmla="*/ 321523 w 467205"/>
                  <a:gd name="connsiteY5" fmla="*/ 977267 h 1146170"/>
                  <a:gd name="connsiteX6" fmla="*/ 123403 w 467205"/>
                  <a:gd name="connsiteY6" fmla="*/ 1129667 h 1146170"/>
                  <a:gd name="connsiteX7" fmla="*/ 123403 w 467205"/>
                  <a:gd name="connsiteY7" fmla="*/ 573407 h 1146170"/>
                  <a:gd name="connsiteX8" fmla="*/ 1483 w 467205"/>
                  <a:gd name="connsiteY8" fmla="*/ 222887 h 1146170"/>
                  <a:gd name="connsiteX9" fmla="*/ 62443 w 467205"/>
                  <a:gd name="connsiteY9" fmla="*/ 177167 h 1146170"/>
                  <a:gd name="connsiteX0" fmla="*/ 1707 w 406469"/>
                  <a:gd name="connsiteY0" fmla="*/ 177167 h 1146170"/>
                  <a:gd name="connsiteX1" fmla="*/ 100767 w 406469"/>
                  <a:gd name="connsiteY1" fmla="*/ 1907 h 1146170"/>
                  <a:gd name="connsiteX2" fmla="*/ 298887 w 406469"/>
                  <a:gd name="connsiteY2" fmla="*/ 93347 h 1146170"/>
                  <a:gd name="connsiteX3" fmla="*/ 390327 w 406469"/>
                  <a:gd name="connsiteY3" fmla="*/ 238127 h 1146170"/>
                  <a:gd name="connsiteX4" fmla="*/ 393780 w 406469"/>
                  <a:gd name="connsiteY4" fmla="*/ 748666 h 1146170"/>
                  <a:gd name="connsiteX5" fmla="*/ 260787 w 406469"/>
                  <a:gd name="connsiteY5" fmla="*/ 977267 h 1146170"/>
                  <a:gd name="connsiteX6" fmla="*/ 62667 w 406469"/>
                  <a:gd name="connsiteY6" fmla="*/ 1129667 h 1146170"/>
                  <a:gd name="connsiteX7" fmla="*/ 62667 w 406469"/>
                  <a:gd name="connsiteY7" fmla="*/ 573407 h 1146170"/>
                  <a:gd name="connsiteX8" fmla="*/ 39807 w 406469"/>
                  <a:gd name="connsiteY8" fmla="*/ 329567 h 1146170"/>
                  <a:gd name="connsiteX9" fmla="*/ 1707 w 406469"/>
                  <a:gd name="connsiteY9" fmla="*/ 177167 h 1146170"/>
                  <a:gd name="connsiteX0" fmla="*/ 1707 w 406469"/>
                  <a:gd name="connsiteY0" fmla="*/ 177167 h 1174858"/>
                  <a:gd name="connsiteX1" fmla="*/ 100767 w 406469"/>
                  <a:gd name="connsiteY1" fmla="*/ 1907 h 1174858"/>
                  <a:gd name="connsiteX2" fmla="*/ 298887 w 406469"/>
                  <a:gd name="connsiteY2" fmla="*/ 93347 h 1174858"/>
                  <a:gd name="connsiteX3" fmla="*/ 390327 w 406469"/>
                  <a:gd name="connsiteY3" fmla="*/ 238127 h 1174858"/>
                  <a:gd name="connsiteX4" fmla="*/ 393780 w 406469"/>
                  <a:gd name="connsiteY4" fmla="*/ 748666 h 1174858"/>
                  <a:gd name="connsiteX5" fmla="*/ 260787 w 406469"/>
                  <a:gd name="connsiteY5" fmla="*/ 977267 h 1174858"/>
                  <a:gd name="connsiteX6" fmla="*/ 222687 w 406469"/>
                  <a:gd name="connsiteY6" fmla="*/ 1160147 h 1174858"/>
                  <a:gd name="connsiteX7" fmla="*/ 62667 w 406469"/>
                  <a:gd name="connsiteY7" fmla="*/ 573407 h 1174858"/>
                  <a:gd name="connsiteX8" fmla="*/ 39807 w 406469"/>
                  <a:gd name="connsiteY8" fmla="*/ 329567 h 1174858"/>
                  <a:gd name="connsiteX9" fmla="*/ 1707 w 406469"/>
                  <a:gd name="connsiteY9" fmla="*/ 177167 h 1174858"/>
                  <a:gd name="connsiteX0" fmla="*/ 1707 w 406469"/>
                  <a:gd name="connsiteY0" fmla="*/ 177167 h 1171664"/>
                  <a:gd name="connsiteX1" fmla="*/ 100767 w 406469"/>
                  <a:gd name="connsiteY1" fmla="*/ 1907 h 1171664"/>
                  <a:gd name="connsiteX2" fmla="*/ 298887 w 406469"/>
                  <a:gd name="connsiteY2" fmla="*/ 93347 h 1171664"/>
                  <a:gd name="connsiteX3" fmla="*/ 390327 w 406469"/>
                  <a:gd name="connsiteY3" fmla="*/ 238127 h 1171664"/>
                  <a:gd name="connsiteX4" fmla="*/ 393780 w 406469"/>
                  <a:gd name="connsiteY4" fmla="*/ 748666 h 1171664"/>
                  <a:gd name="connsiteX5" fmla="*/ 375087 w 406469"/>
                  <a:gd name="connsiteY5" fmla="*/ 946787 h 1171664"/>
                  <a:gd name="connsiteX6" fmla="*/ 222687 w 406469"/>
                  <a:gd name="connsiteY6" fmla="*/ 1160147 h 1171664"/>
                  <a:gd name="connsiteX7" fmla="*/ 62667 w 406469"/>
                  <a:gd name="connsiteY7" fmla="*/ 573407 h 1171664"/>
                  <a:gd name="connsiteX8" fmla="*/ 39807 w 406469"/>
                  <a:gd name="connsiteY8" fmla="*/ 329567 h 1171664"/>
                  <a:gd name="connsiteX9" fmla="*/ 1707 w 406469"/>
                  <a:gd name="connsiteY9" fmla="*/ 177167 h 1171664"/>
                  <a:gd name="connsiteX0" fmla="*/ 1707 w 406469"/>
                  <a:gd name="connsiteY0" fmla="*/ 177167 h 1085137"/>
                  <a:gd name="connsiteX1" fmla="*/ 100767 w 406469"/>
                  <a:gd name="connsiteY1" fmla="*/ 1907 h 1085137"/>
                  <a:gd name="connsiteX2" fmla="*/ 298887 w 406469"/>
                  <a:gd name="connsiteY2" fmla="*/ 93347 h 1085137"/>
                  <a:gd name="connsiteX3" fmla="*/ 390327 w 406469"/>
                  <a:gd name="connsiteY3" fmla="*/ 238127 h 1085137"/>
                  <a:gd name="connsiteX4" fmla="*/ 393780 w 406469"/>
                  <a:gd name="connsiteY4" fmla="*/ 748666 h 1085137"/>
                  <a:gd name="connsiteX5" fmla="*/ 375087 w 406469"/>
                  <a:gd name="connsiteY5" fmla="*/ 946787 h 1085137"/>
                  <a:gd name="connsiteX6" fmla="*/ 138867 w 406469"/>
                  <a:gd name="connsiteY6" fmla="*/ 1068707 h 1085137"/>
                  <a:gd name="connsiteX7" fmla="*/ 62667 w 406469"/>
                  <a:gd name="connsiteY7" fmla="*/ 573407 h 1085137"/>
                  <a:gd name="connsiteX8" fmla="*/ 39807 w 406469"/>
                  <a:gd name="connsiteY8" fmla="*/ 329567 h 1085137"/>
                  <a:gd name="connsiteX9" fmla="*/ 1707 w 406469"/>
                  <a:gd name="connsiteY9" fmla="*/ 177167 h 1085137"/>
                  <a:gd name="connsiteX0" fmla="*/ 1707 w 406469"/>
                  <a:gd name="connsiteY0" fmla="*/ 177167 h 1120763"/>
                  <a:gd name="connsiteX1" fmla="*/ 100767 w 406469"/>
                  <a:gd name="connsiteY1" fmla="*/ 1907 h 1120763"/>
                  <a:gd name="connsiteX2" fmla="*/ 298887 w 406469"/>
                  <a:gd name="connsiteY2" fmla="*/ 93347 h 1120763"/>
                  <a:gd name="connsiteX3" fmla="*/ 390327 w 406469"/>
                  <a:gd name="connsiteY3" fmla="*/ 238127 h 1120763"/>
                  <a:gd name="connsiteX4" fmla="*/ 393780 w 406469"/>
                  <a:gd name="connsiteY4" fmla="*/ 748666 h 1120763"/>
                  <a:gd name="connsiteX5" fmla="*/ 375087 w 406469"/>
                  <a:gd name="connsiteY5" fmla="*/ 946787 h 1120763"/>
                  <a:gd name="connsiteX6" fmla="*/ 199827 w 406469"/>
                  <a:gd name="connsiteY6" fmla="*/ 1106807 h 1120763"/>
                  <a:gd name="connsiteX7" fmla="*/ 62667 w 406469"/>
                  <a:gd name="connsiteY7" fmla="*/ 573407 h 1120763"/>
                  <a:gd name="connsiteX8" fmla="*/ 39807 w 406469"/>
                  <a:gd name="connsiteY8" fmla="*/ 329567 h 1120763"/>
                  <a:gd name="connsiteX9" fmla="*/ 1707 w 406469"/>
                  <a:gd name="connsiteY9" fmla="*/ 177167 h 1120763"/>
                  <a:gd name="connsiteX0" fmla="*/ 1707 w 432969"/>
                  <a:gd name="connsiteY0" fmla="*/ 177029 h 1120625"/>
                  <a:gd name="connsiteX1" fmla="*/ 100767 w 432969"/>
                  <a:gd name="connsiteY1" fmla="*/ 1769 h 1120625"/>
                  <a:gd name="connsiteX2" fmla="*/ 298887 w 432969"/>
                  <a:gd name="connsiteY2" fmla="*/ 93209 h 1120625"/>
                  <a:gd name="connsiteX3" fmla="*/ 428427 w 432969"/>
                  <a:gd name="connsiteY3" fmla="*/ 199889 h 1120625"/>
                  <a:gd name="connsiteX4" fmla="*/ 393780 w 432969"/>
                  <a:gd name="connsiteY4" fmla="*/ 748528 h 1120625"/>
                  <a:gd name="connsiteX5" fmla="*/ 375087 w 432969"/>
                  <a:gd name="connsiteY5" fmla="*/ 946649 h 1120625"/>
                  <a:gd name="connsiteX6" fmla="*/ 199827 w 432969"/>
                  <a:gd name="connsiteY6" fmla="*/ 1106669 h 1120625"/>
                  <a:gd name="connsiteX7" fmla="*/ 62667 w 432969"/>
                  <a:gd name="connsiteY7" fmla="*/ 573269 h 1120625"/>
                  <a:gd name="connsiteX8" fmla="*/ 39807 w 432969"/>
                  <a:gd name="connsiteY8" fmla="*/ 329429 h 1120625"/>
                  <a:gd name="connsiteX9" fmla="*/ 1707 w 432969"/>
                  <a:gd name="connsiteY9" fmla="*/ 177029 h 1120625"/>
                  <a:gd name="connsiteX0" fmla="*/ 1707 w 434461"/>
                  <a:gd name="connsiteY0" fmla="*/ 187976 h 1131572"/>
                  <a:gd name="connsiteX1" fmla="*/ 100767 w 434461"/>
                  <a:gd name="connsiteY1" fmla="*/ 12716 h 1131572"/>
                  <a:gd name="connsiteX2" fmla="*/ 276027 w 434461"/>
                  <a:gd name="connsiteY2" fmla="*/ 35576 h 1131572"/>
                  <a:gd name="connsiteX3" fmla="*/ 428427 w 434461"/>
                  <a:gd name="connsiteY3" fmla="*/ 210836 h 1131572"/>
                  <a:gd name="connsiteX4" fmla="*/ 393780 w 434461"/>
                  <a:gd name="connsiteY4" fmla="*/ 759475 h 1131572"/>
                  <a:gd name="connsiteX5" fmla="*/ 375087 w 434461"/>
                  <a:gd name="connsiteY5" fmla="*/ 957596 h 1131572"/>
                  <a:gd name="connsiteX6" fmla="*/ 199827 w 434461"/>
                  <a:gd name="connsiteY6" fmla="*/ 1117616 h 1131572"/>
                  <a:gd name="connsiteX7" fmla="*/ 62667 w 434461"/>
                  <a:gd name="connsiteY7" fmla="*/ 584216 h 1131572"/>
                  <a:gd name="connsiteX8" fmla="*/ 39807 w 434461"/>
                  <a:gd name="connsiteY8" fmla="*/ 340376 h 1131572"/>
                  <a:gd name="connsiteX9" fmla="*/ 1707 w 434461"/>
                  <a:gd name="connsiteY9" fmla="*/ 187976 h 1131572"/>
                  <a:gd name="connsiteX0" fmla="*/ 41 w 432795"/>
                  <a:gd name="connsiteY0" fmla="*/ 163472 h 1107068"/>
                  <a:gd name="connsiteX1" fmla="*/ 45761 w 432795"/>
                  <a:gd name="connsiteY1" fmla="*/ 33932 h 1107068"/>
                  <a:gd name="connsiteX2" fmla="*/ 274361 w 432795"/>
                  <a:gd name="connsiteY2" fmla="*/ 11072 h 1107068"/>
                  <a:gd name="connsiteX3" fmla="*/ 426761 w 432795"/>
                  <a:gd name="connsiteY3" fmla="*/ 186332 h 1107068"/>
                  <a:gd name="connsiteX4" fmla="*/ 392114 w 432795"/>
                  <a:gd name="connsiteY4" fmla="*/ 734971 h 1107068"/>
                  <a:gd name="connsiteX5" fmla="*/ 373421 w 432795"/>
                  <a:gd name="connsiteY5" fmla="*/ 933092 h 1107068"/>
                  <a:gd name="connsiteX6" fmla="*/ 198161 w 432795"/>
                  <a:gd name="connsiteY6" fmla="*/ 1093112 h 1107068"/>
                  <a:gd name="connsiteX7" fmla="*/ 61001 w 432795"/>
                  <a:gd name="connsiteY7" fmla="*/ 559712 h 1107068"/>
                  <a:gd name="connsiteX8" fmla="*/ 38141 w 432795"/>
                  <a:gd name="connsiteY8" fmla="*/ 315872 h 1107068"/>
                  <a:gd name="connsiteX9" fmla="*/ 41 w 432795"/>
                  <a:gd name="connsiteY9" fmla="*/ 163472 h 1107068"/>
                  <a:gd name="connsiteX0" fmla="*/ 41 w 432795"/>
                  <a:gd name="connsiteY0" fmla="*/ 163472 h 1106172"/>
                  <a:gd name="connsiteX1" fmla="*/ 45761 w 432795"/>
                  <a:gd name="connsiteY1" fmla="*/ 33932 h 1106172"/>
                  <a:gd name="connsiteX2" fmla="*/ 274361 w 432795"/>
                  <a:gd name="connsiteY2" fmla="*/ 11072 h 1106172"/>
                  <a:gd name="connsiteX3" fmla="*/ 426761 w 432795"/>
                  <a:gd name="connsiteY3" fmla="*/ 186332 h 1106172"/>
                  <a:gd name="connsiteX4" fmla="*/ 392114 w 432795"/>
                  <a:gd name="connsiteY4" fmla="*/ 734971 h 1106172"/>
                  <a:gd name="connsiteX5" fmla="*/ 335321 w 432795"/>
                  <a:gd name="connsiteY5" fmla="*/ 925472 h 1106172"/>
                  <a:gd name="connsiteX6" fmla="*/ 198161 w 432795"/>
                  <a:gd name="connsiteY6" fmla="*/ 1093112 h 1106172"/>
                  <a:gd name="connsiteX7" fmla="*/ 61001 w 432795"/>
                  <a:gd name="connsiteY7" fmla="*/ 559712 h 1106172"/>
                  <a:gd name="connsiteX8" fmla="*/ 38141 w 432795"/>
                  <a:gd name="connsiteY8" fmla="*/ 315872 h 1106172"/>
                  <a:gd name="connsiteX9" fmla="*/ 41 w 432795"/>
                  <a:gd name="connsiteY9" fmla="*/ 163472 h 1106172"/>
                  <a:gd name="connsiteX0" fmla="*/ 41 w 432795"/>
                  <a:gd name="connsiteY0" fmla="*/ 163472 h 1110116"/>
                  <a:gd name="connsiteX1" fmla="*/ 45761 w 432795"/>
                  <a:gd name="connsiteY1" fmla="*/ 33932 h 1110116"/>
                  <a:gd name="connsiteX2" fmla="*/ 274361 w 432795"/>
                  <a:gd name="connsiteY2" fmla="*/ 11072 h 1110116"/>
                  <a:gd name="connsiteX3" fmla="*/ 426761 w 432795"/>
                  <a:gd name="connsiteY3" fmla="*/ 186332 h 1110116"/>
                  <a:gd name="connsiteX4" fmla="*/ 392114 w 432795"/>
                  <a:gd name="connsiteY4" fmla="*/ 734971 h 1110116"/>
                  <a:gd name="connsiteX5" fmla="*/ 358181 w 432795"/>
                  <a:gd name="connsiteY5" fmla="*/ 955952 h 1110116"/>
                  <a:gd name="connsiteX6" fmla="*/ 198161 w 432795"/>
                  <a:gd name="connsiteY6" fmla="*/ 1093112 h 1110116"/>
                  <a:gd name="connsiteX7" fmla="*/ 61001 w 432795"/>
                  <a:gd name="connsiteY7" fmla="*/ 559712 h 1110116"/>
                  <a:gd name="connsiteX8" fmla="*/ 38141 w 432795"/>
                  <a:gd name="connsiteY8" fmla="*/ 315872 h 1110116"/>
                  <a:gd name="connsiteX9" fmla="*/ 41 w 432795"/>
                  <a:gd name="connsiteY9" fmla="*/ 163472 h 1110116"/>
                  <a:gd name="connsiteX0" fmla="*/ 41 w 429719"/>
                  <a:gd name="connsiteY0" fmla="*/ 163472 h 1109060"/>
                  <a:gd name="connsiteX1" fmla="*/ 45761 w 429719"/>
                  <a:gd name="connsiteY1" fmla="*/ 33932 h 1109060"/>
                  <a:gd name="connsiteX2" fmla="*/ 274361 w 429719"/>
                  <a:gd name="connsiteY2" fmla="*/ 11072 h 1109060"/>
                  <a:gd name="connsiteX3" fmla="*/ 426761 w 429719"/>
                  <a:gd name="connsiteY3" fmla="*/ 186332 h 1109060"/>
                  <a:gd name="connsiteX4" fmla="*/ 369254 w 429719"/>
                  <a:gd name="connsiteY4" fmla="*/ 818791 h 1109060"/>
                  <a:gd name="connsiteX5" fmla="*/ 358181 w 429719"/>
                  <a:gd name="connsiteY5" fmla="*/ 955952 h 1109060"/>
                  <a:gd name="connsiteX6" fmla="*/ 198161 w 429719"/>
                  <a:gd name="connsiteY6" fmla="*/ 1093112 h 1109060"/>
                  <a:gd name="connsiteX7" fmla="*/ 61001 w 429719"/>
                  <a:gd name="connsiteY7" fmla="*/ 559712 h 1109060"/>
                  <a:gd name="connsiteX8" fmla="*/ 38141 w 429719"/>
                  <a:gd name="connsiteY8" fmla="*/ 315872 h 1109060"/>
                  <a:gd name="connsiteX9" fmla="*/ 41 w 429719"/>
                  <a:gd name="connsiteY9" fmla="*/ 163472 h 1109060"/>
                  <a:gd name="connsiteX0" fmla="*/ 41 w 429719"/>
                  <a:gd name="connsiteY0" fmla="*/ 163472 h 1135375"/>
                  <a:gd name="connsiteX1" fmla="*/ 45761 w 429719"/>
                  <a:gd name="connsiteY1" fmla="*/ 33932 h 1135375"/>
                  <a:gd name="connsiteX2" fmla="*/ 274361 w 429719"/>
                  <a:gd name="connsiteY2" fmla="*/ 11072 h 1135375"/>
                  <a:gd name="connsiteX3" fmla="*/ 426761 w 429719"/>
                  <a:gd name="connsiteY3" fmla="*/ 186332 h 1135375"/>
                  <a:gd name="connsiteX4" fmla="*/ 369254 w 429719"/>
                  <a:gd name="connsiteY4" fmla="*/ 818791 h 1135375"/>
                  <a:gd name="connsiteX5" fmla="*/ 335321 w 429719"/>
                  <a:gd name="connsiteY5" fmla="*/ 1070252 h 1135375"/>
                  <a:gd name="connsiteX6" fmla="*/ 198161 w 429719"/>
                  <a:gd name="connsiteY6" fmla="*/ 1093112 h 1135375"/>
                  <a:gd name="connsiteX7" fmla="*/ 61001 w 429719"/>
                  <a:gd name="connsiteY7" fmla="*/ 559712 h 1135375"/>
                  <a:gd name="connsiteX8" fmla="*/ 38141 w 429719"/>
                  <a:gd name="connsiteY8" fmla="*/ 315872 h 1135375"/>
                  <a:gd name="connsiteX9" fmla="*/ 41 w 429719"/>
                  <a:gd name="connsiteY9" fmla="*/ 163472 h 1135375"/>
                  <a:gd name="connsiteX0" fmla="*/ 41 w 429719"/>
                  <a:gd name="connsiteY0" fmla="*/ 163472 h 1084990"/>
                  <a:gd name="connsiteX1" fmla="*/ 45761 w 429719"/>
                  <a:gd name="connsiteY1" fmla="*/ 33932 h 1084990"/>
                  <a:gd name="connsiteX2" fmla="*/ 274361 w 429719"/>
                  <a:gd name="connsiteY2" fmla="*/ 11072 h 1084990"/>
                  <a:gd name="connsiteX3" fmla="*/ 426761 w 429719"/>
                  <a:gd name="connsiteY3" fmla="*/ 186332 h 1084990"/>
                  <a:gd name="connsiteX4" fmla="*/ 369254 w 429719"/>
                  <a:gd name="connsiteY4" fmla="*/ 818791 h 1084990"/>
                  <a:gd name="connsiteX5" fmla="*/ 335321 w 429719"/>
                  <a:gd name="connsiteY5" fmla="*/ 1070252 h 1084990"/>
                  <a:gd name="connsiteX6" fmla="*/ 129581 w 429719"/>
                  <a:gd name="connsiteY6" fmla="*/ 1001672 h 1084990"/>
                  <a:gd name="connsiteX7" fmla="*/ 61001 w 429719"/>
                  <a:gd name="connsiteY7" fmla="*/ 559712 h 1084990"/>
                  <a:gd name="connsiteX8" fmla="*/ 38141 w 429719"/>
                  <a:gd name="connsiteY8" fmla="*/ 315872 h 1084990"/>
                  <a:gd name="connsiteX9" fmla="*/ 41 w 429719"/>
                  <a:gd name="connsiteY9" fmla="*/ 163472 h 1084990"/>
                  <a:gd name="connsiteX0" fmla="*/ 41 w 429719"/>
                  <a:gd name="connsiteY0" fmla="*/ 163472 h 1079276"/>
                  <a:gd name="connsiteX1" fmla="*/ 45761 w 429719"/>
                  <a:gd name="connsiteY1" fmla="*/ 33932 h 1079276"/>
                  <a:gd name="connsiteX2" fmla="*/ 274361 w 429719"/>
                  <a:gd name="connsiteY2" fmla="*/ 11072 h 1079276"/>
                  <a:gd name="connsiteX3" fmla="*/ 426761 w 429719"/>
                  <a:gd name="connsiteY3" fmla="*/ 186332 h 1079276"/>
                  <a:gd name="connsiteX4" fmla="*/ 369254 w 429719"/>
                  <a:gd name="connsiteY4" fmla="*/ 818791 h 1079276"/>
                  <a:gd name="connsiteX5" fmla="*/ 335321 w 429719"/>
                  <a:gd name="connsiteY5" fmla="*/ 1070252 h 1079276"/>
                  <a:gd name="connsiteX6" fmla="*/ 22901 w 429719"/>
                  <a:gd name="connsiteY6" fmla="*/ 978812 h 1079276"/>
                  <a:gd name="connsiteX7" fmla="*/ 61001 w 429719"/>
                  <a:gd name="connsiteY7" fmla="*/ 559712 h 1079276"/>
                  <a:gd name="connsiteX8" fmla="*/ 38141 w 429719"/>
                  <a:gd name="connsiteY8" fmla="*/ 315872 h 1079276"/>
                  <a:gd name="connsiteX9" fmla="*/ 41 w 429719"/>
                  <a:gd name="connsiteY9" fmla="*/ 163472 h 1079276"/>
                  <a:gd name="connsiteX0" fmla="*/ 41 w 429719"/>
                  <a:gd name="connsiteY0" fmla="*/ 163472 h 1042273"/>
                  <a:gd name="connsiteX1" fmla="*/ 45761 w 429719"/>
                  <a:gd name="connsiteY1" fmla="*/ 33932 h 1042273"/>
                  <a:gd name="connsiteX2" fmla="*/ 274361 w 429719"/>
                  <a:gd name="connsiteY2" fmla="*/ 11072 h 1042273"/>
                  <a:gd name="connsiteX3" fmla="*/ 426761 w 429719"/>
                  <a:gd name="connsiteY3" fmla="*/ 186332 h 1042273"/>
                  <a:gd name="connsiteX4" fmla="*/ 369254 w 429719"/>
                  <a:gd name="connsiteY4" fmla="*/ 818791 h 1042273"/>
                  <a:gd name="connsiteX5" fmla="*/ 365801 w 429719"/>
                  <a:gd name="connsiteY5" fmla="*/ 1024532 h 1042273"/>
                  <a:gd name="connsiteX6" fmla="*/ 22901 w 429719"/>
                  <a:gd name="connsiteY6" fmla="*/ 978812 h 1042273"/>
                  <a:gd name="connsiteX7" fmla="*/ 61001 w 429719"/>
                  <a:gd name="connsiteY7" fmla="*/ 559712 h 1042273"/>
                  <a:gd name="connsiteX8" fmla="*/ 38141 w 429719"/>
                  <a:gd name="connsiteY8" fmla="*/ 315872 h 1042273"/>
                  <a:gd name="connsiteX9" fmla="*/ 41 w 429719"/>
                  <a:gd name="connsiteY9" fmla="*/ 163472 h 1042273"/>
                  <a:gd name="connsiteX0" fmla="*/ 41 w 429719"/>
                  <a:gd name="connsiteY0" fmla="*/ 163472 h 1077194"/>
                  <a:gd name="connsiteX1" fmla="*/ 45761 w 429719"/>
                  <a:gd name="connsiteY1" fmla="*/ 33932 h 1077194"/>
                  <a:gd name="connsiteX2" fmla="*/ 274361 w 429719"/>
                  <a:gd name="connsiteY2" fmla="*/ 11072 h 1077194"/>
                  <a:gd name="connsiteX3" fmla="*/ 426761 w 429719"/>
                  <a:gd name="connsiteY3" fmla="*/ 186332 h 1077194"/>
                  <a:gd name="connsiteX4" fmla="*/ 369254 w 429719"/>
                  <a:gd name="connsiteY4" fmla="*/ 818791 h 1077194"/>
                  <a:gd name="connsiteX5" fmla="*/ 365801 w 429719"/>
                  <a:gd name="connsiteY5" fmla="*/ 1024532 h 1077194"/>
                  <a:gd name="connsiteX6" fmla="*/ 197625 w 429719"/>
                  <a:gd name="connsiteY6" fmla="*/ 1075341 h 1077194"/>
                  <a:gd name="connsiteX7" fmla="*/ 22901 w 429719"/>
                  <a:gd name="connsiteY7" fmla="*/ 978812 h 1077194"/>
                  <a:gd name="connsiteX8" fmla="*/ 61001 w 429719"/>
                  <a:gd name="connsiteY8" fmla="*/ 559712 h 1077194"/>
                  <a:gd name="connsiteX9" fmla="*/ 38141 w 429719"/>
                  <a:gd name="connsiteY9" fmla="*/ 315872 h 1077194"/>
                  <a:gd name="connsiteX10" fmla="*/ 41 w 429719"/>
                  <a:gd name="connsiteY10" fmla="*/ 163472 h 10771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29719" h="1077194">
                    <a:moveTo>
                      <a:pt x="41" y="163472"/>
                    </a:moveTo>
                    <a:cubicBezTo>
                      <a:pt x="1311" y="116482"/>
                      <a:pt x="41" y="59332"/>
                      <a:pt x="45761" y="33932"/>
                    </a:cubicBezTo>
                    <a:cubicBezTo>
                      <a:pt x="91481" y="8532"/>
                      <a:pt x="210861" y="-14328"/>
                      <a:pt x="274361" y="11072"/>
                    </a:cubicBezTo>
                    <a:cubicBezTo>
                      <a:pt x="337861" y="36472"/>
                      <a:pt x="410946" y="51712"/>
                      <a:pt x="426761" y="186332"/>
                    </a:cubicBezTo>
                    <a:cubicBezTo>
                      <a:pt x="442577" y="320952"/>
                      <a:pt x="390844" y="695601"/>
                      <a:pt x="369254" y="818791"/>
                    </a:cubicBezTo>
                    <a:cubicBezTo>
                      <a:pt x="347664" y="941981"/>
                      <a:pt x="394406" y="981774"/>
                      <a:pt x="365801" y="1024532"/>
                    </a:cubicBezTo>
                    <a:cubicBezTo>
                      <a:pt x="337196" y="1067290"/>
                      <a:pt x="254775" y="1082961"/>
                      <a:pt x="197625" y="1075341"/>
                    </a:cubicBezTo>
                    <a:cubicBezTo>
                      <a:pt x="140475" y="1067721"/>
                      <a:pt x="45672" y="1064750"/>
                      <a:pt x="22901" y="978812"/>
                    </a:cubicBezTo>
                    <a:cubicBezTo>
                      <a:pt x="130" y="892874"/>
                      <a:pt x="81321" y="710842"/>
                      <a:pt x="61001" y="559712"/>
                    </a:cubicBezTo>
                    <a:cubicBezTo>
                      <a:pt x="40681" y="408582"/>
                      <a:pt x="48301" y="381912"/>
                      <a:pt x="38141" y="315872"/>
                    </a:cubicBezTo>
                    <a:cubicBezTo>
                      <a:pt x="27981" y="249832"/>
                      <a:pt x="-1229" y="210462"/>
                      <a:pt x="41" y="163472"/>
                    </a:cubicBezTo>
                    <a:close/>
                  </a:path>
                </a:pathLst>
              </a:custGeom>
              <a:solidFill>
                <a:srgbClr val="F8E8F4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1" name="Freeform 10"/>
              <p:cNvSpPr/>
              <p:nvPr/>
            </p:nvSpPr>
            <p:spPr>
              <a:xfrm>
                <a:off x="1160" y="797"/>
                <a:ext cx="225" cy="489"/>
              </a:xfrm>
              <a:custGeom>
                <a:avLst/>
                <a:gdLst>
                  <a:gd name="connsiteX0" fmla="*/ 4183 w 456738"/>
                  <a:gd name="connsiteY0" fmla="*/ 54395 h 1132493"/>
                  <a:gd name="connsiteX1" fmla="*/ 255643 w 456738"/>
                  <a:gd name="connsiteY1" fmla="*/ 1055 h 1132493"/>
                  <a:gd name="connsiteX2" fmla="*/ 453763 w 456738"/>
                  <a:gd name="connsiteY2" fmla="*/ 92495 h 1132493"/>
                  <a:gd name="connsiteX3" fmla="*/ 377563 w 456738"/>
                  <a:gd name="connsiteY3" fmla="*/ 389675 h 1132493"/>
                  <a:gd name="connsiteX4" fmla="*/ 415663 w 456738"/>
                  <a:gd name="connsiteY4" fmla="*/ 793535 h 1132493"/>
                  <a:gd name="connsiteX5" fmla="*/ 217543 w 456738"/>
                  <a:gd name="connsiteY5" fmla="*/ 1128815 h 1132493"/>
                  <a:gd name="connsiteX6" fmla="*/ 42283 w 456738"/>
                  <a:gd name="connsiteY6" fmla="*/ 572555 h 1132493"/>
                  <a:gd name="connsiteX7" fmla="*/ 95623 w 456738"/>
                  <a:gd name="connsiteY7" fmla="*/ 222035 h 1132493"/>
                  <a:gd name="connsiteX8" fmla="*/ 4183 w 456738"/>
                  <a:gd name="connsiteY8" fmla="*/ 54395 h 1132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56738" h="1132493">
                    <a:moveTo>
                      <a:pt x="4183" y="54395"/>
                    </a:moveTo>
                    <a:cubicBezTo>
                      <a:pt x="30853" y="17565"/>
                      <a:pt x="180713" y="-5295"/>
                      <a:pt x="255643" y="1055"/>
                    </a:cubicBezTo>
                    <a:cubicBezTo>
                      <a:pt x="330573" y="7405"/>
                      <a:pt x="433443" y="27725"/>
                      <a:pt x="453763" y="92495"/>
                    </a:cubicBezTo>
                    <a:cubicBezTo>
                      <a:pt x="474083" y="157265"/>
                      <a:pt x="383913" y="272835"/>
                      <a:pt x="377563" y="389675"/>
                    </a:cubicBezTo>
                    <a:cubicBezTo>
                      <a:pt x="371213" y="506515"/>
                      <a:pt x="442333" y="670345"/>
                      <a:pt x="415663" y="793535"/>
                    </a:cubicBezTo>
                    <a:cubicBezTo>
                      <a:pt x="388993" y="916725"/>
                      <a:pt x="279773" y="1165645"/>
                      <a:pt x="217543" y="1128815"/>
                    </a:cubicBezTo>
                    <a:cubicBezTo>
                      <a:pt x="155313" y="1091985"/>
                      <a:pt x="62603" y="723685"/>
                      <a:pt x="42283" y="572555"/>
                    </a:cubicBezTo>
                    <a:cubicBezTo>
                      <a:pt x="21963" y="421425"/>
                      <a:pt x="104513" y="305855"/>
                      <a:pt x="95623" y="222035"/>
                    </a:cubicBezTo>
                    <a:cubicBezTo>
                      <a:pt x="86733" y="138215"/>
                      <a:pt x="-22487" y="91225"/>
                      <a:pt x="4183" y="54395"/>
                    </a:cubicBezTo>
                    <a:close/>
                  </a:path>
                </a:pathLst>
              </a:custGeom>
              <a:solidFill>
                <a:srgbClr val="F8E8F4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Freeform 11"/>
              <p:cNvSpPr/>
              <p:nvPr/>
            </p:nvSpPr>
            <p:spPr>
              <a:xfrm flipH="1">
                <a:off x="1304" y="798"/>
                <a:ext cx="225" cy="490"/>
              </a:xfrm>
              <a:custGeom>
                <a:avLst/>
                <a:gdLst>
                  <a:gd name="connsiteX0" fmla="*/ 4183 w 456738"/>
                  <a:gd name="connsiteY0" fmla="*/ 54395 h 1132493"/>
                  <a:gd name="connsiteX1" fmla="*/ 255643 w 456738"/>
                  <a:gd name="connsiteY1" fmla="*/ 1055 h 1132493"/>
                  <a:gd name="connsiteX2" fmla="*/ 453763 w 456738"/>
                  <a:gd name="connsiteY2" fmla="*/ 92495 h 1132493"/>
                  <a:gd name="connsiteX3" fmla="*/ 377563 w 456738"/>
                  <a:gd name="connsiteY3" fmla="*/ 389675 h 1132493"/>
                  <a:gd name="connsiteX4" fmla="*/ 415663 w 456738"/>
                  <a:gd name="connsiteY4" fmla="*/ 793535 h 1132493"/>
                  <a:gd name="connsiteX5" fmla="*/ 217543 w 456738"/>
                  <a:gd name="connsiteY5" fmla="*/ 1128815 h 1132493"/>
                  <a:gd name="connsiteX6" fmla="*/ 42283 w 456738"/>
                  <a:gd name="connsiteY6" fmla="*/ 572555 h 1132493"/>
                  <a:gd name="connsiteX7" fmla="*/ 95623 w 456738"/>
                  <a:gd name="connsiteY7" fmla="*/ 222035 h 1132493"/>
                  <a:gd name="connsiteX8" fmla="*/ 4183 w 456738"/>
                  <a:gd name="connsiteY8" fmla="*/ 54395 h 1132493"/>
                  <a:gd name="connsiteX0" fmla="*/ 4183 w 456738"/>
                  <a:gd name="connsiteY0" fmla="*/ 54395 h 1133479"/>
                  <a:gd name="connsiteX1" fmla="*/ 255643 w 456738"/>
                  <a:gd name="connsiteY1" fmla="*/ 1055 h 1133479"/>
                  <a:gd name="connsiteX2" fmla="*/ 453763 w 456738"/>
                  <a:gd name="connsiteY2" fmla="*/ 92495 h 1133479"/>
                  <a:gd name="connsiteX3" fmla="*/ 377563 w 456738"/>
                  <a:gd name="connsiteY3" fmla="*/ 389675 h 1133479"/>
                  <a:gd name="connsiteX4" fmla="*/ 415663 w 456738"/>
                  <a:gd name="connsiteY4" fmla="*/ 793535 h 1133479"/>
                  <a:gd name="connsiteX5" fmla="*/ 217543 w 456738"/>
                  <a:gd name="connsiteY5" fmla="*/ 1128815 h 1133479"/>
                  <a:gd name="connsiteX6" fmla="*/ 109655 w 456738"/>
                  <a:gd name="connsiteY6" fmla="*/ 961175 h 1133479"/>
                  <a:gd name="connsiteX7" fmla="*/ 42283 w 456738"/>
                  <a:gd name="connsiteY7" fmla="*/ 572555 h 1133479"/>
                  <a:gd name="connsiteX8" fmla="*/ 95623 w 456738"/>
                  <a:gd name="connsiteY8" fmla="*/ 222035 h 1133479"/>
                  <a:gd name="connsiteX9" fmla="*/ 4183 w 456738"/>
                  <a:gd name="connsiteY9" fmla="*/ 54395 h 1133479"/>
                  <a:gd name="connsiteX0" fmla="*/ 4183 w 456738"/>
                  <a:gd name="connsiteY0" fmla="*/ 54395 h 1137581"/>
                  <a:gd name="connsiteX1" fmla="*/ 255643 w 456738"/>
                  <a:gd name="connsiteY1" fmla="*/ 1055 h 1137581"/>
                  <a:gd name="connsiteX2" fmla="*/ 453763 w 456738"/>
                  <a:gd name="connsiteY2" fmla="*/ 92495 h 1137581"/>
                  <a:gd name="connsiteX3" fmla="*/ 377563 w 456738"/>
                  <a:gd name="connsiteY3" fmla="*/ 389675 h 1137581"/>
                  <a:gd name="connsiteX4" fmla="*/ 415663 w 456738"/>
                  <a:gd name="connsiteY4" fmla="*/ 793535 h 1137581"/>
                  <a:gd name="connsiteX5" fmla="*/ 217543 w 456738"/>
                  <a:gd name="connsiteY5" fmla="*/ 1128815 h 1137581"/>
                  <a:gd name="connsiteX6" fmla="*/ 41075 w 456738"/>
                  <a:gd name="connsiteY6" fmla="*/ 999275 h 1137581"/>
                  <a:gd name="connsiteX7" fmla="*/ 42283 w 456738"/>
                  <a:gd name="connsiteY7" fmla="*/ 572555 h 1137581"/>
                  <a:gd name="connsiteX8" fmla="*/ 95623 w 456738"/>
                  <a:gd name="connsiteY8" fmla="*/ 222035 h 1137581"/>
                  <a:gd name="connsiteX9" fmla="*/ 4183 w 456738"/>
                  <a:gd name="connsiteY9" fmla="*/ 54395 h 11375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6738" h="1137581">
                    <a:moveTo>
                      <a:pt x="4183" y="54395"/>
                    </a:moveTo>
                    <a:cubicBezTo>
                      <a:pt x="30853" y="17565"/>
                      <a:pt x="180713" y="-5295"/>
                      <a:pt x="255643" y="1055"/>
                    </a:cubicBezTo>
                    <a:cubicBezTo>
                      <a:pt x="330573" y="7405"/>
                      <a:pt x="433443" y="27725"/>
                      <a:pt x="453763" y="92495"/>
                    </a:cubicBezTo>
                    <a:cubicBezTo>
                      <a:pt x="474083" y="157265"/>
                      <a:pt x="383913" y="272835"/>
                      <a:pt x="377563" y="389675"/>
                    </a:cubicBezTo>
                    <a:cubicBezTo>
                      <a:pt x="371213" y="506515"/>
                      <a:pt x="442333" y="670345"/>
                      <a:pt x="415663" y="793535"/>
                    </a:cubicBezTo>
                    <a:cubicBezTo>
                      <a:pt x="388993" y="916725"/>
                      <a:pt x="279974" y="1094525"/>
                      <a:pt x="217543" y="1128815"/>
                    </a:cubicBezTo>
                    <a:cubicBezTo>
                      <a:pt x="155112" y="1163105"/>
                      <a:pt x="70285" y="1091985"/>
                      <a:pt x="41075" y="999275"/>
                    </a:cubicBezTo>
                    <a:cubicBezTo>
                      <a:pt x="11865" y="906565"/>
                      <a:pt x="52242" y="695745"/>
                      <a:pt x="42283" y="572555"/>
                    </a:cubicBezTo>
                    <a:cubicBezTo>
                      <a:pt x="32324" y="449365"/>
                      <a:pt x="104513" y="305855"/>
                      <a:pt x="95623" y="222035"/>
                    </a:cubicBezTo>
                    <a:cubicBezTo>
                      <a:pt x="86733" y="138215"/>
                      <a:pt x="-22487" y="91225"/>
                      <a:pt x="4183" y="54395"/>
                    </a:cubicBezTo>
                    <a:close/>
                  </a:path>
                </a:pathLst>
              </a:custGeom>
              <a:solidFill>
                <a:srgbClr val="F8E8F4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Freeform 12"/>
              <p:cNvSpPr/>
              <p:nvPr/>
            </p:nvSpPr>
            <p:spPr>
              <a:xfrm flipH="1">
                <a:off x="1461" y="802"/>
                <a:ext cx="211" cy="468"/>
              </a:xfrm>
              <a:custGeom>
                <a:avLst/>
                <a:gdLst>
                  <a:gd name="connsiteX0" fmla="*/ 4183 w 456738"/>
                  <a:gd name="connsiteY0" fmla="*/ 54395 h 1132493"/>
                  <a:gd name="connsiteX1" fmla="*/ 255643 w 456738"/>
                  <a:gd name="connsiteY1" fmla="*/ 1055 h 1132493"/>
                  <a:gd name="connsiteX2" fmla="*/ 453763 w 456738"/>
                  <a:gd name="connsiteY2" fmla="*/ 92495 h 1132493"/>
                  <a:gd name="connsiteX3" fmla="*/ 377563 w 456738"/>
                  <a:gd name="connsiteY3" fmla="*/ 389675 h 1132493"/>
                  <a:gd name="connsiteX4" fmla="*/ 415663 w 456738"/>
                  <a:gd name="connsiteY4" fmla="*/ 793535 h 1132493"/>
                  <a:gd name="connsiteX5" fmla="*/ 217543 w 456738"/>
                  <a:gd name="connsiteY5" fmla="*/ 1128815 h 1132493"/>
                  <a:gd name="connsiteX6" fmla="*/ 42283 w 456738"/>
                  <a:gd name="connsiteY6" fmla="*/ 572555 h 1132493"/>
                  <a:gd name="connsiteX7" fmla="*/ 95623 w 456738"/>
                  <a:gd name="connsiteY7" fmla="*/ 222035 h 1132493"/>
                  <a:gd name="connsiteX8" fmla="*/ 4183 w 456738"/>
                  <a:gd name="connsiteY8" fmla="*/ 54395 h 1132493"/>
                  <a:gd name="connsiteX0" fmla="*/ 4183 w 477102"/>
                  <a:gd name="connsiteY0" fmla="*/ 54395 h 1132493"/>
                  <a:gd name="connsiteX1" fmla="*/ 255643 w 477102"/>
                  <a:gd name="connsiteY1" fmla="*/ 1055 h 1132493"/>
                  <a:gd name="connsiteX2" fmla="*/ 453763 w 477102"/>
                  <a:gd name="connsiteY2" fmla="*/ 92495 h 1132493"/>
                  <a:gd name="connsiteX3" fmla="*/ 469003 w 477102"/>
                  <a:gd name="connsiteY3" fmla="*/ 389675 h 1132493"/>
                  <a:gd name="connsiteX4" fmla="*/ 415663 w 477102"/>
                  <a:gd name="connsiteY4" fmla="*/ 793535 h 1132493"/>
                  <a:gd name="connsiteX5" fmla="*/ 217543 w 477102"/>
                  <a:gd name="connsiteY5" fmla="*/ 1128815 h 1132493"/>
                  <a:gd name="connsiteX6" fmla="*/ 42283 w 477102"/>
                  <a:gd name="connsiteY6" fmla="*/ 572555 h 1132493"/>
                  <a:gd name="connsiteX7" fmla="*/ 95623 w 477102"/>
                  <a:gd name="connsiteY7" fmla="*/ 222035 h 1132493"/>
                  <a:gd name="connsiteX8" fmla="*/ 4183 w 477102"/>
                  <a:gd name="connsiteY8" fmla="*/ 54395 h 1132493"/>
                  <a:gd name="connsiteX0" fmla="*/ 4183 w 477102"/>
                  <a:gd name="connsiteY0" fmla="*/ 54395 h 1150931"/>
                  <a:gd name="connsiteX1" fmla="*/ 255643 w 477102"/>
                  <a:gd name="connsiteY1" fmla="*/ 1055 h 1150931"/>
                  <a:gd name="connsiteX2" fmla="*/ 453763 w 477102"/>
                  <a:gd name="connsiteY2" fmla="*/ 92495 h 1150931"/>
                  <a:gd name="connsiteX3" fmla="*/ 469003 w 477102"/>
                  <a:gd name="connsiteY3" fmla="*/ 389675 h 1150931"/>
                  <a:gd name="connsiteX4" fmla="*/ 415663 w 477102"/>
                  <a:gd name="connsiteY4" fmla="*/ 976415 h 1150931"/>
                  <a:gd name="connsiteX5" fmla="*/ 217543 w 477102"/>
                  <a:gd name="connsiteY5" fmla="*/ 1128815 h 1150931"/>
                  <a:gd name="connsiteX6" fmla="*/ 42283 w 477102"/>
                  <a:gd name="connsiteY6" fmla="*/ 572555 h 1150931"/>
                  <a:gd name="connsiteX7" fmla="*/ 95623 w 477102"/>
                  <a:gd name="connsiteY7" fmla="*/ 222035 h 1150931"/>
                  <a:gd name="connsiteX8" fmla="*/ 4183 w 477102"/>
                  <a:gd name="connsiteY8" fmla="*/ 54395 h 1150931"/>
                  <a:gd name="connsiteX0" fmla="*/ 4183 w 477102"/>
                  <a:gd name="connsiteY0" fmla="*/ 54395 h 1152875"/>
                  <a:gd name="connsiteX1" fmla="*/ 255643 w 477102"/>
                  <a:gd name="connsiteY1" fmla="*/ 1055 h 1152875"/>
                  <a:gd name="connsiteX2" fmla="*/ 453763 w 477102"/>
                  <a:gd name="connsiteY2" fmla="*/ 92495 h 1152875"/>
                  <a:gd name="connsiteX3" fmla="*/ 469003 w 477102"/>
                  <a:gd name="connsiteY3" fmla="*/ 389675 h 1152875"/>
                  <a:gd name="connsiteX4" fmla="*/ 415663 w 477102"/>
                  <a:gd name="connsiteY4" fmla="*/ 976415 h 1152875"/>
                  <a:gd name="connsiteX5" fmla="*/ 217543 w 477102"/>
                  <a:gd name="connsiteY5" fmla="*/ 1128815 h 1152875"/>
                  <a:gd name="connsiteX6" fmla="*/ 42283 w 477102"/>
                  <a:gd name="connsiteY6" fmla="*/ 572555 h 1152875"/>
                  <a:gd name="connsiteX7" fmla="*/ 95623 w 477102"/>
                  <a:gd name="connsiteY7" fmla="*/ 222035 h 1152875"/>
                  <a:gd name="connsiteX8" fmla="*/ 4183 w 477102"/>
                  <a:gd name="connsiteY8" fmla="*/ 54395 h 1152875"/>
                  <a:gd name="connsiteX0" fmla="*/ 4183 w 545755"/>
                  <a:gd name="connsiteY0" fmla="*/ 54395 h 1154316"/>
                  <a:gd name="connsiteX1" fmla="*/ 255643 w 545755"/>
                  <a:gd name="connsiteY1" fmla="*/ 1055 h 1154316"/>
                  <a:gd name="connsiteX2" fmla="*/ 453763 w 545755"/>
                  <a:gd name="connsiteY2" fmla="*/ 92495 h 1154316"/>
                  <a:gd name="connsiteX3" fmla="*/ 545203 w 545755"/>
                  <a:gd name="connsiteY3" fmla="*/ 237275 h 1154316"/>
                  <a:gd name="connsiteX4" fmla="*/ 415663 w 545755"/>
                  <a:gd name="connsiteY4" fmla="*/ 976415 h 1154316"/>
                  <a:gd name="connsiteX5" fmla="*/ 217543 w 545755"/>
                  <a:gd name="connsiteY5" fmla="*/ 1128815 h 1154316"/>
                  <a:gd name="connsiteX6" fmla="*/ 42283 w 545755"/>
                  <a:gd name="connsiteY6" fmla="*/ 572555 h 1154316"/>
                  <a:gd name="connsiteX7" fmla="*/ 95623 w 545755"/>
                  <a:gd name="connsiteY7" fmla="*/ 222035 h 1154316"/>
                  <a:gd name="connsiteX8" fmla="*/ 4183 w 545755"/>
                  <a:gd name="connsiteY8" fmla="*/ 54395 h 1154316"/>
                  <a:gd name="connsiteX0" fmla="*/ 4183 w 561345"/>
                  <a:gd name="connsiteY0" fmla="*/ 54395 h 1145318"/>
                  <a:gd name="connsiteX1" fmla="*/ 255643 w 561345"/>
                  <a:gd name="connsiteY1" fmla="*/ 1055 h 1145318"/>
                  <a:gd name="connsiteX2" fmla="*/ 453763 w 561345"/>
                  <a:gd name="connsiteY2" fmla="*/ 92495 h 1145318"/>
                  <a:gd name="connsiteX3" fmla="*/ 545203 w 561345"/>
                  <a:gd name="connsiteY3" fmla="*/ 237275 h 1145318"/>
                  <a:gd name="connsiteX4" fmla="*/ 548656 w 561345"/>
                  <a:gd name="connsiteY4" fmla="*/ 747814 h 1145318"/>
                  <a:gd name="connsiteX5" fmla="*/ 415663 w 561345"/>
                  <a:gd name="connsiteY5" fmla="*/ 976415 h 1145318"/>
                  <a:gd name="connsiteX6" fmla="*/ 217543 w 561345"/>
                  <a:gd name="connsiteY6" fmla="*/ 1128815 h 1145318"/>
                  <a:gd name="connsiteX7" fmla="*/ 42283 w 561345"/>
                  <a:gd name="connsiteY7" fmla="*/ 572555 h 1145318"/>
                  <a:gd name="connsiteX8" fmla="*/ 95623 w 561345"/>
                  <a:gd name="connsiteY8" fmla="*/ 222035 h 1145318"/>
                  <a:gd name="connsiteX9" fmla="*/ 4183 w 561345"/>
                  <a:gd name="connsiteY9" fmla="*/ 54395 h 1145318"/>
                  <a:gd name="connsiteX0" fmla="*/ 5214 w 562376"/>
                  <a:gd name="connsiteY0" fmla="*/ 54395 h 1145318"/>
                  <a:gd name="connsiteX1" fmla="*/ 256674 w 562376"/>
                  <a:gd name="connsiteY1" fmla="*/ 1055 h 1145318"/>
                  <a:gd name="connsiteX2" fmla="*/ 454794 w 562376"/>
                  <a:gd name="connsiteY2" fmla="*/ 92495 h 1145318"/>
                  <a:gd name="connsiteX3" fmla="*/ 546234 w 562376"/>
                  <a:gd name="connsiteY3" fmla="*/ 237275 h 1145318"/>
                  <a:gd name="connsiteX4" fmla="*/ 549687 w 562376"/>
                  <a:gd name="connsiteY4" fmla="*/ 747814 h 1145318"/>
                  <a:gd name="connsiteX5" fmla="*/ 416694 w 562376"/>
                  <a:gd name="connsiteY5" fmla="*/ 976415 h 1145318"/>
                  <a:gd name="connsiteX6" fmla="*/ 218574 w 562376"/>
                  <a:gd name="connsiteY6" fmla="*/ 1128815 h 1145318"/>
                  <a:gd name="connsiteX7" fmla="*/ 218574 w 562376"/>
                  <a:gd name="connsiteY7" fmla="*/ 572555 h 1145318"/>
                  <a:gd name="connsiteX8" fmla="*/ 96654 w 562376"/>
                  <a:gd name="connsiteY8" fmla="*/ 222035 h 1145318"/>
                  <a:gd name="connsiteX9" fmla="*/ 5214 w 562376"/>
                  <a:gd name="connsiteY9" fmla="*/ 54395 h 1145318"/>
                  <a:gd name="connsiteX0" fmla="*/ 62443 w 467205"/>
                  <a:gd name="connsiteY0" fmla="*/ 177167 h 1146170"/>
                  <a:gd name="connsiteX1" fmla="*/ 161503 w 467205"/>
                  <a:gd name="connsiteY1" fmla="*/ 1907 h 1146170"/>
                  <a:gd name="connsiteX2" fmla="*/ 359623 w 467205"/>
                  <a:gd name="connsiteY2" fmla="*/ 93347 h 1146170"/>
                  <a:gd name="connsiteX3" fmla="*/ 451063 w 467205"/>
                  <a:gd name="connsiteY3" fmla="*/ 238127 h 1146170"/>
                  <a:gd name="connsiteX4" fmla="*/ 454516 w 467205"/>
                  <a:gd name="connsiteY4" fmla="*/ 748666 h 1146170"/>
                  <a:gd name="connsiteX5" fmla="*/ 321523 w 467205"/>
                  <a:gd name="connsiteY5" fmla="*/ 977267 h 1146170"/>
                  <a:gd name="connsiteX6" fmla="*/ 123403 w 467205"/>
                  <a:gd name="connsiteY6" fmla="*/ 1129667 h 1146170"/>
                  <a:gd name="connsiteX7" fmla="*/ 123403 w 467205"/>
                  <a:gd name="connsiteY7" fmla="*/ 573407 h 1146170"/>
                  <a:gd name="connsiteX8" fmla="*/ 1483 w 467205"/>
                  <a:gd name="connsiteY8" fmla="*/ 222887 h 1146170"/>
                  <a:gd name="connsiteX9" fmla="*/ 62443 w 467205"/>
                  <a:gd name="connsiteY9" fmla="*/ 177167 h 1146170"/>
                  <a:gd name="connsiteX0" fmla="*/ 1707 w 406469"/>
                  <a:gd name="connsiteY0" fmla="*/ 177167 h 1146170"/>
                  <a:gd name="connsiteX1" fmla="*/ 100767 w 406469"/>
                  <a:gd name="connsiteY1" fmla="*/ 1907 h 1146170"/>
                  <a:gd name="connsiteX2" fmla="*/ 298887 w 406469"/>
                  <a:gd name="connsiteY2" fmla="*/ 93347 h 1146170"/>
                  <a:gd name="connsiteX3" fmla="*/ 390327 w 406469"/>
                  <a:gd name="connsiteY3" fmla="*/ 238127 h 1146170"/>
                  <a:gd name="connsiteX4" fmla="*/ 393780 w 406469"/>
                  <a:gd name="connsiteY4" fmla="*/ 748666 h 1146170"/>
                  <a:gd name="connsiteX5" fmla="*/ 260787 w 406469"/>
                  <a:gd name="connsiteY5" fmla="*/ 977267 h 1146170"/>
                  <a:gd name="connsiteX6" fmla="*/ 62667 w 406469"/>
                  <a:gd name="connsiteY6" fmla="*/ 1129667 h 1146170"/>
                  <a:gd name="connsiteX7" fmla="*/ 62667 w 406469"/>
                  <a:gd name="connsiteY7" fmla="*/ 573407 h 1146170"/>
                  <a:gd name="connsiteX8" fmla="*/ 39807 w 406469"/>
                  <a:gd name="connsiteY8" fmla="*/ 329567 h 1146170"/>
                  <a:gd name="connsiteX9" fmla="*/ 1707 w 406469"/>
                  <a:gd name="connsiteY9" fmla="*/ 177167 h 1146170"/>
                  <a:gd name="connsiteX0" fmla="*/ 1707 w 406469"/>
                  <a:gd name="connsiteY0" fmla="*/ 177167 h 1174858"/>
                  <a:gd name="connsiteX1" fmla="*/ 100767 w 406469"/>
                  <a:gd name="connsiteY1" fmla="*/ 1907 h 1174858"/>
                  <a:gd name="connsiteX2" fmla="*/ 298887 w 406469"/>
                  <a:gd name="connsiteY2" fmla="*/ 93347 h 1174858"/>
                  <a:gd name="connsiteX3" fmla="*/ 390327 w 406469"/>
                  <a:gd name="connsiteY3" fmla="*/ 238127 h 1174858"/>
                  <a:gd name="connsiteX4" fmla="*/ 393780 w 406469"/>
                  <a:gd name="connsiteY4" fmla="*/ 748666 h 1174858"/>
                  <a:gd name="connsiteX5" fmla="*/ 260787 w 406469"/>
                  <a:gd name="connsiteY5" fmla="*/ 977267 h 1174858"/>
                  <a:gd name="connsiteX6" fmla="*/ 222687 w 406469"/>
                  <a:gd name="connsiteY6" fmla="*/ 1160147 h 1174858"/>
                  <a:gd name="connsiteX7" fmla="*/ 62667 w 406469"/>
                  <a:gd name="connsiteY7" fmla="*/ 573407 h 1174858"/>
                  <a:gd name="connsiteX8" fmla="*/ 39807 w 406469"/>
                  <a:gd name="connsiteY8" fmla="*/ 329567 h 1174858"/>
                  <a:gd name="connsiteX9" fmla="*/ 1707 w 406469"/>
                  <a:gd name="connsiteY9" fmla="*/ 177167 h 1174858"/>
                  <a:gd name="connsiteX0" fmla="*/ 1707 w 406469"/>
                  <a:gd name="connsiteY0" fmla="*/ 177167 h 1171664"/>
                  <a:gd name="connsiteX1" fmla="*/ 100767 w 406469"/>
                  <a:gd name="connsiteY1" fmla="*/ 1907 h 1171664"/>
                  <a:gd name="connsiteX2" fmla="*/ 298887 w 406469"/>
                  <a:gd name="connsiteY2" fmla="*/ 93347 h 1171664"/>
                  <a:gd name="connsiteX3" fmla="*/ 390327 w 406469"/>
                  <a:gd name="connsiteY3" fmla="*/ 238127 h 1171664"/>
                  <a:gd name="connsiteX4" fmla="*/ 393780 w 406469"/>
                  <a:gd name="connsiteY4" fmla="*/ 748666 h 1171664"/>
                  <a:gd name="connsiteX5" fmla="*/ 375087 w 406469"/>
                  <a:gd name="connsiteY5" fmla="*/ 946787 h 1171664"/>
                  <a:gd name="connsiteX6" fmla="*/ 222687 w 406469"/>
                  <a:gd name="connsiteY6" fmla="*/ 1160147 h 1171664"/>
                  <a:gd name="connsiteX7" fmla="*/ 62667 w 406469"/>
                  <a:gd name="connsiteY7" fmla="*/ 573407 h 1171664"/>
                  <a:gd name="connsiteX8" fmla="*/ 39807 w 406469"/>
                  <a:gd name="connsiteY8" fmla="*/ 329567 h 1171664"/>
                  <a:gd name="connsiteX9" fmla="*/ 1707 w 406469"/>
                  <a:gd name="connsiteY9" fmla="*/ 177167 h 1171664"/>
                  <a:gd name="connsiteX0" fmla="*/ 1707 w 406469"/>
                  <a:gd name="connsiteY0" fmla="*/ 177167 h 1085137"/>
                  <a:gd name="connsiteX1" fmla="*/ 100767 w 406469"/>
                  <a:gd name="connsiteY1" fmla="*/ 1907 h 1085137"/>
                  <a:gd name="connsiteX2" fmla="*/ 298887 w 406469"/>
                  <a:gd name="connsiteY2" fmla="*/ 93347 h 1085137"/>
                  <a:gd name="connsiteX3" fmla="*/ 390327 w 406469"/>
                  <a:gd name="connsiteY3" fmla="*/ 238127 h 1085137"/>
                  <a:gd name="connsiteX4" fmla="*/ 393780 w 406469"/>
                  <a:gd name="connsiteY4" fmla="*/ 748666 h 1085137"/>
                  <a:gd name="connsiteX5" fmla="*/ 375087 w 406469"/>
                  <a:gd name="connsiteY5" fmla="*/ 946787 h 1085137"/>
                  <a:gd name="connsiteX6" fmla="*/ 138867 w 406469"/>
                  <a:gd name="connsiteY6" fmla="*/ 1068707 h 1085137"/>
                  <a:gd name="connsiteX7" fmla="*/ 62667 w 406469"/>
                  <a:gd name="connsiteY7" fmla="*/ 573407 h 1085137"/>
                  <a:gd name="connsiteX8" fmla="*/ 39807 w 406469"/>
                  <a:gd name="connsiteY8" fmla="*/ 329567 h 1085137"/>
                  <a:gd name="connsiteX9" fmla="*/ 1707 w 406469"/>
                  <a:gd name="connsiteY9" fmla="*/ 177167 h 1085137"/>
                  <a:gd name="connsiteX0" fmla="*/ 1707 w 406469"/>
                  <a:gd name="connsiteY0" fmla="*/ 177167 h 1120763"/>
                  <a:gd name="connsiteX1" fmla="*/ 100767 w 406469"/>
                  <a:gd name="connsiteY1" fmla="*/ 1907 h 1120763"/>
                  <a:gd name="connsiteX2" fmla="*/ 298887 w 406469"/>
                  <a:gd name="connsiteY2" fmla="*/ 93347 h 1120763"/>
                  <a:gd name="connsiteX3" fmla="*/ 390327 w 406469"/>
                  <a:gd name="connsiteY3" fmla="*/ 238127 h 1120763"/>
                  <a:gd name="connsiteX4" fmla="*/ 393780 w 406469"/>
                  <a:gd name="connsiteY4" fmla="*/ 748666 h 1120763"/>
                  <a:gd name="connsiteX5" fmla="*/ 375087 w 406469"/>
                  <a:gd name="connsiteY5" fmla="*/ 946787 h 1120763"/>
                  <a:gd name="connsiteX6" fmla="*/ 199827 w 406469"/>
                  <a:gd name="connsiteY6" fmla="*/ 1106807 h 1120763"/>
                  <a:gd name="connsiteX7" fmla="*/ 62667 w 406469"/>
                  <a:gd name="connsiteY7" fmla="*/ 573407 h 1120763"/>
                  <a:gd name="connsiteX8" fmla="*/ 39807 w 406469"/>
                  <a:gd name="connsiteY8" fmla="*/ 329567 h 1120763"/>
                  <a:gd name="connsiteX9" fmla="*/ 1707 w 406469"/>
                  <a:gd name="connsiteY9" fmla="*/ 177167 h 1120763"/>
                  <a:gd name="connsiteX0" fmla="*/ 1707 w 432969"/>
                  <a:gd name="connsiteY0" fmla="*/ 177029 h 1120625"/>
                  <a:gd name="connsiteX1" fmla="*/ 100767 w 432969"/>
                  <a:gd name="connsiteY1" fmla="*/ 1769 h 1120625"/>
                  <a:gd name="connsiteX2" fmla="*/ 298887 w 432969"/>
                  <a:gd name="connsiteY2" fmla="*/ 93209 h 1120625"/>
                  <a:gd name="connsiteX3" fmla="*/ 428427 w 432969"/>
                  <a:gd name="connsiteY3" fmla="*/ 199889 h 1120625"/>
                  <a:gd name="connsiteX4" fmla="*/ 393780 w 432969"/>
                  <a:gd name="connsiteY4" fmla="*/ 748528 h 1120625"/>
                  <a:gd name="connsiteX5" fmla="*/ 375087 w 432969"/>
                  <a:gd name="connsiteY5" fmla="*/ 946649 h 1120625"/>
                  <a:gd name="connsiteX6" fmla="*/ 199827 w 432969"/>
                  <a:gd name="connsiteY6" fmla="*/ 1106669 h 1120625"/>
                  <a:gd name="connsiteX7" fmla="*/ 62667 w 432969"/>
                  <a:gd name="connsiteY7" fmla="*/ 573269 h 1120625"/>
                  <a:gd name="connsiteX8" fmla="*/ 39807 w 432969"/>
                  <a:gd name="connsiteY8" fmla="*/ 329429 h 1120625"/>
                  <a:gd name="connsiteX9" fmla="*/ 1707 w 432969"/>
                  <a:gd name="connsiteY9" fmla="*/ 177029 h 1120625"/>
                  <a:gd name="connsiteX0" fmla="*/ 1707 w 434461"/>
                  <a:gd name="connsiteY0" fmla="*/ 187976 h 1131572"/>
                  <a:gd name="connsiteX1" fmla="*/ 100767 w 434461"/>
                  <a:gd name="connsiteY1" fmla="*/ 12716 h 1131572"/>
                  <a:gd name="connsiteX2" fmla="*/ 276027 w 434461"/>
                  <a:gd name="connsiteY2" fmla="*/ 35576 h 1131572"/>
                  <a:gd name="connsiteX3" fmla="*/ 428427 w 434461"/>
                  <a:gd name="connsiteY3" fmla="*/ 210836 h 1131572"/>
                  <a:gd name="connsiteX4" fmla="*/ 393780 w 434461"/>
                  <a:gd name="connsiteY4" fmla="*/ 759475 h 1131572"/>
                  <a:gd name="connsiteX5" fmla="*/ 375087 w 434461"/>
                  <a:gd name="connsiteY5" fmla="*/ 957596 h 1131572"/>
                  <a:gd name="connsiteX6" fmla="*/ 199827 w 434461"/>
                  <a:gd name="connsiteY6" fmla="*/ 1117616 h 1131572"/>
                  <a:gd name="connsiteX7" fmla="*/ 62667 w 434461"/>
                  <a:gd name="connsiteY7" fmla="*/ 584216 h 1131572"/>
                  <a:gd name="connsiteX8" fmla="*/ 39807 w 434461"/>
                  <a:gd name="connsiteY8" fmla="*/ 340376 h 1131572"/>
                  <a:gd name="connsiteX9" fmla="*/ 1707 w 434461"/>
                  <a:gd name="connsiteY9" fmla="*/ 187976 h 1131572"/>
                  <a:gd name="connsiteX0" fmla="*/ 41 w 432795"/>
                  <a:gd name="connsiteY0" fmla="*/ 163472 h 1107068"/>
                  <a:gd name="connsiteX1" fmla="*/ 45761 w 432795"/>
                  <a:gd name="connsiteY1" fmla="*/ 33932 h 1107068"/>
                  <a:gd name="connsiteX2" fmla="*/ 274361 w 432795"/>
                  <a:gd name="connsiteY2" fmla="*/ 11072 h 1107068"/>
                  <a:gd name="connsiteX3" fmla="*/ 426761 w 432795"/>
                  <a:gd name="connsiteY3" fmla="*/ 186332 h 1107068"/>
                  <a:gd name="connsiteX4" fmla="*/ 392114 w 432795"/>
                  <a:gd name="connsiteY4" fmla="*/ 734971 h 1107068"/>
                  <a:gd name="connsiteX5" fmla="*/ 373421 w 432795"/>
                  <a:gd name="connsiteY5" fmla="*/ 933092 h 1107068"/>
                  <a:gd name="connsiteX6" fmla="*/ 198161 w 432795"/>
                  <a:gd name="connsiteY6" fmla="*/ 1093112 h 1107068"/>
                  <a:gd name="connsiteX7" fmla="*/ 61001 w 432795"/>
                  <a:gd name="connsiteY7" fmla="*/ 559712 h 1107068"/>
                  <a:gd name="connsiteX8" fmla="*/ 38141 w 432795"/>
                  <a:gd name="connsiteY8" fmla="*/ 315872 h 1107068"/>
                  <a:gd name="connsiteX9" fmla="*/ 41 w 432795"/>
                  <a:gd name="connsiteY9" fmla="*/ 163472 h 1107068"/>
                  <a:gd name="connsiteX0" fmla="*/ 41 w 432795"/>
                  <a:gd name="connsiteY0" fmla="*/ 163472 h 1106172"/>
                  <a:gd name="connsiteX1" fmla="*/ 45761 w 432795"/>
                  <a:gd name="connsiteY1" fmla="*/ 33932 h 1106172"/>
                  <a:gd name="connsiteX2" fmla="*/ 274361 w 432795"/>
                  <a:gd name="connsiteY2" fmla="*/ 11072 h 1106172"/>
                  <a:gd name="connsiteX3" fmla="*/ 426761 w 432795"/>
                  <a:gd name="connsiteY3" fmla="*/ 186332 h 1106172"/>
                  <a:gd name="connsiteX4" fmla="*/ 392114 w 432795"/>
                  <a:gd name="connsiteY4" fmla="*/ 734971 h 1106172"/>
                  <a:gd name="connsiteX5" fmla="*/ 335321 w 432795"/>
                  <a:gd name="connsiteY5" fmla="*/ 925472 h 1106172"/>
                  <a:gd name="connsiteX6" fmla="*/ 198161 w 432795"/>
                  <a:gd name="connsiteY6" fmla="*/ 1093112 h 1106172"/>
                  <a:gd name="connsiteX7" fmla="*/ 61001 w 432795"/>
                  <a:gd name="connsiteY7" fmla="*/ 559712 h 1106172"/>
                  <a:gd name="connsiteX8" fmla="*/ 38141 w 432795"/>
                  <a:gd name="connsiteY8" fmla="*/ 315872 h 1106172"/>
                  <a:gd name="connsiteX9" fmla="*/ 41 w 432795"/>
                  <a:gd name="connsiteY9" fmla="*/ 163472 h 1106172"/>
                  <a:gd name="connsiteX0" fmla="*/ 41 w 432795"/>
                  <a:gd name="connsiteY0" fmla="*/ 163472 h 1110116"/>
                  <a:gd name="connsiteX1" fmla="*/ 45761 w 432795"/>
                  <a:gd name="connsiteY1" fmla="*/ 33932 h 1110116"/>
                  <a:gd name="connsiteX2" fmla="*/ 274361 w 432795"/>
                  <a:gd name="connsiteY2" fmla="*/ 11072 h 1110116"/>
                  <a:gd name="connsiteX3" fmla="*/ 426761 w 432795"/>
                  <a:gd name="connsiteY3" fmla="*/ 186332 h 1110116"/>
                  <a:gd name="connsiteX4" fmla="*/ 392114 w 432795"/>
                  <a:gd name="connsiteY4" fmla="*/ 734971 h 1110116"/>
                  <a:gd name="connsiteX5" fmla="*/ 358181 w 432795"/>
                  <a:gd name="connsiteY5" fmla="*/ 955952 h 1110116"/>
                  <a:gd name="connsiteX6" fmla="*/ 198161 w 432795"/>
                  <a:gd name="connsiteY6" fmla="*/ 1093112 h 1110116"/>
                  <a:gd name="connsiteX7" fmla="*/ 61001 w 432795"/>
                  <a:gd name="connsiteY7" fmla="*/ 559712 h 1110116"/>
                  <a:gd name="connsiteX8" fmla="*/ 38141 w 432795"/>
                  <a:gd name="connsiteY8" fmla="*/ 315872 h 1110116"/>
                  <a:gd name="connsiteX9" fmla="*/ 41 w 432795"/>
                  <a:gd name="connsiteY9" fmla="*/ 163472 h 1110116"/>
                  <a:gd name="connsiteX0" fmla="*/ 41 w 429719"/>
                  <a:gd name="connsiteY0" fmla="*/ 163472 h 1109060"/>
                  <a:gd name="connsiteX1" fmla="*/ 45761 w 429719"/>
                  <a:gd name="connsiteY1" fmla="*/ 33932 h 1109060"/>
                  <a:gd name="connsiteX2" fmla="*/ 274361 w 429719"/>
                  <a:gd name="connsiteY2" fmla="*/ 11072 h 1109060"/>
                  <a:gd name="connsiteX3" fmla="*/ 426761 w 429719"/>
                  <a:gd name="connsiteY3" fmla="*/ 186332 h 1109060"/>
                  <a:gd name="connsiteX4" fmla="*/ 369254 w 429719"/>
                  <a:gd name="connsiteY4" fmla="*/ 818791 h 1109060"/>
                  <a:gd name="connsiteX5" fmla="*/ 358181 w 429719"/>
                  <a:gd name="connsiteY5" fmla="*/ 955952 h 1109060"/>
                  <a:gd name="connsiteX6" fmla="*/ 198161 w 429719"/>
                  <a:gd name="connsiteY6" fmla="*/ 1093112 h 1109060"/>
                  <a:gd name="connsiteX7" fmla="*/ 61001 w 429719"/>
                  <a:gd name="connsiteY7" fmla="*/ 559712 h 1109060"/>
                  <a:gd name="connsiteX8" fmla="*/ 38141 w 429719"/>
                  <a:gd name="connsiteY8" fmla="*/ 315872 h 1109060"/>
                  <a:gd name="connsiteX9" fmla="*/ 41 w 429719"/>
                  <a:gd name="connsiteY9" fmla="*/ 163472 h 1109060"/>
                  <a:gd name="connsiteX0" fmla="*/ 41 w 429719"/>
                  <a:gd name="connsiteY0" fmla="*/ 163472 h 1135375"/>
                  <a:gd name="connsiteX1" fmla="*/ 45761 w 429719"/>
                  <a:gd name="connsiteY1" fmla="*/ 33932 h 1135375"/>
                  <a:gd name="connsiteX2" fmla="*/ 274361 w 429719"/>
                  <a:gd name="connsiteY2" fmla="*/ 11072 h 1135375"/>
                  <a:gd name="connsiteX3" fmla="*/ 426761 w 429719"/>
                  <a:gd name="connsiteY3" fmla="*/ 186332 h 1135375"/>
                  <a:gd name="connsiteX4" fmla="*/ 369254 w 429719"/>
                  <a:gd name="connsiteY4" fmla="*/ 818791 h 1135375"/>
                  <a:gd name="connsiteX5" fmla="*/ 335321 w 429719"/>
                  <a:gd name="connsiteY5" fmla="*/ 1070252 h 1135375"/>
                  <a:gd name="connsiteX6" fmla="*/ 198161 w 429719"/>
                  <a:gd name="connsiteY6" fmla="*/ 1093112 h 1135375"/>
                  <a:gd name="connsiteX7" fmla="*/ 61001 w 429719"/>
                  <a:gd name="connsiteY7" fmla="*/ 559712 h 1135375"/>
                  <a:gd name="connsiteX8" fmla="*/ 38141 w 429719"/>
                  <a:gd name="connsiteY8" fmla="*/ 315872 h 1135375"/>
                  <a:gd name="connsiteX9" fmla="*/ 41 w 429719"/>
                  <a:gd name="connsiteY9" fmla="*/ 163472 h 1135375"/>
                  <a:gd name="connsiteX0" fmla="*/ 41 w 429719"/>
                  <a:gd name="connsiteY0" fmla="*/ 163472 h 1084990"/>
                  <a:gd name="connsiteX1" fmla="*/ 45761 w 429719"/>
                  <a:gd name="connsiteY1" fmla="*/ 33932 h 1084990"/>
                  <a:gd name="connsiteX2" fmla="*/ 274361 w 429719"/>
                  <a:gd name="connsiteY2" fmla="*/ 11072 h 1084990"/>
                  <a:gd name="connsiteX3" fmla="*/ 426761 w 429719"/>
                  <a:gd name="connsiteY3" fmla="*/ 186332 h 1084990"/>
                  <a:gd name="connsiteX4" fmla="*/ 369254 w 429719"/>
                  <a:gd name="connsiteY4" fmla="*/ 818791 h 1084990"/>
                  <a:gd name="connsiteX5" fmla="*/ 335321 w 429719"/>
                  <a:gd name="connsiteY5" fmla="*/ 1070252 h 1084990"/>
                  <a:gd name="connsiteX6" fmla="*/ 129581 w 429719"/>
                  <a:gd name="connsiteY6" fmla="*/ 1001672 h 1084990"/>
                  <a:gd name="connsiteX7" fmla="*/ 61001 w 429719"/>
                  <a:gd name="connsiteY7" fmla="*/ 559712 h 1084990"/>
                  <a:gd name="connsiteX8" fmla="*/ 38141 w 429719"/>
                  <a:gd name="connsiteY8" fmla="*/ 315872 h 1084990"/>
                  <a:gd name="connsiteX9" fmla="*/ 41 w 429719"/>
                  <a:gd name="connsiteY9" fmla="*/ 163472 h 1084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29719" h="1084990">
                    <a:moveTo>
                      <a:pt x="41" y="163472"/>
                    </a:moveTo>
                    <a:cubicBezTo>
                      <a:pt x="1311" y="116482"/>
                      <a:pt x="41" y="59332"/>
                      <a:pt x="45761" y="33932"/>
                    </a:cubicBezTo>
                    <a:cubicBezTo>
                      <a:pt x="91481" y="8532"/>
                      <a:pt x="210861" y="-14328"/>
                      <a:pt x="274361" y="11072"/>
                    </a:cubicBezTo>
                    <a:cubicBezTo>
                      <a:pt x="337861" y="36472"/>
                      <a:pt x="410946" y="51712"/>
                      <a:pt x="426761" y="186332"/>
                    </a:cubicBezTo>
                    <a:cubicBezTo>
                      <a:pt x="442577" y="320952"/>
                      <a:pt x="390844" y="695601"/>
                      <a:pt x="369254" y="818791"/>
                    </a:cubicBezTo>
                    <a:cubicBezTo>
                      <a:pt x="347664" y="941981"/>
                      <a:pt x="375266" y="1039772"/>
                      <a:pt x="335321" y="1070252"/>
                    </a:cubicBezTo>
                    <a:cubicBezTo>
                      <a:pt x="295376" y="1100732"/>
                      <a:pt x="175301" y="1086762"/>
                      <a:pt x="129581" y="1001672"/>
                    </a:cubicBezTo>
                    <a:cubicBezTo>
                      <a:pt x="83861" y="916582"/>
                      <a:pt x="81321" y="710842"/>
                      <a:pt x="61001" y="559712"/>
                    </a:cubicBezTo>
                    <a:cubicBezTo>
                      <a:pt x="40681" y="408582"/>
                      <a:pt x="48301" y="381912"/>
                      <a:pt x="38141" y="315872"/>
                    </a:cubicBezTo>
                    <a:cubicBezTo>
                      <a:pt x="27981" y="249832"/>
                      <a:pt x="-1229" y="210462"/>
                      <a:pt x="41" y="163472"/>
                    </a:cubicBezTo>
                    <a:close/>
                  </a:path>
                </a:pathLst>
              </a:custGeom>
              <a:solidFill>
                <a:srgbClr val="F8E8F4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Freeform 13"/>
              <p:cNvSpPr/>
              <p:nvPr/>
            </p:nvSpPr>
            <p:spPr>
              <a:xfrm>
                <a:off x="1610" y="798"/>
                <a:ext cx="211" cy="465"/>
              </a:xfrm>
              <a:custGeom>
                <a:avLst/>
                <a:gdLst>
                  <a:gd name="connsiteX0" fmla="*/ 4183 w 456738"/>
                  <a:gd name="connsiteY0" fmla="*/ 54395 h 1132493"/>
                  <a:gd name="connsiteX1" fmla="*/ 255643 w 456738"/>
                  <a:gd name="connsiteY1" fmla="*/ 1055 h 1132493"/>
                  <a:gd name="connsiteX2" fmla="*/ 453763 w 456738"/>
                  <a:gd name="connsiteY2" fmla="*/ 92495 h 1132493"/>
                  <a:gd name="connsiteX3" fmla="*/ 377563 w 456738"/>
                  <a:gd name="connsiteY3" fmla="*/ 389675 h 1132493"/>
                  <a:gd name="connsiteX4" fmla="*/ 415663 w 456738"/>
                  <a:gd name="connsiteY4" fmla="*/ 793535 h 1132493"/>
                  <a:gd name="connsiteX5" fmla="*/ 217543 w 456738"/>
                  <a:gd name="connsiteY5" fmla="*/ 1128815 h 1132493"/>
                  <a:gd name="connsiteX6" fmla="*/ 42283 w 456738"/>
                  <a:gd name="connsiteY6" fmla="*/ 572555 h 1132493"/>
                  <a:gd name="connsiteX7" fmla="*/ 95623 w 456738"/>
                  <a:gd name="connsiteY7" fmla="*/ 222035 h 1132493"/>
                  <a:gd name="connsiteX8" fmla="*/ 4183 w 456738"/>
                  <a:gd name="connsiteY8" fmla="*/ 54395 h 1132493"/>
                  <a:gd name="connsiteX0" fmla="*/ 4183 w 477102"/>
                  <a:gd name="connsiteY0" fmla="*/ 54395 h 1132493"/>
                  <a:gd name="connsiteX1" fmla="*/ 255643 w 477102"/>
                  <a:gd name="connsiteY1" fmla="*/ 1055 h 1132493"/>
                  <a:gd name="connsiteX2" fmla="*/ 453763 w 477102"/>
                  <a:gd name="connsiteY2" fmla="*/ 92495 h 1132493"/>
                  <a:gd name="connsiteX3" fmla="*/ 469003 w 477102"/>
                  <a:gd name="connsiteY3" fmla="*/ 389675 h 1132493"/>
                  <a:gd name="connsiteX4" fmla="*/ 415663 w 477102"/>
                  <a:gd name="connsiteY4" fmla="*/ 793535 h 1132493"/>
                  <a:gd name="connsiteX5" fmla="*/ 217543 w 477102"/>
                  <a:gd name="connsiteY5" fmla="*/ 1128815 h 1132493"/>
                  <a:gd name="connsiteX6" fmla="*/ 42283 w 477102"/>
                  <a:gd name="connsiteY6" fmla="*/ 572555 h 1132493"/>
                  <a:gd name="connsiteX7" fmla="*/ 95623 w 477102"/>
                  <a:gd name="connsiteY7" fmla="*/ 222035 h 1132493"/>
                  <a:gd name="connsiteX8" fmla="*/ 4183 w 477102"/>
                  <a:gd name="connsiteY8" fmla="*/ 54395 h 1132493"/>
                  <a:gd name="connsiteX0" fmla="*/ 4183 w 477102"/>
                  <a:gd name="connsiteY0" fmla="*/ 54395 h 1150931"/>
                  <a:gd name="connsiteX1" fmla="*/ 255643 w 477102"/>
                  <a:gd name="connsiteY1" fmla="*/ 1055 h 1150931"/>
                  <a:gd name="connsiteX2" fmla="*/ 453763 w 477102"/>
                  <a:gd name="connsiteY2" fmla="*/ 92495 h 1150931"/>
                  <a:gd name="connsiteX3" fmla="*/ 469003 w 477102"/>
                  <a:gd name="connsiteY3" fmla="*/ 389675 h 1150931"/>
                  <a:gd name="connsiteX4" fmla="*/ 415663 w 477102"/>
                  <a:gd name="connsiteY4" fmla="*/ 976415 h 1150931"/>
                  <a:gd name="connsiteX5" fmla="*/ 217543 w 477102"/>
                  <a:gd name="connsiteY5" fmla="*/ 1128815 h 1150931"/>
                  <a:gd name="connsiteX6" fmla="*/ 42283 w 477102"/>
                  <a:gd name="connsiteY6" fmla="*/ 572555 h 1150931"/>
                  <a:gd name="connsiteX7" fmla="*/ 95623 w 477102"/>
                  <a:gd name="connsiteY7" fmla="*/ 222035 h 1150931"/>
                  <a:gd name="connsiteX8" fmla="*/ 4183 w 477102"/>
                  <a:gd name="connsiteY8" fmla="*/ 54395 h 1150931"/>
                  <a:gd name="connsiteX0" fmla="*/ 4183 w 477102"/>
                  <a:gd name="connsiteY0" fmla="*/ 54395 h 1152875"/>
                  <a:gd name="connsiteX1" fmla="*/ 255643 w 477102"/>
                  <a:gd name="connsiteY1" fmla="*/ 1055 h 1152875"/>
                  <a:gd name="connsiteX2" fmla="*/ 453763 w 477102"/>
                  <a:gd name="connsiteY2" fmla="*/ 92495 h 1152875"/>
                  <a:gd name="connsiteX3" fmla="*/ 469003 w 477102"/>
                  <a:gd name="connsiteY3" fmla="*/ 389675 h 1152875"/>
                  <a:gd name="connsiteX4" fmla="*/ 415663 w 477102"/>
                  <a:gd name="connsiteY4" fmla="*/ 976415 h 1152875"/>
                  <a:gd name="connsiteX5" fmla="*/ 217543 w 477102"/>
                  <a:gd name="connsiteY5" fmla="*/ 1128815 h 1152875"/>
                  <a:gd name="connsiteX6" fmla="*/ 42283 w 477102"/>
                  <a:gd name="connsiteY6" fmla="*/ 572555 h 1152875"/>
                  <a:gd name="connsiteX7" fmla="*/ 95623 w 477102"/>
                  <a:gd name="connsiteY7" fmla="*/ 222035 h 1152875"/>
                  <a:gd name="connsiteX8" fmla="*/ 4183 w 477102"/>
                  <a:gd name="connsiteY8" fmla="*/ 54395 h 1152875"/>
                  <a:gd name="connsiteX0" fmla="*/ 4183 w 545755"/>
                  <a:gd name="connsiteY0" fmla="*/ 54395 h 1154316"/>
                  <a:gd name="connsiteX1" fmla="*/ 255643 w 545755"/>
                  <a:gd name="connsiteY1" fmla="*/ 1055 h 1154316"/>
                  <a:gd name="connsiteX2" fmla="*/ 453763 w 545755"/>
                  <a:gd name="connsiteY2" fmla="*/ 92495 h 1154316"/>
                  <a:gd name="connsiteX3" fmla="*/ 545203 w 545755"/>
                  <a:gd name="connsiteY3" fmla="*/ 237275 h 1154316"/>
                  <a:gd name="connsiteX4" fmla="*/ 415663 w 545755"/>
                  <a:gd name="connsiteY4" fmla="*/ 976415 h 1154316"/>
                  <a:gd name="connsiteX5" fmla="*/ 217543 w 545755"/>
                  <a:gd name="connsiteY5" fmla="*/ 1128815 h 1154316"/>
                  <a:gd name="connsiteX6" fmla="*/ 42283 w 545755"/>
                  <a:gd name="connsiteY6" fmla="*/ 572555 h 1154316"/>
                  <a:gd name="connsiteX7" fmla="*/ 95623 w 545755"/>
                  <a:gd name="connsiteY7" fmla="*/ 222035 h 1154316"/>
                  <a:gd name="connsiteX8" fmla="*/ 4183 w 545755"/>
                  <a:gd name="connsiteY8" fmla="*/ 54395 h 1154316"/>
                  <a:gd name="connsiteX0" fmla="*/ 4183 w 561345"/>
                  <a:gd name="connsiteY0" fmla="*/ 54395 h 1145318"/>
                  <a:gd name="connsiteX1" fmla="*/ 255643 w 561345"/>
                  <a:gd name="connsiteY1" fmla="*/ 1055 h 1145318"/>
                  <a:gd name="connsiteX2" fmla="*/ 453763 w 561345"/>
                  <a:gd name="connsiteY2" fmla="*/ 92495 h 1145318"/>
                  <a:gd name="connsiteX3" fmla="*/ 545203 w 561345"/>
                  <a:gd name="connsiteY3" fmla="*/ 237275 h 1145318"/>
                  <a:gd name="connsiteX4" fmla="*/ 548656 w 561345"/>
                  <a:gd name="connsiteY4" fmla="*/ 747814 h 1145318"/>
                  <a:gd name="connsiteX5" fmla="*/ 415663 w 561345"/>
                  <a:gd name="connsiteY5" fmla="*/ 976415 h 1145318"/>
                  <a:gd name="connsiteX6" fmla="*/ 217543 w 561345"/>
                  <a:gd name="connsiteY6" fmla="*/ 1128815 h 1145318"/>
                  <a:gd name="connsiteX7" fmla="*/ 42283 w 561345"/>
                  <a:gd name="connsiteY7" fmla="*/ 572555 h 1145318"/>
                  <a:gd name="connsiteX8" fmla="*/ 95623 w 561345"/>
                  <a:gd name="connsiteY8" fmla="*/ 222035 h 1145318"/>
                  <a:gd name="connsiteX9" fmla="*/ 4183 w 561345"/>
                  <a:gd name="connsiteY9" fmla="*/ 54395 h 1145318"/>
                  <a:gd name="connsiteX0" fmla="*/ 5214 w 562376"/>
                  <a:gd name="connsiteY0" fmla="*/ 54395 h 1145318"/>
                  <a:gd name="connsiteX1" fmla="*/ 256674 w 562376"/>
                  <a:gd name="connsiteY1" fmla="*/ 1055 h 1145318"/>
                  <a:gd name="connsiteX2" fmla="*/ 454794 w 562376"/>
                  <a:gd name="connsiteY2" fmla="*/ 92495 h 1145318"/>
                  <a:gd name="connsiteX3" fmla="*/ 546234 w 562376"/>
                  <a:gd name="connsiteY3" fmla="*/ 237275 h 1145318"/>
                  <a:gd name="connsiteX4" fmla="*/ 549687 w 562376"/>
                  <a:gd name="connsiteY4" fmla="*/ 747814 h 1145318"/>
                  <a:gd name="connsiteX5" fmla="*/ 416694 w 562376"/>
                  <a:gd name="connsiteY5" fmla="*/ 976415 h 1145318"/>
                  <a:gd name="connsiteX6" fmla="*/ 218574 w 562376"/>
                  <a:gd name="connsiteY6" fmla="*/ 1128815 h 1145318"/>
                  <a:gd name="connsiteX7" fmla="*/ 218574 w 562376"/>
                  <a:gd name="connsiteY7" fmla="*/ 572555 h 1145318"/>
                  <a:gd name="connsiteX8" fmla="*/ 96654 w 562376"/>
                  <a:gd name="connsiteY8" fmla="*/ 222035 h 1145318"/>
                  <a:gd name="connsiteX9" fmla="*/ 5214 w 562376"/>
                  <a:gd name="connsiteY9" fmla="*/ 54395 h 1145318"/>
                  <a:gd name="connsiteX0" fmla="*/ 62443 w 467205"/>
                  <a:gd name="connsiteY0" fmla="*/ 177167 h 1146170"/>
                  <a:gd name="connsiteX1" fmla="*/ 161503 w 467205"/>
                  <a:gd name="connsiteY1" fmla="*/ 1907 h 1146170"/>
                  <a:gd name="connsiteX2" fmla="*/ 359623 w 467205"/>
                  <a:gd name="connsiteY2" fmla="*/ 93347 h 1146170"/>
                  <a:gd name="connsiteX3" fmla="*/ 451063 w 467205"/>
                  <a:gd name="connsiteY3" fmla="*/ 238127 h 1146170"/>
                  <a:gd name="connsiteX4" fmla="*/ 454516 w 467205"/>
                  <a:gd name="connsiteY4" fmla="*/ 748666 h 1146170"/>
                  <a:gd name="connsiteX5" fmla="*/ 321523 w 467205"/>
                  <a:gd name="connsiteY5" fmla="*/ 977267 h 1146170"/>
                  <a:gd name="connsiteX6" fmla="*/ 123403 w 467205"/>
                  <a:gd name="connsiteY6" fmla="*/ 1129667 h 1146170"/>
                  <a:gd name="connsiteX7" fmla="*/ 123403 w 467205"/>
                  <a:gd name="connsiteY7" fmla="*/ 573407 h 1146170"/>
                  <a:gd name="connsiteX8" fmla="*/ 1483 w 467205"/>
                  <a:gd name="connsiteY8" fmla="*/ 222887 h 1146170"/>
                  <a:gd name="connsiteX9" fmla="*/ 62443 w 467205"/>
                  <a:gd name="connsiteY9" fmla="*/ 177167 h 1146170"/>
                  <a:gd name="connsiteX0" fmla="*/ 1707 w 406469"/>
                  <a:gd name="connsiteY0" fmla="*/ 177167 h 1146170"/>
                  <a:gd name="connsiteX1" fmla="*/ 100767 w 406469"/>
                  <a:gd name="connsiteY1" fmla="*/ 1907 h 1146170"/>
                  <a:gd name="connsiteX2" fmla="*/ 298887 w 406469"/>
                  <a:gd name="connsiteY2" fmla="*/ 93347 h 1146170"/>
                  <a:gd name="connsiteX3" fmla="*/ 390327 w 406469"/>
                  <a:gd name="connsiteY3" fmla="*/ 238127 h 1146170"/>
                  <a:gd name="connsiteX4" fmla="*/ 393780 w 406469"/>
                  <a:gd name="connsiteY4" fmla="*/ 748666 h 1146170"/>
                  <a:gd name="connsiteX5" fmla="*/ 260787 w 406469"/>
                  <a:gd name="connsiteY5" fmla="*/ 977267 h 1146170"/>
                  <a:gd name="connsiteX6" fmla="*/ 62667 w 406469"/>
                  <a:gd name="connsiteY6" fmla="*/ 1129667 h 1146170"/>
                  <a:gd name="connsiteX7" fmla="*/ 62667 w 406469"/>
                  <a:gd name="connsiteY7" fmla="*/ 573407 h 1146170"/>
                  <a:gd name="connsiteX8" fmla="*/ 39807 w 406469"/>
                  <a:gd name="connsiteY8" fmla="*/ 329567 h 1146170"/>
                  <a:gd name="connsiteX9" fmla="*/ 1707 w 406469"/>
                  <a:gd name="connsiteY9" fmla="*/ 177167 h 1146170"/>
                  <a:gd name="connsiteX0" fmla="*/ 1707 w 406469"/>
                  <a:gd name="connsiteY0" fmla="*/ 177167 h 1174858"/>
                  <a:gd name="connsiteX1" fmla="*/ 100767 w 406469"/>
                  <a:gd name="connsiteY1" fmla="*/ 1907 h 1174858"/>
                  <a:gd name="connsiteX2" fmla="*/ 298887 w 406469"/>
                  <a:gd name="connsiteY2" fmla="*/ 93347 h 1174858"/>
                  <a:gd name="connsiteX3" fmla="*/ 390327 w 406469"/>
                  <a:gd name="connsiteY3" fmla="*/ 238127 h 1174858"/>
                  <a:gd name="connsiteX4" fmla="*/ 393780 w 406469"/>
                  <a:gd name="connsiteY4" fmla="*/ 748666 h 1174858"/>
                  <a:gd name="connsiteX5" fmla="*/ 260787 w 406469"/>
                  <a:gd name="connsiteY5" fmla="*/ 977267 h 1174858"/>
                  <a:gd name="connsiteX6" fmla="*/ 222687 w 406469"/>
                  <a:gd name="connsiteY6" fmla="*/ 1160147 h 1174858"/>
                  <a:gd name="connsiteX7" fmla="*/ 62667 w 406469"/>
                  <a:gd name="connsiteY7" fmla="*/ 573407 h 1174858"/>
                  <a:gd name="connsiteX8" fmla="*/ 39807 w 406469"/>
                  <a:gd name="connsiteY8" fmla="*/ 329567 h 1174858"/>
                  <a:gd name="connsiteX9" fmla="*/ 1707 w 406469"/>
                  <a:gd name="connsiteY9" fmla="*/ 177167 h 1174858"/>
                  <a:gd name="connsiteX0" fmla="*/ 1707 w 406469"/>
                  <a:gd name="connsiteY0" fmla="*/ 177167 h 1171664"/>
                  <a:gd name="connsiteX1" fmla="*/ 100767 w 406469"/>
                  <a:gd name="connsiteY1" fmla="*/ 1907 h 1171664"/>
                  <a:gd name="connsiteX2" fmla="*/ 298887 w 406469"/>
                  <a:gd name="connsiteY2" fmla="*/ 93347 h 1171664"/>
                  <a:gd name="connsiteX3" fmla="*/ 390327 w 406469"/>
                  <a:gd name="connsiteY3" fmla="*/ 238127 h 1171664"/>
                  <a:gd name="connsiteX4" fmla="*/ 393780 w 406469"/>
                  <a:gd name="connsiteY4" fmla="*/ 748666 h 1171664"/>
                  <a:gd name="connsiteX5" fmla="*/ 375087 w 406469"/>
                  <a:gd name="connsiteY5" fmla="*/ 946787 h 1171664"/>
                  <a:gd name="connsiteX6" fmla="*/ 222687 w 406469"/>
                  <a:gd name="connsiteY6" fmla="*/ 1160147 h 1171664"/>
                  <a:gd name="connsiteX7" fmla="*/ 62667 w 406469"/>
                  <a:gd name="connsiteY7" fmla="*/ 573407 h 1171664"/>
                  <a:gd name="connsiteX8" fmla="*/ 39807 w 406469"/>
                  <a:gd name="connsiteY8" fmla="*/ 329567 h 1171664"/>
                  <a:gd name="connsiteX9" fmla="*/ 1707 w 406469"/>
                  <a:gd name="connsiteY9" fmla="*/ 177167 h 1171664"/>
                  <a:gd name="connsiteX0" fmla="*/ 1707 w 406469"/>
                  <a:gd name="connsiteY0" fmla="*/ 177167 h 1085137"/>
                  <a:gd name="connsiteX1" fmla="*/ 100767 w 406469"/>
                  <a:gd name="connsiteY1" fmla="*/ 1907 h 1085137"/>
                  <a:gd name="connsiteX2" fmla="*/ 298887 w 406469"/>
                  <a:gd name="connsiteY2" fmla="*/ 93347 h 1085137"/>
                  <a:gd name="connsiteX3" fmla="*/ 390327 w 406469"/>
                  <a:gd name="connsiteY3" fmla="*/ 238127 h 1085137"/>
                  <a:gd name="connsiteX4" fmla="*/ 393780 w 406469"/>
                  <a:gd name="connsiteY4" fmla="*/ 748666 h 1085137"/>
                  <a:gd name="connsiteX5" fmla="*/ 375087 w 406469"/>
                  <a:gd name="connsiteY5" fmla="*/ 946787 h 1085137"/>
                  <a:gd name="connsiteX6" fmla="*/ 138867 w 406469"/>
                  <a:gd name="connsiteY6" fmla="*/ 1068707 h 1085137"/>
                  <a:gd name="connsiteX7" fmla="*/ 62667 w 406469"/>
                  <a:gd name="connsiteY7" fmla="*/ 573407 h 1085137"/>
                  <a:gd name="connsiteX8" fmla="*/ 39807 w 406469"/>
                  <a:gd name="connsiteY8" fmla="*/ 329567 h 1085137"/>
                  <a:gd name="connsiteX9" fmla="*/ 1707 w 406469"/>
                  <a:gd name="connsiteY9" fmla="*/ 177167 h 1085137"/>
                  <a:gd name="connsiteX0" fmla="*/ 1707 w 406469"/>
                  <a:gd name="connsiteY0" fmla="*/ 177167 h 1120763"/>
                  <a:gd name="connsiteX1" fmla="*/ 100767 w 406469"/>
                  <a:gd name="connsiteY1" fmla="*/ 1907 h 1120763"/>
                  <a:gd name="connsiteX2" fmla="*/ 298887 w 406469"/>
                  <a:gd name="connsiteY2" fmla="*/ 93347 h 1120763"/>
                  <a:gd name="connsiteX3" fmla="*/ 390327 w 406469"/>
                  <a:gd name="connsiteY3" fmla="*/ 238127 h 1120763"/>
                  <a:gd name="connsiteX4" fmla="*/ 393780 w 406469"/>
                  <a:gd name="connsiteY4" fmla="*/ 748666 h 1120763"/>
                  <a:gd name="connsiteX5" fmla="*/ 375087 w 406469"/>
                  <a:gd name="connsiteY5" fmla="*/ 946787 h 1120763"/>
                  <a:gd name="connsiteX6" fmla="*/ 199827 w 406469"/>
                  <a:gd name="connsiteY6" fmla="*/ 1106807 h 1120763"/>
                  <a:gd name="connsiteX7" fmla="*/ 62667 w 406469"/>
                  <a:gd name="connsiteY7" fmla="*/ 573407 h 1120763"/>
                  <a:gd name="connsiteX8" fmla="*/ 39807 w 406469"/>
                  <a:gd name="connsiteY8" fmla="*/ 329567 h 1120763"/>
                  <a:gd name="connsiteX9" fmla="*/ 1707 w 406469"/>
                  <a:gd name="connsiteY9" fmla="*/ 177167 h 1120763"/>
                  <a:gd name="connsiteX0" fmla="*/ 1707 w 432969"/>
                  <a:gd name="connsiteY0" fmla="*/ 177029 h 1120625"/>
                  <a:gd name="connsiteX1" fmla="*/ 100767 w 432969"/>
                  <a:gd name="connsiteY1" fmla="*/ 1769 h 1120625"/>
                  <a:gd name="connsiteX2" fmla="*/ 298887 w 432969"/>
                  <a:gd name="connsiteY2" fmla="*/ 93209 h 1120625"/>
                  <a:gd name="connsiteX3" fmla="*/ 428427 w 432969"/>
                  <a:gd name="connsiteY3" fmla="*/ 199889 h 1120625"/>
                  <a:gd name="connsiteX4" fmla="*/ 393780 w 432969"/>
                  <a:gd name="connsiteY4" fmla="*/ 748528 h 1120625"/>
                  <a:gd name="connsiteX5" fmla="*/ 375087 w 432969"/>
                  <a:gd name="connsiteY5" fmla="*/ 946649 h 1120625"/>
                  <a:gd name="connsiteX6" fmla="*/ 199827 w 432969"/>
                  <a:gd name="connsiteY6" fmla="*/ 1106669 h 1120625"/>
                  <a:gd name="connsiteX7" fmla="*/ 62667 w 432969"/>
                  <a:gd name="connsiteY7" fmla="*/ 573269 h 1120625"/>
                  <a:gd name="connsiteX8" fmla="*/ 39807 w 432969"/>
                  <a:gd name="connsiteY8" fmla="*/ 329429 h 1120625"/>
                  <a:gd name="connsiteX9" fmla="*/ 1707 w 432969"/>
                  <a:gd name="connsiteY9" fmla="*/ 177029 h 1120625"/>
                  <a:gd name="connsiteX0" fmla="*/ 1707 w 434461"/>
                  <a:gd name="connsiteY0" fmla="*/ 187976 h 1131572"/>
                  <a:gd name="connsiteX1" fmla="*/ 100767 w 434461"/>
                  <a:gd name="connsiteY1" fmla="*/ 12716 h 1131572"/>
                  <a:gd name="connsiteX2" fmla="*/ 276027 w 434461"/>
                  <a:gd name="connsiteY2" fmla="*/ 35576 h 1131572"/>
                  <a:gd name="connsiteX3" fmla="*/ 428427 w 434461"/>
                  <a:gd name="connsiteY3" fmla="*/ 210836 h 1131572"/>
                  <a:gd name="connsiteX4" fmla="*/ 393780 w 434461"/>
                  <a:gd name="connsiteY4" fmla="*/ 759475 h 1131572"/>
                  <a:gd name="connsiteX5" fmla="*/ 375087 w 434461"/>
                  <a:gd name="connsiteY5" fmla="*/ 957596 h 1131572"/>
                  <a:gd name="connsiteX6" fmla="*/ 199827 w 434461"/>
                  <a:gd name="connsiteY6" fmla="*/ 1117616 h 1131572"/>
                  <a:gd name="connsiteX7" fmla="*/ 62667 w 434461"/>
                  <a:gd name="connsiteY7" fmla="*/ 584216 h 1131572"/>
                  <a:gd name="connsiteX8" fmla="*/ 39807 w 434461"/>
                  <a:gd name="connsiteY8" fmla="*/ 340376 h 1131572"/>
                  <a:gd name="connsiteX9" fmla="*/ 1707 w 434461"/>
                  <a:gd name="connsiteY9" fmla="*/ 187976 h 1131572"/>
                  <a:gd name="connsiteX0" fmla="*/ 41 w 432795"/>
                  <a:gd name="connsiteY0" fmla="*/ 163472 h 1107068"/>
                  <a:gd name="connsiteX1" fmla="*/ 45761 w 432795"/>
                  <a:gd name="connsiteY1" fmla="*/ 33932 h 1107068"/>
                  <a:gd name="connsiteX2" fmla="*/ 274361 w 432795"/>
                  <a:gd name="connsiteY2" fmla="*/ 11072 h 1107068"/>
                  <a:gd name="connsiteX3" fmla="*/ 426761 w 432795"/>
                  <a:gd name="connsiteY3" fmla="*/ 186332 h 1107068"/>
                  <a:gd name="connsiteX4" fmla="*/ 392114 w 432795"/>
                  <a:gd name="connsiteY4" fmla="*/ 734971 h 1107068"/>
                  <a:gd name="connsiteX5" fmla="*/ 373421 w 432795"/>
                  <a:gd name="connsiteY5" fmla="*/ 933092 h 1107068"/>
                  <a:gd name="connsiteX6" fmla="*/ 198161 w 432795"/>
                  <a:gd name="connsiteY6" fmla="*/ 1093112 h 1107068"/>
                  <a:gd name="connsiteX7" fmla="*/ 61001 w 432795"/>
                  <a:gd name="connsiteY7" fmla="*/ 559712 h 1107068"/>
                  <a:gd name="connsiteX8" fmla="*/ 38141 w 432795"/>
                  <a:gd name="connsiteY8" fmla="*/ 315872 h 1107068"/>
                  <a:gd name="connsiteX9" fmla="*/ 41 w 432795"/>
                  <a:gd name="connsiteY9" fmla="*/ 163472 h 1107068"/>
                  <a:gd name="connsiteX0" fmla="*/ 41 w 432795"/>
                  <a:gd name="connsiteY0" fmla="*/ 163472 h 1106172"/>
                  <a:gd name="connsiteX1" fmla="*/ 45761 w 432795"/>
                  <a:gd name="connsiteY1" fmla="*/ 33932 h 1106172"/>
                  <a:gd name="connsiteX2" fmla="*/ 274361 w 432795"/>
                  <a:gd name="connsiteY2" fmla="*/ 11072 h 1106172"/>
                  <a:gd name="connsiteX3" fmla="*/ 426761 w 432795"/>
                  <a:gd name="connsiteY3" fmla="*/ 186332 h 1106172"/>
                  <a:gd name="connsiteX4" fmla="*/ 392114 w 432795"/>
                  <a:gd name="connsiteY4" fmla="*/ 734971 h 1106172"/>
                  <a:gd name="connsiteX5" fmla="*/ 335321 w 432795"/>
                  <a:gd name="connsiteY5" fmla="*/ 925472 h 1106172"/>
                  <a:gd name="connsiteX6" fmla="*/ 198161 w 432795"/>
                  <a:gd name="connsiteY6" fmla="*/ 1093112 h 1106172"/>
                  <a:gd name="connsiteX7" fmla="*/ 61001 w 432795"/>
                  <a:gd name="connsiteY7" fmla="*/ 559712 h 1106172"/>
                  <a:gd name="connsiteX8" fmla="*/ 38141 w 432795"/>
                  <a:gd name="connsiteY8" fmla="*/ 315872 h 1106172"/>
                  <a:gd name="connsiteX9" fmla="*/ 41 w 432795"/>
                  <a:gd name="connsiteY9" fmla="*/ 163472 h 1106172"/>
                  <a:gd name="connsiteX0" fmla="*/ 41 w 432795"/>
                  <a:gd name="connsiteY0" fmla="*/ 163472 h 1110116"/>
                  <a:gd name="connsiteX1" fmla="*/ 45761 w 432795"/>
                  <a:gd name="connsiteY1" fmla="*/ 33932 h 1110116"/>
                  <a:gd name="connsiteX2" fmla="*/ 274361 w 432795"/>
                  <a:gd name="connsiteY2" fmla="*/ 11072 h 1110116"/>
                  <a:gd name="connsiteX3" fmla="*/ 426761 w 432795"/>
                  <a:gd name="connsiteY3" fmla="*/ 186332 h 1110116"/>
                  <a:gd name="connsiteX4" fmla="*/ 392114 w 432795"/>
                  <a:gd name="connsiteY4" fmla="*/ 734971 h 1110116"/>
                  <a:gd name="connsiteX5" fmla="*/ 358181 w 432795"/>
                  <a:gd name="connsiteY5" fmla="*/ 955952 h 1110116"/>
                  <a:gd name="connsiteX6" fmla="*/ 198161 w 432795"/>
                  <a:gd name="connsiteY6" fmla="*/ 1093112 h 1110116"/>
                  <a:gd name="connsiteX7" fmla="*/ 61001 w 432795"/>
                  <a:gd name="connsiteY7" fmla="*/ 559712 h 1110116"/>
                  <a:gd name="connsiteX8" fmla="*/ 38141 w 432795"/>
                  <a:gd name="connsiteY8" fmla="*/ 315872 h 1110116"/>
                  <a:gd name="connsiteX9" fmla="*/ 41 w 432795"/>
                  <a:gd name="connsiteY9" fmla="*/ 163472 h 1110116"/>
                  <a:gd name="connsiteX0" fmla="*/ 41 w 429719"/>
                  <a:gd name="connsiteY0" fmla="*/ 163472 h 1109060"/>
                  <a:gd name="connsiteX1" fmla="*/ 45761 w 429719"/>
                  <a:gd name="connsiteY1" fmla="*/ 33932 h 1109060"/>
                  <a:gd name="connsiteX2" fmla="*/ 274361 w 429719"/>
                  <a:gd name="connsiteY2" fmla="*/ 11072 h 1109060"/>
                  <a:gd name="connsiteX3" fmla="*/ 426761 w 429719"/>
                  <a:gd name="connsiteY3" fmla="*/ 186332 h 1109060"/>
                  <a:gd name="connsiteX4" fmla="*/ 369254 w 429719"/>
                  <a:gd name="connsiteY4" fmla="*/ 818791 h 1109060"/>
                  <a:gd name="connsiteX5" fmla="*/ 358181 w 429719"/>
                  <a:gd name="connsiteY5" fmla="*/ 955952 h 1109060"/>
                  <a:gd name="connsiteX6" fmla="*/ 198161 w 429719"/>
                  <a:gd name="connsiteY6" fmla="*/ 1093112 h 1109060"/>
                  <a:gd name="connsiteX7" fmla="*/ 61001 w 429719"/>
                  <a:gd name="connsiteY7" fmla="*/ 559712 h 1109060"/>
                  <a:gd name="connsiteX8" fmla="*/ 38141 w 429719"/>
                  <a:gd name="connsiteY8" fmla="*/ 315872 h 1109060"/>
                  <a:gd name="connsiteX9" fmla="*/ 41 w 429719"/>
                  <a:gd name="connsiteY9" fmla="*/ 163472 h 1109060"/>
                  <a:gd name="connsiteX0" fmla="*/ 41 w 429719"/>
                  <a:gd name="connsiteY0" fmla="*/ 163472 h 1135375"/>
                  <a:gd name="connsiteX1" fmla="*/ 45761 w 429719"/>
                  <a:gd name="connsiteY1" fmla="*/ 33932 h 1135375"/>
                  <a:gd name="connsiteX2" fmla="*/ 274361 w 429719"/>
                  <a:gd name="connsiteY2" fmla="*/ 11072 h 1135375"/>
                  <a:gd name="connsiteX3" fmla="*/ 426761 w 429719"/>
                  <a:gd name="connsiteY3" fmla="*/ 186332 h 1135375"/>
                  <a:gd name="connsiteX4" fmla="*/ 369254 w 429719"/>
                  <a:gd name="connsiteY4" fmla="*/ 818791 h 1135375"/>
                  <a:gd name="connsiteX5" fmla="*/ 335321 w 429719"/>
                  <a:gd name="connsiteY5" fmla="*/ 1070252 h 1135375"/>
                  <a:gd name="connsiteX6" fmla="*/ 198161 w 429719"/>
                  <a:gd name="connsiteY6" fmla="*/ 1093112 h 1135375"/>
                  <a:gd name="connsiteX7" fmla="*/ 61001 w 429719"/>
                  <a:gd name="connsiteY7" fmla="*/ 559712 h 1135375"/>
                  <a:gd name="connsiteX8" fmla="*/ 38141 w 429719"/>
                  <a:gd name="connsiteY8" fmla="*/ 315872 h 1135375"/>
                  <a:gd name="connsiteX9" fmla="*/ 41 w 429719"/>
                  <a:gd name="connsiteY9" fmla="*/ 163472 h 1135375"/>
                  <a:gd name="connsiteX0" fmla="*/ 41 w 429719"/>
                  <a:gd name="connsiteY0" fmla="*/ 163472 h 1084990"/>
                  <a:gd name="connsiteX1" fmla="*/ 45761 w 429719"/>
                  <a:gd name="connsiteY1" fmla="*/ 33932 h 1084990"/>
                  <a:gd name="connsiteX2" fmla="*/ 274361 w 429719"/>
                  <a:gd name="connsiteY2" fmla="*/ 11072 h 1084990"/>
                  <a:gd name="connsiteX3" fmla="*/ 426761 w 429719"/>
                  <a:gd name="connsiteY3" fmla="*/ 186332 h 1084990"/>
                  <a:gd name="connsiteX4" fmla="*/ 369254 w 429719"/>
                  <a:gd name="connsiteY4" fmla="*/ 818791 h 1084990"/>
                  <a:gd name="connsiteX5" fmla="*/ 335321 w 429719"/>
                  <a:gd name="connsiteY5" fmla="*/ 1070252 h 1084990"/>
                  <a:gd name="connsiteX6" fmla="*/ 129581 w 429719"/>
                  <a:gd name="connsiteY6" fmla="*/ 1001672 h 1084990"/>
                  <a:gd name="connsiteX7" fmla="*/ 61001 w 429719"/>
                  <a:gd name="connsiteY7" fmla="*/ 559712 h 1084990"/>
                  <a:gd name="connsiteX8" fmla="*/ 38141 w 429719"/>
                  <a:gd name="connsiteY8" fmla="*/ 315872 h 1084990"/>
                  <a:gd name="connsiteX9" fmla="*/ 41 w 429719"/>
                  <a:gd name="connsiteY9" fmla="*/ 163472 h 1084990"/>
                  <a:gd name="connsiteX0" fmla="*/ 41 w 429719"/>
                  <a:gd name="connsiteY0" fmla="*/ 163472 h 1079276"/>
                  <a:gd name="connsiteX1" fmla="*/ 45761 w 429719"/>
                  <a:gd name="connsiteY1" fmla="*/ 33932 h 1079276"/>
                  <a:gd name="connsiteX2" fmla="*/ 274361 w 429719"/>
                  <a:gd name="connsiteY2" fmla="*/ 11072 h 1079276"/>
                  <a:gd name="connsiteX3" fmla="*/ 426761 w 429719"/>
                  <a:gd name="connsiteY3" fmla="*/ 186332 h 1079276"/>
                  <a:gd name="connsiteX4" fmla="*/ 369254 w 429719"/>
                  <a:gd name="connsiteY4" fmla="*/ 818791 h 1079276"/>
                  <a:gd name="connsiteX5" fmla="*/ 335321 w 429719"/>
                  <a:gd name="connsiteY5" fmla="*/ 1070252 h 1079276"/>
                  <a:gd name="connsiteX6" fmla="*/ 22901 w 429719"/>
                  <a:gd name="connsiteY6" fmla="*/ 978812 h 1079276"/>
                  <a:gd name="connsiteX7" fmla="*/ 61001 w 429719"/>
                  <a:gd name="connsiteY7" fmla="*/ 559712 h 1079276"/>
                  <a:gd name="connsiteX8" fmla="*/ 38141 w 429719"/>
                  <a:gd name="connsiteY8" fmla="*/ 315872 h 1079276"/>
                  <a:gd name="connsiteX9" fmla="*/ 41 w 429719"/>
                  <a:gd name="connsiteY9" fmla="*/ 163472 h 1079276"/>
                  <a:gd name="connsiteX0" fmla="*/ 41 w 429719"/>
                  <a:gd name="connsiteY0" fmla="*/ 163472 h 1042273"/>
                  <a:gd name="connsiteX1" fmla="*/ 45761 w 429719"/>
                  <a:gd name="connsiteY1" fmla="*/ 33932 h 1042273"/>
                  <a:gd name="connsiteX2" fmla="*/ 274361 w 429719"/>
                  <a:gd name="connsiteY2" fmla="*/ 11072 h 1042273"/>
                  <a:gd name="connsiteX3" fmla="*/ 426761 w 429719"/>
                  <a:gd name="connsiteY3" fmla="*/ 186332 h 1042273"/>
                  <a:gd name="connsiteX4" fmla="*/ 369254 w 429719"/>
                  <a:gd name="connsiteY4" fmla="*/ 818791 h 1042273"/>
                  <a:gd name="connsiteX5" fmla="*/ 365801 w 429719"/>
                  <a:gd name="connsiteY5" fmla="*/ 1024532 h 1042273"/>
                  <a:gd name="connsiteX6" fmla="*/ 22901 w 429719"/>
                  <a:gd name="connsiteY6" fmla="*/ 978812 h 1042273"/>
                  <a:gd name="connsiteX7" fmla="*/ 61001 w 429719"/>
                  <a:gd name="connsiteY7" fmla="*/ 559712 h 1042273"/>
                  <a:gd name="connsiteX8" fmla="*/ 38141 w 429719"/>
                  <a:gd name="connsiteY8" fmla="*/ 315872 h 1042273"/>
                  <a:gd name="connsiteX9" fmla="*/ 41 w 429719"/>
                  <a:gd name="connsiteY9" fmla="*/ 163472 h 1042273"/>
                  <a:gd name="connsiteX0" fmla="*/ 41 w 429719"/>
                  <a:gd name="connsiteY0" fmla="*/ 163472 h 1077194"/>
                  <a:gd name="connsiteX1" fmla="*/ 45761 w 429719"/>
                  <a:gd name="connsiteY1" fmla="*/ 33932 h 1077194"/>
                  <a:gd name="connsiteX2" fmla="*/ 274361 w 429719"/>
                  <a:gd name="connsiteY2" fmla="*/ 11072 h 1077194"/>
                  <a:gd name="connsiteX3" fmla="*/ 426761 w 429719"/>
                  <a:gd name="connsiteY3" fmla="*/ 186332 h 1077194"/>
                  <a:gd name="connsiteX4" fmla="*/ 369254 w 429719"/>
                  <a:gd name="connsiteY4" fmla="*/ 818791 h 1077194"/>
                  <a:gd name="connsiteX5" fmla="*/ 365801 w 429719"/>
                  <a:gd name="connsiteY5" fmla="*/ 1024532 h 1077194"/>
                  <a:gd name="connsiteX6" fmla="*/ 197625 w 429719"/>
                  <a:gd name="connsiteY6" fmla="*/ 1075341 h 1077194"/>
                  <a:gd name="connsiteX7" fmla="*/ 22901 w 429719"/>
                  <a:gd name="connsiteY7" fmla="*/ 978812 h 1077194"/>
                  <a:gd name="connsiteX8" fmla="*/ 61001 w 429719"/>
                  <a:gd name="connsiteY8" fmla="*/ 559712 h 1077194"/>
                  <a:gd name="connsiteX9" fmla="*/ 38141 w 429719"/>
                  <a:gd name="connsiteY9" fmla="*/ 315872 h 1077194"/>
                  <a:gd name="connsiteX10" fmla="*/ 41 w 429719"/>
                  <a:gd name="connsiteY10" fmla="*/ 163472 h 10771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29719" h="1077194">
                    <a:moveTo>
                      <a:pt x="41" y="163472"/>
                    </a:moveTo>
                    <a:cubicBezTo>
                      <a:pt x="1311" y="116482"/>
                      <a:pt x="41" y="59332"/>
                      <a:pt x="45761" y="33932"/>
                    </a:cubicBezTo>
                    <a:cubicBezTo>
                      <a:pt x="91481" y="8532"/>
                      <a:pt x="210861" y="-14328"/>
                      <a:pt x="274361" y="11072"/>
                    </a:cubicBezTo>
                    <a:cubicBezTo>
                      <a:pt x="337861" y="36472"/>
                      <a:pt x="410946" y="51712"/>
                      <a:pt x="426761" y="186332"/>
                    </a:cubicBezTo>
                    <a:cubicBezTo>
                      <a:pt x="442577" y="320952"/>
                      <a:pt x="390844" y="695601"/>
                      <a:pt x="369254" y="818791"/>
                    </a:cubicBezTo>
                    <a:cubicBezTo>
                      <a:pt x="347664" y="941981"/>
                      <a:pt x="394406" y="981774"/>
                      <a:pt x="365801" y="1024532"/>
                    </a:cubicBezTo>
                    <a:cubicBezTo>
                      <a:pt x="337196" y="1067290"/>
                      <a:pt x="254775" y="1082961"/>
                      <a:pt x="197625" y="1075341"/>
                    </a:cubicBezTo>
                    <a:cubicBezTo>
                      <a:pt x="140475" y="1067721"/>
                      <a:pt x="45672" y="1064750"/>
                      <a:pt x="22901" y="978812"/>
                    </a:cubicBezTo>
                    <a:cubicBezTo>
                      <a:pt x="130" y="892874"/>
                      <a:pt x="81321" y="710842"/>
                      <a:pt x="61001" y="559712"/>
                    </a:cubicBezTo>
                    <a:cubicBezTo>
                      <a:pt x="40681" y="408582"/>
                      <a:pt x="48301" y="381912"/>
                      <a:pt x="38141" y="315872"/>
                    </a:cubicBezTo>
                    <a:cubicBezTo>
                      <a:pt x="27981" y="249832"/>
                      <a:pt x="-1229" y="210462"/>
                      <a:pt x="41" y="163472"/>
                    </a:cubicBezTo>
                    <a:close/>
                  </a:path>
                </a:pathLst>
              </a:custGeom>
              <a:solidFill>
                <a:srgbClr val="F8E8F4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5" name="Freeform 14"/>
              <p:cNvSpPr/>
              <p:nvPr/>
            </p:nvSpPr>
            <p:spPr>
              <a:xfrm flipH="1">
                <a:off x="1021" y="802"/>
                <a:ext cx="211" cy="468"/>
              </a:xfrm>
              <a:custGeom>
                <a:avLst/>
                <a:gdLst>
                  <a:gd name="connsiteX0" fmla="*/ 4183 w 456738"/>
                  <a:gd name="connsiteY0" fmla="*/ 54395 h 1132493"/>
                  <a:gd name="connsiteX1" fmla="*/ 255643 w 456738"/>
                  <a:gd name="connsiteY1" fmla="*/ 1055 h 1132493"/>
                  <a:gd name="connsiteX2" fmla="*/ 453763 w 456738"/>
                  <a:gd name="connsiteY2" fmla="*/ 92495 h 1132493"/>
                  <a:gd name="connsiteX3" fmla="*/ 377563 w 456738"/>
                  <a:gd name="connsiteY3" fmla="*/ 389675 h 1132493"/>
                  <a:gd name="connsiteX4" fmla="*/ 415663 w 456738"/>
                  <a:gd name="connsiteY4" fmla="*/ 793535 h 1132493"/>
                  <a:gd name="connsiteX5" fmla="*/ 217543 w 456738"/>
                  <a:gd name="connsiteY5" fmla="*/ 1128815 h 1132493"/>
                  <a:gd name="connsiteX6" fmla="*/ 42283 w 456738"/>
                  <a:gd name="connsiteY6" fmla="*/ 572555 h 1132493"/>
                  <a:gd name="connsiteX7" fmla="*/ 95623 w 456738"/>
                  <a:gd name="connsiteY7" fmla="*/ 222035 h 1132493"/>
                  <a:gd name="connsiteX8" fmla="*/ 4183 w 456738"/>
                  <a:gd name="connsiteY8" fmla="*/ 54395 h 1132493"/>
                  <a:gd name="connsiteX0" fmla="*/ 4183 w 477102"/>
                  <a:gd name="connsiteY0" fmla="*/ 54395 h 1132493"/>
                  <a:gd name="connsiteX1" fmla="*/ 255643 w 477102"/>
                  <a:gd name="connsiteY1" fmla="*/ 1055 h 1132493"/>
                  <a:gd name="connsiteX2" fmla="*/ 453763 w 477102"/>
                  <a:gd name="connsiteY2" fmla="*/ 92495 h 1132493"/>
                  <a:gd name="connsiteX3" fmla="*/ 469003 w 477102"/>
                  <a:gd name="connsiteY3" fmla="*/ 389675 h 1132493"/>
                  <a:gd name="connsiteX4" fmla="*/ 415663 w 477102"/>
                  <a:gd name="connsiteY4" fmla="*/ 793535 h 1132493"/>
                  <a:gd name="connsiteX5" fmla="*/ 217543 w 477102"/>
                  <a:gd name="connsiteY5" fmla="*/ 1128815 h 1132493"/>
                  <a:gd name="connsiteX6" fmla="*/ 42283 w 477102"/>
                  <a:gd name="connsiteY6" fmla="*/ 572555 h 1132493"/>
                  <a:gd name="connsiteX7" fmla="*/ 95623 w 477102"/>
                  <a:gd name="connsiteY7" fmla="*/ 222035 h 1132493"/>
                  <a:gd name="connsiteX8" fmla="*/ 4183 w 477102"/>
                  <a:gd name="connsiteY8" fmla="*/ 54395 h 1132493"/>
                  <a:gd name="connsiteX0" fmla="*/ 4183 w 477102"/>
                  <a:gd name="connsiteY0" fmla="*/ 54395 h 1150931"/>
                  <a:gd name="connsiteX1" fmla="*/ 255643 w 477102"/>
                  <a:gd name="connsiteY1" fmla="*/ 1055 h 1150931"/>
                  <a:gd name="connsiteX2" fmla="*/ 453763 w 477102"/>
                  <a:gd name="connsiteY2" fmla="*/ 92495 h 1150931"/>
                  <a:gd name="connsiteX3" fmla="*/ 469003 w 477102"/>
                  <a:gd name="connsiteY3" fmla="*/ 389675 h 1150931"/>
                  <a:gd name="connsiteX4" fmla="*/ 415663 w 477102"/>
                  <a:gd name="connsiteY4" fmla="*/ 976415 h 1150931"/>
                  <a:gd name="connsiteX5" fmla="*/ 217543 w 477102"/>
                  <a:gd name="connsiteY5" fmla="*/ 1128815 h 1150931"/>
                  <a:gd name="connsiteX6" fmla="*/ 42283 w 477102"/>
                  <a:gd name="connsiteY6" fmla="*/ 572555 h 1150931"/>
                  <a:gd name="connsiteX7" fmla="*/ 95623 w 477102"/>
                  <a:gd name="connsiteY7" fmla="*/ 222035 h 1150931"/>
                  <a:gd name="connsiteX8" fmla="*/ 4183 w 477102"/>
                  <a:gd name="connsiteY8" fmla="*/ 54395 h 1150931"/>
                  <a:gd name="connsiteX0" fmla="*/ 4183 w 477102"/>
                  <a:gd name="connsiteY0" fmla="*/ 54395 h 1152875"/>
                  <a:gd name="connsiteX1" fmla="*/ 255643 w 477102"/>
                  <a:gd name="connsiteY1" fmla="*/ 1055 h 1152875"/>
                  <a:gd name="connsiteX2" fmla="*/ 453763 w 477102"/>
                  <a:gd name="connsiteY2" fmla="*/ 92495 h 1152875"/>
                  <a:gd name="connsiteX3" fmla="*/ 469003 w 477102"/>
                  <a:gd name="connsiteY3" fmla="*/ 389675 h 1152875"/>
                  <a:gd name="connsiteX4" fmla="*/ 415663 w 477102"/>
                  <a:gd name="connsiteY4" fmla="*/ 976415 h 1152875"/>
                  <a:gd name="connsiteX5" fmla="*/ 217543 w 477102"/>
                  <a:gd name="connsiteY5" fmla="*/ 1128815 h 1152875"/>
                  <a:gd name="connsiteX6" fmla="*/ 42283 w 477102"/>
                  <a:gd name="connsiteY6" fmla="*/ 572555 h 1152875"/>
                  <a:gd name="connsiteX7" fmla="*/ 95623 w 477102"/>
                  <a:gd name="connsiteY7" fmla="*/ 222035 h 1152875"/>
                  <a:gd name="connsiteX8" fmla="*/ 4183 w 477102"/>
                  <a:gd name="connsiteY8" fmla="*/ 54395 h 1152875"/>
                  <a:gd name="connsiteX0" fmla="*/ 4183 w 545755"/>
                  <a:gd name="connsiteY0" fmla="*/ 54395 h 1154316"/>
                  <a:gd name="connsiteX1" fmla="*/ 255643 w 545755"/>
                  <a:gd name="connsiteY1" fmla="*/ 1055 h 1154316"/>
                  <a:gd name="connsiteX2" fmla="*/ 453763 w 545755"/>
                  <a:gd name="connsiteY2" fmla="*/ 92495 h 1154316"/>
                  <a:gd name="connsiteX3" fmla="*/ 545203 w 545755"/>
                  <a:gd name="connsiteY3" fmla="*/ 237275 h 1154316"/>
                  <a:gd name="connsiteX4" fmla="*/ 415663 w 545755"/>
                  <a:gd name="connsiteY4" fmla="*/ 976415 h 1154316"/>
                  <a:gd name="connsiteX5" fmla="*/ 217543 w 545755"/>
                  <a:gd name="connsiteY5" fmla="*/ 1128815 h 1154316"/>
                  <a:gd name="connsiteX6" fmla="*/ 42283 w 545755"/>
                  <a:gd name="connsiteY6" fmla="*/ 572555 h 1154316"/>
                  <a:gd name="connsiteX7" fmla="*/ 95623 w 545755"/>
                  <a:gd name="connsiteY7" fmla="*/ 222035 h 1154316"/>
                  <a:gd name="connsiteX8" fmla="*/ 4183 w 545755"/>
                  <a:gd name="connsiteY8" fmla="*/ 54395 h 1154316"/>
                  <a:gd name="connsiteX0" fmla="*/ 4183 w 561345"/>
                  <a:gd name="connsiteY0" fmla="*/ 54395 h 1145318"/>
                  <a:gd name="connsiteX1" fmla="*/ 255643 w 561345"/>
                  <a:gd name="connsiteY1" fmla="*/ 1055 h 1145318"/>
                  <a:gd name="connsiteX2" fmla="*/ 453763 w 561345"/>
                  <a:gd name="connsiteY2" fmla="*/ 92495 h 1145318"/>
                  <a:gd name="connsiteX3" fmla="*/ 545203 w 561345"/>
                  <a:gd name="connsiteY3" fmla="*/ 237275 h 1145318"/>
                  <a:gd name="connsiteX4" fmla="*/ 548656 w 561345"/>
                  <a:gd name="connsiteY4" fmla="*/ 747814 h 1145318"/>
                  <a:gd name="connsiteX5" fmla="*/ 415663 w 561345"/>
                  <a:gd name="connsiteY5" fmla="*/ 976415 h 1145318"/>
                  <a:gd name="connsiteX6" fmla="*/ 217543 w 561345"/>
                  <a:gd name="connsiteY6" fmla="*/ 1128815 h 1145318"/>
                  <a:gd name="connsiteX7" fmla="*/ 42283 w 561345"/>
                  <a:gd name="connsiteY7" fmla="*/ 572555 h 1145318"/>
                  <a:gd name="connsiteX8" fmla="*/ 95623 w 561345"/>
                  <a:gd name="connsiteY8" fmla="*/ 222035 h 1145318"/>
                  <a:gd name="connsiteX9" fmla="*/ 4183 w 561345"/>
                  <a:gd name="connsiteY9" fmla="*/ 54395 h 1145318"/>
                  <a:gd name="connsiteX0" fmla="*/ 5214 w 562376"/>
                  <a:gd name="connsiteY0" fmla="*/ 54395 h 1145318"/>
                  <a:gd name="connsiteX1" fmla="*/ 256674 w 562376"/>
                  <a:gd name="connsiteY1" fmla="*/ 1055 h 1145318"/>
                  <a:gd name="connsiteX2" fmla="*/ 454794 w 562376"/>
                  <a:gd name="connsiteY2" fmla="*/ 92495 h 1145318"/>
                  <a:gd name="connsiteX3" fmla="*/ 546234 w 562376"/>
                  <a:gd name="connsiteY3" fmla="*/ 237275 h 1145318"/>
                  <a:gd name="connsiteX4" fmla="*/ 549687 w 562376"/>
                  <a:gd name="connsiteY4" fmla="*/ 747814 h 1145318"/>
                  <a:gd name="connsiteX5" fmla="*/ 416694 w 562376"/>
                  <a:gd name="connsiteY5" fmla="*/ 976415 h 1145318"/>
                  <a:gd name="connsiteX6" fmla="*/ 218574 w 562376"/>
                  <a:gd name="connsiteY6" fmla="*/ 1128815 h 1145318"/>
                  <a:gd name="connsiteX7" fmla="*/ 218574 w 562376"/>
                  <a:gd name="connsiteY7" fmla="*/ 572555 h 1145318"/>
                  <a:gd name="connsiteX8" fmla="*/ 96654 w 562376"/>
                  <a:gd name="connsiteY8" fmla="*/ 222035 h 1145318"/>
                  <a:gd name="connsiteX9" fmla="*/ 5214 w 562376"/>
                  <a:gd name="connsiteY9" fmla="*/ 54395 h 1145318"/>
                  <a:gd name="connsiteX0" fmla="*/ 62443 w 467205"/>
                  <a:gd name="connsiteY0" fmla="*/ 177167 h 1146170"/>
                  <a:gd name="connsiteX1" fmla="*/ 161503 w 467205"/>
                  <a:gd name="connsiteY1" fmla="*/ 1907 h 1146170"/>
                  <a:gd name="connsiteX2" fmla="*/ 359623 w 467205"/>
                  <a:gd name="connsiteY2" fmla="*/ 93347 h 1146170"/>
                  <a:gd name="connsiteX3" fmla="*/ 451063 w 467205"/>
                  <a:gd name="connsiteY3" fmla="*/ 238127 h 1146170"/>
                  <a:gd name="connsiteX4" fmla="*/ 454516 w 467205"/>
                  <a:gd name="connsiteY4" fmla="*/ 748666 h 1146170"/>
                  <a:gd name="connsiteX5" fmla="*/ 321523 w 467205"/>
                  <a:gd name="connsiteY5" fmla="*/ 977267 h 1146170"/>
                  <a:gd name="connsiteX6" fmla="*/ 123403 w 467205"/>
                  <a:gd name="connsiteY6" fmla="*/ 1129667 h 1146170"/>
                  <a:gd name="connsiteX7" fmla="*/ 123403 w 467205"/>
                  <a:gd name="connsiteY7" fmla="*/ 573407 h 1146170"/>
                  <a:gd name="connsiteX8" fmla="*/ 1483 w 467205"/>
                  <a:gd name="connsiteY8" fmla="*/ 222887 h 1146170"/>
                  <a:gd name="connsiteX9" fmla="*/ 62443 w 467205"/>
                  <a:gd name="connsiteY9" fmla="*/ 177167 h 1146170"/>
                  <a:gd name="connsiteX0" fmla="*/ 1707 w 406469"/>
                  <a:gd name="connsiteY0" fmla="*/ 177167 h 1146170"/>
                  <a:gd name="connsiteX1" fmla="*/ 100767 w 406469"/>
                  <a:gd name="connsiteY1" fmla="*/ 1907 h 1146170"/>
                  <a:gd name="connsiteX2" fmla="*/ 298887 w 406469"/>
                  <a:gd name="connsiteY2" fmla="*/ 93347 h 1146170"/>
                  <a:gd name="connsiteX3" fmla="*/ 390327 w 406469"/>
                  <a:gd name="connsiteY3" fmla="*/ 238127 h 1146170"/>
                  <a:gd name="connsiteX4" fmla="*/ 393780 w 406469"/>
                  <a:gd name="connsiteY4" fmla="*/ 748666 h 1146170"/>
                  <a:gd name="connsiteX5" fmla="*/ 260787 w 406469"/>
                  <a:gd name="connsiteY5" fmla="*/ 977267 h 1146170"/>
                  <a:gd name="connsiteX6" fmla="*/ 62667 w 406469"/>
                  <a:gd name="connsiteY6" fmla="*/ 1129667 h 1146170"/>
                  <a:gd name="connsiteX7" fmla="*/ 62667 w 406469"/>
                  <a:gd name="connsiteY7" fmla="*/ 573407 h 1146170"/>
                  <a:gd name="connsiteX8" fmla="*/ 39807 w 406469"/>
                  <a:gd name="connsiteY8" fmla="*/ 329567 h 1146170"/>
                  <a:gd name="connsiteX9" fmla="*/ 1707 w 406469"/>
                  <a:gd name="connsiteY9" fmla="*/ 177167 h 1146170"/>
                  <a:gd name="connsiteX0" fmla="*/ 1707 w 406469"/>
                  <a:gd name="connsiteY0" fmla="*/ 177167 h 1174858"/>
                  <a:gd name="connsiteX1" fmla="*/ 100767 w 406469"/>
                  <a:gd name="connsiteY1" fmla="*/ 1907 h 1174858"/>
                  <a:gd name="connsiteX2" fmla="*/ 298887 w 406469"/>
                  <a:gd name="connsiteY2" fmla="*/ 93347 h 1174858"/>
                  <a:gd name="connsiteX3" fmla="*/ 390327 w 406469"/>
                  <a:gd name="connsiteY3" fmla="*/ 238127 h 1174858"/>
                  <a:gd name="connsiteX4" fmla="*/ 393780 w 406469"/>
                  <a:gd name="connsiteY4" fmla="*/ 748666 h 1174858"/>
                  <a:gd name="connsiteX5" fmla="*/ 260787 w 406469"/>
                  <a:gd name="connsiteY5" fmla="*/ 977267 h 1174858"/>
                  <a:gd name="connsiteX6" fmla="*/ 222687 w 406469"/>
                  <a:gd name="connsiteY6" fmla="*/ 1160147 h 1174858"/>
                  <a:gd name="connsiteX7" fmla="*/ 62667 w 406469"/>
                  <a:gd name="connsiteY7" fmla="*/ 573407 h 1174858"/>
                  <a:gd name="connsiteX8" fmla="*/ 39807 w 406469"/>
                  <a:gd name="connsiteY8" fmla="*/ 329567 h 1174858"/>
                  <a:gd name="connsiteX9" fmla="*/ 1707 w 406469"/>
                  <a:gd name="connsiteY9" fmla="*/ 177167 h 1174858"/>
                  <a:gd name="connsiteX0" fmla="*/ 1707 w 406469"/>
                  <a:gd name="connsiteY0" fmla="*/ 177167 h 1171664"/>
                  <a:gd name="connsiteX1" fmla="*/ 100767 w 406469"/>
                  <a:gd name="connsiteY1" fmla="*/ 1907 h 1171664"/>
                  <a:gd name="connsiteX2" fmla="*/ 298887 w 406469"/>
                  <a:gd name="connsiteY2" fmla="*/ 93347 h 1171664"/>
                  <a:gd name="connsiteX3" fmla="*/ 390327 w 406469"/>
                  <a:gd name="connsiteY3" fmla="*/ 238127 h 1171664"/>
                  <a:gd name="connsiteX4" fmla="*/ 393780 w 406469"/>
                  <a:gd name="connsiteY4" fmla="*/ 748666 h 1171664"/>
                  <a:gd name="connsiteX5" fmla="*/ 375087 w 406469"/>
                  <a:gd name="connsiteY5" fmla="*/ 946787 h 1171664"/>
                  <a:gd name="connsiteX6" fmla="*/ 222687 w 406469"/>
                  <a:gd name="connsiteY6" fmla="*/ 1160147 h 1171664"/>
                  <a:gd name="connsiteX7" fmla="*/ 62667 w 406469"/>
                  <a:gd name="connsiteY7" fmla="*/ 573407 h 1171664"/>
                  <a:gd name="connsiteX8" fmla="*/ 39807 w 406469"/>
                  <a:gd name="connsiteY8" fmla="*/ 329567 h 1171664"/>
                  <a:gd name="connsiteX9" fmla="*/ 1707 w 406469"/>
                  <a:gd name="connsiteY9" fmla="*/ 177167 h 1171664"/>
                  <a:gd name="connsiteX0" fmla="*/ 1707 w 406469"/>
                  <a:gd name="connsiteY0" fmla="*/ 177167 h 1085137"/>
                  <a:gd name="connsiteX1" fmla="*/ 100767 w 406469"/>
                  <a:gd name="connsiteY1" fmla="*/ 1907 h 1085137"/>
                  <a:gd name="connsiteX2" fmla="*/ 298887 w 406469"/>
                  <a:gd name="connsiteY2" fmla="*/ 93347 h 1085137"/>
                  <a:gd name="connsiteX3" fmla="*/ 390327 w 406469"/>
                  <a:gd name="connsiteY3" fmla="*/ 238127 h 1085137"/>
                  <a:gd name="connsiteX4" fmla="*/ 393780 w 406469"/>
                  <a:gd name="connsiteY4" fmla="*/ 748666 h 1085137"/>
                  <a:gd name="connsiteX5" fmla="*/ 375087 w 406469"/>
                  <a:gd name="connsiteY5" fmla="*/ 946787 h 1085137"/>
                  <a:gd name="connsiteX6" fmla="*/ 138867 w 406469"/>
                  <a:gd name="connsiteY6" fmla="*/ 1068707 h 1085137"/>
                  <a:gd name="connsiteX7" fmla="*/ 62667 w 406469"/>
                  <a:gd name="connsiteY7" fmla="*/ 573407 h 1085137"/>
                  <a:gd name="connsiteX8" fmla="*/ 39807 w 406469"/>
                  <a:gd name="connsiteY8" fmla="*/ 329567 h 1085137"/>
                  <a:gd name="connsiteX9" fmla="*/ 1707 w 406469"/>
                  <a:gd name="connsiteY9" fmla="*/ 177167 h 1085137"/>
                  <a:gd name="connsiteX0" fmla="*/ 1707 w 406469"/>
                  <a:gd name="connsiteY0" fmla="*/ 177167 h 1120763"/>
                  <a:gd name="connsiteX1" fmla="*/ 100767 w 406469"/>
                  <a:gd name="connsiteY1" fmla="*/ 1907 h 1120763"/>
                  <a:gd name="connsiteX2" fmla="*/ 298887 w 406469"/>
                  <a:gd name="connsiteY2" fmla="*/ 93347 h 1120763"/>
                  <a:gd name="connsiteX3" fmla="*/ 390327 w 406469"/>
                  <a:gd name="connsiteY3" fmla="*/ 238127 h 1120763"/>
                  <a:gd name="connsiteX4" fmla="*/ 393780 w 406469"/>
                  <a:gd name="connsiteY4" fmla="*/ 748666 h 1120763"/>
                  <a:gd name="connsiteX5" fmla="*/ 375087 w 406469"/>
                  <a:gd name="connsiteY5" fmla="*/ 946787 h 1120763"/>
                  <a:gd name="connsiteX6" fmla="*/ 199827 w 406469"/>
                  <a:gd name="connsiteY6" fmla="*/ 1106807 h 1120763"/>
                  <a:gd name="connsiteX7" fmla="*/ 62667 w 406469"/>
                  <a:gd name="connsiteY7" fmla="*/ 573407 h 1120763"/>
                  <a:gd name="connsiteX8" fmla="*/ 39807 w 406469"/>
                  <a:gd name="connsiteY8" fmla="*/ 329567 h 1120763"/>
                  <a:gd name="connsiteX9" fmla="*/ 1707 w 406469"/>
                  <a:gd name="connsiteY9" fmla="*/ 177167 h 1120763"/>
                  <a:gd name="connsiteX0" fmla="*/ 1707 w 432969"/>
                  <a:gd name="connsiteY0" fmla="*/ 177029 h 1120625"/>
                  <a:gd name="connsiteX1" fmla="*/ 100767 w 432969"/>
                  <a:gd name="connsiteY1" fmla="*/ 1769 h 1120625"/>
                  <a:gd name="connsiteX2" fmla="*/ 298887 w 432969"/>
                  <a:gd name="connsiteY2" fmla="*/ 93209 h 1120625"/>
                  <a:gd name="connsiteX3" fmla="*/ 428427 w 432969"/>
                  <a:gd name="connsiteY3" fmla="*/ 199889 h 1120625"/>
                  <a:gd name="connsiteX4" fmla="*/ 393780 w 432969"/>
                  <a:gd name="connsiteY4" fmla="*/ 748528 h 1120625"/>
                  <a:gd name="connsiteX5" fmla="*/ 375087 w 432969"/>
                  <a:gd name="connsiteY5" fmla="*/ 946649 h 1120625"/>
                  <a:gd name="connsiteX6" fmla="*/ 199827 w 432969"/>
                  <a:gd name="connsiteY6" fmla="*/ 1106669 h 1120625"/>
                  <a:gd name="connsiteX7" fmla="*/ 62667 w 432969"/>
                  <a:gd name="connsiteY7" fmla="*/ 573269 h 1120625"/>
                  <a:gd name="connsiteX8" fmla="*/ 39807 w 432969"/>
                  <a:gd name="connsiteY8" fmla="*/ 329429 h 1120625"/>
                  <a:gd name="connsiteX9" fmla="*/ 1707 w 432969"/>
                  <a:gd name="connsiteY9" fmla="*/ 177029 h 1120625"/>
                  <a:gd name="connsiteX0" fmla="*/ 1707 w 434461"/>
                  <a:gd name="connsiteY0" fmla="*/ 187976 h 1131572"/>
                  <a:gd name="connsiteX1" fmla="*/ 100767 w 434461"/>
                  <a:gd name="connsiteY1" fmla="*/ 12716 h 1131572"/>
                  <a:gd name="connsiteX2" fmla="*/ 276027 w 434461"/>
                  <a:gd name="connsiteY2" fmla="*/ 35576 h 1131572"/>
                  <a:gd name="connsiteX3" fmla="*/ 428427 w 434461"/>
                  <a:gd name="connsiteY3" fmla="*/ 210836 h 1131572"/>
                  <a:gd name="connsiteX4" fmla="*/ 393780 w 434461"/>
                  <a:gd name="connsiteY4" fmla="*/ 759475 h 1131572"/>
                  <a:gd name="connsiteX5" fmla="*/ 375087 w 434461"/>
                  <a:gd name="connsiteY5" fmla="*/ 957596 h 1131572"/>
                  <a:gd name="connsiteX6" fmla="*/ 199827 w 434461"/>
                  <a:gd name="connsiteY6" fmla="*/ 1117616 h 1131572"/>
                  <a:gd name="connsiteX7" fmla="*/ 62667 w 434461"/>
                  <a:gd name="connsiteY7" fmla="*/ 584216 h 1131572"/>
                  <a:gd name="connsiteX8" fmla="*/ 39807 w 434461"/>
                  <a:gd name="connsiteY8" fmla="*/ 340376 h 1131572"/>
                  <a:gd name="connsiteX9" fmla="*/ 1707 w 434461"/>
                  <a:gd name="connsiteY9" fmla="*/ 187976 h 1131572"/>
                  <a:gd name="connsiteX0" fmla="*/ 41 w 432795"/>
                  <a:gd name="connsiteY0" fmla="*/ 163472 h 1107068"/>
                  <a:gd name="connsiteX1" fmla="*/ 45761 w 432795"/>
                  <a:gd name="connsiteY1" fmla="*/ 33932 h 1107068"/>
                  <a:gd name="connsiteX2" fmla="*/ 274361 w 432795"/>
                  <a:gd name="connsiteY2" fmla="*/ 11072 h 1107068"/>
                  <a:gd name="connsiteX3" fmla="*/ 426761 w 432795"/>
                  <a:gd name="connsiteY3" fmla="*/ 186332 h 1107068"/>
                  <a:gd name="connsiteX4" fmla="*/ 392114 w 432795"/>
                  <a:gd name="connsiteY4" fmla="*/ 734971 h 1107068"/>
                  <a:gd name="connsiteX5" fmla="*/ 373421 w 432795"/>
                  <a:gd name="connsiteY5" fmla="*/ 933092 h 1107068"/>
                  <a:gd name="connsiteX6" fmla="*/ 198161 w 432795"/>
                  <a:gd name="connsiteY6" fmla="*/ 1093112 h 1107068"/>
                  <a:gd name="connsiteX7" fmla="*/ 61001 w 432795"/>
                  <a:gd name="connsiteY7" fmla="*/ 559712 h 1107068"/>
                  <a:gd name="connsiteX8" fmla="*/ 38141 w 432795"/>
                  <a:gd name="connsiteY8" fmla="*/ 315872 h 1107068"/>
                  <a:gd name="connsiteX9" fmla="*/ 41 w 432795"/>
                  <a:gd name="connsiteY9" fmla="*/ 163472 h 1107068"/>
                  <a:gd name="connsiteX0" fmla="*/ 41 w 432795"/>
                  <a:gd name="connsiteY0" fmla="*/ 163472 h 1106172"/>
                  <a:gd name="connsiteX1" fmla="*/ 45761 w 432795"/>
                  <a:gd name="connsiteY1" fmla="*/ 33932 h 1106172"/>
                  <a:gd name="connsiteX2" fmla="*/ 274361 w 432795"/>
                  <a:gd name="connsiteY2" fmla="*/ 11072 h 1106172"/>
                  <a:gd name="connsiteX3" fmla="*/ 426761 w 432795"/>
                  <a:gd name="connsiteY3" fmla="*/ 186332 h 1106172"/>
                  <a:gd name="connsiteX4" fmla="*/ 392114 w 432795"/>
                  <a:gd name="connsiteY4" fmla="*/ 734971 h 1106172"/>
                  <a:gd name="connsiteX5" fmla="*/ 335321 w 432795"/>
                  <a:gd name="connsiteY5" fmla="*/ 925472 h 1106172"/>
                  <a:gd name="connsiteX6" fmla="*/ 198161 w 432795"/>
                  <a:gd name="connsiteY6" fmla="*/ 1093112 h 1106172"/>
                  <a:gd name="connsiteX7" fmla="*/ 61001 w 432795"/>
                  <a:gd name="connsiteY7" fmla="*/ 559712 h 1106172"/>
                  <a:gd name="connsiteX8" fmla="*/ 38141 w 432795"/>
                  <a:gd name="connsiteY8" fmla="*/ 315872 h 1106172"/>
                  <a:gd name="connsiteX9" fmla="*/ 41 w 432795"/>
                  <a:gd name="connsiteY9" fmla="*/ 163472 h 1106172"/>
                  <a:gd name="connsiteX0" fmla="*/ 41 w 432795"/>
                  <a:gd name="connsiteY0" fmla="*/ 163472 h 1110116"/>
                  <a:gd name="connsiteX1" fmla="*/ 45761 w 432795"/>
                  <a:gd name="connsiteY1" fmla="*/ 33932 h 1110116"/>
                  <a:gd name="connsiteX2" fmla="*/ 274361 w 432795"/>
                  <a:gd name="connsiteY2" fmla="*/ 11072 h 1110116"/>
                  <a:gd name="connsiteX3" fmla="*/ 426761 w 432795"/>
                  <a:gd name="connsiteY3" fmla="*/ 186332 h 1110116"/>
                  <a:gd name="connsiteX4" fmla="*/ 392114 w 432795"/>
                  <a:gd name="connsiteY4" fmla="*/ 734971 h 1110116"/>
                  <a:gd name="connsiteX5" fmla="*/ 358181 w 432795"/>
                  <a:gd name="connsiteY5" fmla="*/ 955952 h 1110116"/>
                  <a:gd name="connsiteX6" fmla="*/ 198161 w 432795"/>
                  <a:gd name="connsiteY6" fmla="*/ 1093112 h 1110116"/>
                  <a:gd name="connsiteX7" fmla="*/ 61001 w 432795"/>
                  <a:gd name="connsiteY7" fmla="*/ 559712 h 1110116"/>
                  <a:gd name="connsiteX8" fmla="*/ 38141 w 432795"/>
                  <a:gd name="connsiteY8" fmla="*/ 315872 h 1110116"/>
                  <a:gd name="connsiteX9" fmla="*/ 41 w 432795"/>
                  <a:gd name="connsiteY9" fmla="*/ 163472 h 1110116"/>
                  <a:gd name="connsiteX0" fmla="*/ 41 w 429719"/>
                  <a:gd name="connsiteY0" fmla="*/ 163472 h 1109060"/>
                  <a:gd name="connsiteX1" fmla="*/ 45761 w 429719"/>
                  <a:gd name="connsiteY1" fmla="*/ 33932 h 1109060"/>
                  <a:gd name="connsiteX2" fmla="*/ 274361 w 429719"/>
                  <a:gd name="connsiteY2" fmla="*/ 11072 h 1109060"/>
                  <a:gd name="connsiteX3" fmla="*/ 426761 w 429719"/>
                  <a:gd name="connsiteY3" fmla="*/ 186332 h 1109060"/>
                  <a:gd name="connsiteX4" fmla="*/ 369254 w 429719"/>
                  <a:gd name="connsiteY4" fmla="*/ 818791 h 1109060"/>
                  <a:gd name="connsiteX5" fmla="*/ 358181 w 429719"/>
                  <a:gd name="connsiteY5" fmla="*/ 955952 h 1109060"/>
                  <a:gd name="connsiteX6" fmla="*/ 198161 w 429719"/>
                  <a:gd name="connsiteY6" fmla="*/ 1093112 h 1109060"/>
                  <a:gd name="connsiteX7" fmla="*/ 61001 w 429719"/>
                  <a:gd name="connsiteY7" fmla="*/ 559712 h 1109060"/>
                  <a:gd name="connsiteX8" fmla="*/ 38141 w 429719"/>
                  <a:gd name="connsiteY8" fmla="*/ 315872 h 1109060"/>
                  <a:gd name="connsiteX9" fmla="*/ 41 w 429719"/>
                  <a:gd name="connsiteY9" fmla="*/ 163472 h 1109060"/>
                  <a:gd name="connsiteX0" fmla="*/ 41 w 429719"/>
                  <a:gd name="connsiteY0" fmla="*/ 163472 h 1135375"/>
                  <a:gd name="connsiteX1" fmla="*/ 45761 w 429719"/>
                  <a:gd name="connsiteY1" fmla="*/ 33932 h 1135375"/>
                  <a:gd name="connsiteX2" fmla="*/ 274361 w 429719"/>
                  <a:gd name="connsiteY2" fmla="*/ 11072 h 1135375"/>
                  <a:gd name="connsiteX3" fmla="*/ 426761 w 429719"/>
                  <a:gd name="connsiteY3" fmla="*/ 186332 h 1135375"/>
                  <a:gd name="connsiteX4" fmla="*/ 369254 w 429719"/>
                  <a:gd name="connsiteY4" fmla="*/ 818791 h 1135375"/>
                  <a:gd name="connsiteX5" fmla="*/ 335321 w 429719"/>
                  <a:gd name="connsiteY5" fmla="*/ 1070252 h 1135375"/>
                  <a:gd name="connsiteX6" fmla="*/ 198161 w 429719"/>
                  <a:gd name="connsiteY6" fmla="*/ 1093112 h 1135375"/>
                  <a:gd name="connsiteX7" fmla="*/ 61001 w 429719"/>
                  <a:gd name="connsiteY7" fmla="*/ 559712 h 1135375"/>
                  <a:gd name="connsiteX8" fmla="*/ 38141 w 429719"/>
                  <a:gd name="connsiteY8" fmla="*/ 315872 h 1135375"/>
                  <a:gd name="connsiteX9" fmla="*/ 41 w 429719"/>
                  <a:gd name="connsiteY9" fmla="*/ 163472 h 1135375"/>
                  <a:gd name="connsiteX0" fmla="*/ 41 w 429719"/>
                  <a:gd name="connsiteY0" fmla="*/ 163472 h 1084990"/>
                  <a:gd name="connsiteX1" fmla="*/ 45761 w 429719"/>
                  <a:gd name="connsiteY1" fmla="*/ 33932 h 1084990"/>
                  <a:gd name="connsiteX2" fmla="*/ 274361 w 429719"/>
                  <a:gd name="connsiteY2" fmla="*/ 11072 h 1084990"/>
                  <a:gd name="connsiteX3" fmla="*/ 426761 w 429719"/>
                  <a:gd name="connsiteY3" fmla="*/ 186332 h 1084990"/>
                  <a:gd name="connsiteX4" fmla="*/ 369254 w 429719"/>
                  <a:gd name="connsiteY4" fmla="*/ 818791 h 1084990"/>
                  <a:gd name="connsiteX5" fmla="*/ 335321 w 429719"/>
                  <a:gd name="connsiteY5" fmla="*/ 1070252 h 1084990"/>
                  <a:gd name="connsiteX6" fmla="*/ 129581 w 429719"/>
                  <a:gd name="connsiteY6" fmla="*/ 1001672 h 1084990"/>
                  <a:gd name="connsiteX7" fmla="*/ 61001 w 429719"/>
                  <a:gd name="connsiteY7" fmla="*/ 559712 h 1084990"/>
                  <a:gd name="connsiteX8" fmla="*/ 38141 w 429719"/>
                  <a:gd name="connsiteY8" fmla="*/ 315872 h 1084990"/>
                  <a:gd name="connsiteX9" fmla="*/ 41 w 429719"/>
                  <a:gd name="connsiteY9" fmla="*/ 163472 h 1084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29719" h="1084990">
                    <a:moveTo>
                      <a:pt x="41" y="163472"/>
                    </a:moveTo>
                    <a:cubicBezTo>
                      <a:pt x="1311" y="116482"/>
                      <a:pt x="41" y="59332"/>
                      <a:pt x="45761" y="33932"/>
                    </a:cubicBezTo>
                    <a:cubicBezTo>
                      <a:pt x="91481" y="8532"/>
                      <a:pt x="210861" y="-14328"/>
                      <a:pt x="274361" y="11072"/>
                    </a:cubicBezTo>
                    <a:cubicBezTo>
                      <a:pt x="337861" y="36472"/>
                      <a:pt x="410946" y="51712"/>
                      <a:pt x="426761" y="186332"/>
                    </a:cubicBezTo>
                    <a:cubicBezTo>
                      <a:pt x="442577" y="320952"/>
                      <a:pt x="390844" y="695601"/>
                      <a:pt x="369254" y="818791"/>
                    </a:cubicBezTo>
                    <a:cubicBezTo>
                      <a:pt x="347664" y="941981"/>
                      <a:pt x="375266" y="1039772"/>
                      <a:pt x="335321" y="1070252"/>
                    </a:cubicBezTo>
                    <a:cubicBezTo>
                      <a:pt x="295376" y="1100732"/>
                      <a:pt x="175301" y="1086762"/>
                      <a:pt x="129581" y="1001672"/>
                    </a:cubicBezTo>
                    <a:cubicBezTo>
                      <a:pt x="83861" y="916582"/>
                      <a:pt x="81321" y="710842"/>
                      <a:pt x="61001" y="559712"/>
                    </a:cubicBezTo>
                    <a:cubicBezTo>
                      <a:pt x="40681" y="408582"/>
                      <a:pt x="48301" y="381912"/>
                      <a:pt x="38141" y="315872"/>
                    </a:cubicBezTo>
                    <a:cubicBezTo>
                      <a:pt x="27981" y="249832"/>
                      <a:pt x="-1229" y="210462"/>
                      <a:pt x="41" y="163472"/>
                    </a:cubicBezTo>
                    <a:close/>
                  </a:path>
                </a:pathLst>
              </a:custGeom>
              <a:solidFill>
                <a:srgbClr val="F8E8F4"/>
              </a:soli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pic>
            <p:nvPicPr>
              <p:cNvPr id="14519" name="Freeform 16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9" y="1036"/>
                <a:ext cx="92" cy="2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520" name="Text Box 1730"/>
              <p:cNvSpPr txBox="1">
                <a:spLocks noChangeArrowheads="1"/>
              </p:cNvSpPr>
              <p:nvPr/>
            </p:nvSpPr>
            <p:spPr bwMode="auto">
              <a:xfrm>
                <a:off x="318" y="1034"/>
                <a:ext cx="95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fontAlgn="base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srgbClr val="FFFFFF"/>
                  </a:solidFill>
                </a:endParaRPr>
              </a:p>
            </p:txBody>
          </p:sp>
          <p:pic>
            <p:nvPicPr>
              <p:cNvPr id="14521" name="Freeform 17"/>
              <p:cNvPicPr>
                <a:picLocks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2" y="925"/>
                <a:ext cx="96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522" name="Text Box 1732"/>
              <p:cNvSpPr txBox="1">
                <a:spLocks noChangeArrowheads="1"/>
              </p:cNvSpPr>
              <p:nvPr/>
            </p:nvSpPr>
            <p:spPr bwMode="auto">
              <a:xfrm>
                <a:off x="160" y="925"/>
                <a:ext cx="99" cy="2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fontAlgn="base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srgbClr val="FFFFFF"/>
                  </a:solidFill>
                </a:endParaRPr>
              </a:p>
            </p:txBody>
          </p:sp>
          <p:pic>
            <p:nvPicPr>
              <p:cNvPr id="14523" name="Freeform 18"/>
              <p:cNvPicPr>
                <a:picLocks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1" y="905"/>
                <a:ext cx="9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524" name="Text Box 1734"/>
              <p:cNvSpPr txBox="1">
                <a:spLocks noChangeArrowheads="1"/>
              </p:cNvSpPr>
              <p:nvPr/>
            </p:nvSpPr>
            <p:spPr bwMode="auto">
              <a:xfrm>
                <a:off x="463" y="906"/>
                <a:ext cx="90" cy="2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fontAlgn="base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srgbClr val="FFFFFF"/>
                  </a:solidFill>
                </a:endParaRPr>
              </a:p>
            </p:txBody>
          </p:sp>
          <p:pic>
            <p:nvPicPr>
              <p:cNvPr id="14525" name="Freeform 19"/>
              <p:cNvPicPr>
                <a:picLocks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07" y="1021"/>
                <a:ext cx="10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526" name="Text Box 1736"/>
              <p:cNvSpPr txBox="1">
                <a:spLocks noChangeArrowheads="1"/>
              </p:cNvSpPr>
              <p:nvPr/>
            </p:nvSpPr>
            <p:spPr bwMode="auto">
              <a:xfrm>
                <a:off x="608" y="1020"/>
                <a:ext cx="99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fontAlgn="base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srgbClr val="FFFFFF"/>
                  </a:solidFill>
                </a:endParaRPr>
              </a:p>
            </p:txBody>
          </p:sp>
          <p:pic>
            <p:nvPicPr>
              <p:cNvPr id="14527" name="Freeform 20"/>
              <p:cNvPicPr>
                <a:picLocks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68" y="905"/>
                <a:ext cx="100" cy="2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528" name="Text Box 1738"/>
              <p:cNvSpPr txBox="1">
                <a:spLocks noChangeArrowheads="1"/>
              </p:cNvSpPr>
              <p:nvPr/>
            </p:nvSpPr>
            <p:spPr bwMode="auto">
              <a:xfrm>
                <a:off x="768" y="904"/>
                <a:ext cx="98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fontAlgn="base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srgbClr val="FFFFFF"/>
                  </a:solidFill>
                </a:endParaRPr>
              </a:p>
            </p:txBody>
          </p:sp>
          <p:pic>
            <p:nvPicPr>
              <p:cNvPr id="14529" name="Freeform 21"/>
              <p:cNvPicPr>
                <a:picLocks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18" y="998"/>
                <a:ext cx="92" cy="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530" name="Text Box 1740"/>
              <p:cNvSpPr txBox="1">
                <a:spLocks noChangeArrowheads="1"/>
              </p:cNvSpPr>
              <p:nvPr/>
            </p:nvSpPr>
            <p:spPr bwMode="auto">
              <a:xfrm>
                <a:off x="917" y="997"/>
                <a:ext cx="93" cy="1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fontAlgn="base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srgbClr val="FFFFFF"/>
                  </a:solidFill>
                </a:endParaRPr>
              </a:p>
            </p:txBody>
          </p:sp>
          <p:pic>
            <p:nvPicPr>
              <p:cNvPr id="14531" name="Freeform 22"/>
              <p:cNvPicPr>
                <a:picLocks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80" y="878"/>
                <a:ext cx="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532" name="Text Box 1742"/>
              <p:cNvSpPr txBox="1">
                <a:spLocks noChangeArrowheads="1"/>
              </p:cNvSpPr>
              <p:nvPr/>
            </p:nvSpPr>
            <p:spPr bwMode="auto">
              <a:xfrm>
                <a:off x="1078" y="878"/>
                <a:ext cx="99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fontAlgn="base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srgbClr val="FFFFFF"/>
                  </a:solidFill>
                </a:endParaRPr>
              </a:p>
            </p:txBody>
          </p:sp>
          <p:pic>
            <p:nvPicPr>
              <p:cNvPr id="14533" name="Freeform 23"/>
              <p:cNvPicPr>
                <a:picLocks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25" y="959"/>
                <a:ext cx="10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534" name="Text Box 1744"/>
              <p:cNvSpPr txBox="1">
                <a:spLocks noChangeArrowheads="1"/>
              </p:cNvSpPr>
              <p:nvPr/>
            </p:nvSpPr>
            <p:spPr bwMode="auto">
              <a:xfrm>
                <a:off x="1226" y="959"/>
                <a:ext cx="99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fontAlgn="base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srgbClr val="FFFFFF"/>
                  </a:solidFill>
                </a:endParaRPr>
              </a:p>
            </p:txBody>
          </p:sp>
          <p:pic>
            <p:nvPicPr>
              <p:cNvPr id="14535" name="Freeform 24"/>
              <p:cNvPicPr>
                <a:picLocks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79" y="998"/>
                <a:ext cx="10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536" name="Text Box 1746"/>
              <p:cNvSpPr txBox="1">
                <a:spLocks noChangeArrowheads="1"/>
              </p:cNvSpPr>
              <p:nvPr/>
            </p:nvSpPr>
            <p:spPr bwMode="auto">
              <a:xfrm>
                <a:off x="1380" y="997"/>
                <a:ext cx="99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fontAlgn="base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srgbClr val="FFFFFF"/>
                  </a:solidFill>
                </a:endParaRPr>
              </a:p>
            </p:txBody>
          </p:sp>
          <p:pic>
            <p:nvPicPr>
              <p:cNvPr id="14537" name="Freeform 25"/>
              <p:cNvPicPr>
                <a:picLocks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06" y="905"/>
                <a:ext cx="100" cy="2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538" name="Text Box 1748"/>
              <p:cNvSpPr txBox="1">
                <a:spLocks noChangeArrowheads="1"/>
              </p:cNvSpPr>
              <p:nvPr/>
            </p:nvSpPr>
            <p:spPr bwMode="auto">
              <a:xfrm>
                <a:off x="1507" y="905"/>
                <a:ext cx="99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fontAlgn="base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srgbClr val="FFFFFF"/>
                  </a:solidFill>
                </a:endParaRPr>
              </a:p>
            </p:txBody>
          </p:sp>
          <p:pic>
            <p:nvPicPr>
              <p:cNvPr id="14539" name="Freeform 26"/>
              <p:cNvPicPr>
                <a:picLocks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82" y="968"/>
                <a:ext cx="100" cy="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540" name="Freeform 13"/>
              <p:cNvSpPr>
                <a:spLocks/>
              </p:cNvSpPr>
              <p:nvPr/>
            </p:nvSpPr>
            <p:spPr bwMode="auto">
              <a:xfrm>
                <a:off x="1748" y="804"/>
                <a:ext cx="290" cy="581"/>
              </a:xfrm>
              <a:custGeom>
                <a:avLst/>
                <a:gdLst>
                  <a:gd name="T0" fmla="*/ 32 w 290"/>
                  <a:gd name="T1" fmla="*/ 227948 h 504"/>
                  <a:gd name="T2" fmla="*/ 35676 w 290"/>
                  <a:gd name="T3" fmla="*/ 47316 h 504"/>
                  <a:gd name="T4" fmla="*/ 213897 w 290"/>
                  <a:gd name="T5" fmla="*/ 15440 h 504"/>
                  <a:gd name="T6" fmla="*/ 332711 w 290"/>
                  <a:gd name="T7" fmla="*/ 259825 h 504"/>
                  <a:gd name="T8" fmla="*/ 287877 w 290"/>
                  <a:gd name="T9" fmla="*/ 1141736 h 504"/>
                  <a:gd name="T10" fmla="*/ 285185 w 290"/>
                  <a:gd name="T11" fmla="*/ 1428625 h 504"/>
                  <a:gd name="T12" fmla="*/ 154072 w 290"/>
                  <a:gd name="T13" fmla="*/ 1499473 h 504"/>
                  <a:gd name="T14" fmla="*/ 17854 w 290"/>
                  <a:gd name="T15" fmla="*/ 1364869 h 504"/>
                  <a:gd name="T16" fmla="*/ 47558 w 290"/>
                  <a:gd name="T17" fmla="*/ 780470 h 504"/>
                  <a:gd name="T18" fmla="*/ 29735 w 290"/>
                  <a:gd name="T19" fmla="*/ 440458 h 504"/>
                  <a:gd name="T20" fmla="*/ 32 w 290"/>
                  <a:gd name="T21" fmla="*/ 227948 h 50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90" h="504">
                    <a:moveTo>
                      <a:pt x="46" y="44"/>
                    </a:moveTo>
                    <a:cubicBezTo>
                      <a:pt x="40" y="27"/>
                      <a:pt x="0" y="14"/>
                      <a:pt x="24" y="8"/>
                    </a:cubicBezTo>
                    <a:cubicBezTo>
                      <a:pt x="48" y="2"/>
                      <a:pt x="150" y="0"/>
                      <a:pt x="193" y="8"/>
                    </a:cubicBezTo>
                    <a:cubicBezTo>
                      <a:pt x="236" y="16"/>
                      <a:pt x="279" y="1"/>
                      <a:pt x="284" y="53"/>
                    </a:cubicBezTo>
                    <a:cubicBezTo>
                      <a:pt x="290" y="104"/>
                      <a:pt x="241" y="245"/>
                      <a:pt x="230" y="316"/>
                    </a:cubicBezTo>
                    <a:cubicBezTo>
                      <a:pt x="219" y="387"/>
                      <a:pt x="240" y="455"/>
                      <a:pt x="214" y="480"/>
                    </a:cubicBezTo>
                    <a:cubicBezTo>
                      <a:pt x="188" y="504"/>
                      <a:pt x="104" y="479"/>
                      <a:pt x="73" y="461"/>
                    </a:cubicBezTo>
                    <a:cubicBezTo>
                      <a:pt x="42" y="443"/>
                      <a:pt x="28" y="419"/>
                      <a:pt x="26" y="373"/>
                    </a:cubicBezTo>
                    <a:cubicBezTo>
                      <a:pt x="24" y="327"/>
                      <a:pt x="52" y="230"/>
                      <a:pt x="59" y="186"/>
                    </a:cubicBezTo>
                    <a:cubicBezTo>
                      <a:pt x="66" y="142"/>
                      <a:pt x="70" y="131"/>
                      <a:pt x="68" y="107"/>
                    </a:cubicBezTo>
                    <a:cubicBezTo>
                      <a:pt x="66" y="83"/>
                      <a:pt x="45" y="63"/>
                      <a:pt x="46" y="44"/>
                    </a:cubicBezTo>
                    <a:close/>
                  </a:path>
                </a:pathLst>
              </a:custGeom>
              <a:solidFill>
                <a:srgbClr val="FBFAFC"/>
              </a:solidFill>
              <a:ln w="6350" cap="flat" cmpd="sng" algn="ctr">
                <a:solidFill>
                  <a:srgbClr val="41719C"/>
                </a:solidFill>
                <a:prstDash val="solid"/>
                <a:miter lim="800000"/>
                <a:headEnd/>
                <a:tailEnd/>
              </a:ln>
            </p:spPr>
            <p:txBody>
              <a:bodyPr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541" name="Oval 1751"/>
              <p:cNvSpPr>
                <a:spLocks noChangeArrowheads="1"/>
              </p:cNvSpPr>
              <p:nvPr/>
            </p:nvSpPr>
            <p:spPr bwMode="auto">
              <a:xfrm>
                <a:off x="1814" y="1069"/>
                <a:ext cx="56" cy="56"/>
              </a:xfrm>
              <a:prstGeom prst="ellipse">
                <a:avLst/>
              </a:prstGeom>
              <a:solidFill>
                <a:srgbClr val="FFFF99"/>
              </a:solidFill>
              <a:ln w="3175">
                <a:solidFill>
                  <a:srgbClr val="C0C0C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542" name="Oval 1752"/>
              <p:cNvSpPr>
                <a:spLocks noChangeArrowheads="1"/>
              </p:cNvSpPr>
              <p:nvPr/>
            </p:nvSpPr>
            <p:spPr bwMode="auto">
              <a:xfrm>
                <a:off x="1937" y="1031"/>
                <a:ext cx="46" cy="84"/>
              </a:xfrm>
              <a:prstGeom prst="ellipse">
                <a:avLst/>
              </a:prstGeom>
              <a:solidFill>
                <a:srgbClr val="FFFF99"/>
              </a:solidFill>
              <a:ln w="3175">
                <a:solidFill>
                  <a:srgbClr val="C0C0C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543" name="Oval 1753"/>
              <p:cNvSpPr>
                <a:spLocks noChangeArrowheads="1"/>
              </p:cNvSpPr>
              <p:nvPr/>
            </p:nvSpPr>
            <p:spPr bwMode="auto">
              <a:xfrm>
                <a:off x="1884" y="891"/>
                <a:ext cx="68" cy="76"/>
              </a:xfrm>
              <a:prstGeom prst="ellipse">
                <a:avLst/>
              </a:prstGeom>
              <a:solidFill>
                <a:srgbClr val="FFFF99"/>
              </a:solidFill>
              <a:ln w="3175">
                <a:solidFill>
                  <a:srgbClr val="C0C0C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544" name="Oval 1754"/>
              <p:cNvSpPr>
                <a:spLocks noChangeArrowheads="1"/>
              </p:cNvSpPr>
              <p:nvPr/>
            </p:nvSpPr>
            <p:spPr bwMode="auto">
              <a:xfrm>
                <a:off x="1957" y="975"/>
                <a:ext cx="29" cy="32"/>
              </a:xfrm>
              <a:prstGeom prst="ellipse">
                <a:avLst/>
              </a:prstGeom>
              <a:solidFill>
                <a:srgbClr val="FFFF99"/>
              </a:solidFill>
              <a:ln w="3175">
                <a:solidFill>
                  <a:srgbClr val="C0C0C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545" name="Oval 1755"/>
              <p:cNvSpPr>
                <a:spLocks noChangeArrowheads="1"/>
              </p:cNvSpPr>
              <p:nvPr/>
            </p:nvSpPr>
            <p:spPr bwMode="auto">
              <a:xfrm>
                <a:off x="1866" y="962"/>
                <a:ext cx="56" cy="56"/>
              </a:xfrm>
              <a:prstGeom prst="ellipse">
                <a:avLst/>
              </a:prstGeom>
              <a:solidFill>
                <a:srgbClr val="FFFF99"/>
              </a:solidFill>
              <a:ln w="3175">
                <a:solidFill>
                  <a:srgbClr val="C0C0C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546" name="Oval 1756"/>
              <p:cNvSpPr>
                <a:spLocks noChangeArrowheads="1"/>
              </p:cNvSpPr>
              <p:nvPr/>
            </p:nvSpPr>
            <p:spPr bwMode="auto">
              <a:xfrm>
                <a:off x="1842" y="846"/>
                <a:ext cx="46" cy="84"/>
              </a:xfrm>
              <a:prstGeom prst="ellipse">
                <a:avLst/>
              </a:prstGeom>
              <a:solidFill>
                <a:srgbClr val="FFFF99"/>
              </a:solidFill>
              <a:ln w="3175">
                <a:solidFill>
                  <a:srgbClr val="C0C0C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547" name="Oval 1757"/>
              <p:cNvSpPr>
                <a:spLocks noChangeArrowheads="1"/>
              </p:cNvSpPr>
              <p:nvPr/>
            </p:nvSpPr>
            <p:spPr bwMode="auto">
              <a:xfrm>
                <a:off x="1954" y="892"/>
                <a:ext cx="68" cy="76"/>
              </a:xfrm>
              <a:prstGeom prst="ellipse">
                <a:avLst/>
              </a:prstGeom>
              <a:solidFill>
                <a:srgbClr val="FFFF99"/>
              </a:solidFill>
              <a:ln w="3175">
                <a:solidFill>
                  <a:srgbClr val="C0C0C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548" name="Oval 1758"/>
              <p:cNvSpPr>
                <a:spLocks noChangeArrowheads="1"/>
              </p:cNvSpPr>
              <p:nvPr/>
            </p:nvSpPr>
            <p:spPr bwMode="auto">
              <a:xfrm>
                <a:off x="1895" y="1060"/>
                <a:ext cx="29" cy="32"/>
              </a:xfrm>
              <a:prstGeom prst="ellipse">
                <a:avLst/>
              </a:prstGeom>
              <a:solidFill>
                <a:srgbClr val="FFFF99"/>
              </a:solidFill>
              <a:ln w="3175">
                <a:solidFill>
                  <a:srgbClr val="C0C0C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549" name="Oval 1759"/>
              <p:cNvSpPr>
                <a:spLocks noChangeArrowheads="1"/>
              </p:cNvSpPr>
              <p:nvPr/>
            </p:nvSpPr>
            <p:spPr bwMode="auto">
              <a:xfrm>
                <a:off x="1894" y="822"/>
                <a:ext cx="56" cy="56"/>
              </a:xfrm>
              <a:prstGeom prst="ellipse">
                <a:avLst/>
              </a:prstGeom>
              <a:solidFill>
                <a:srgbClr val="FFFF99"/>
              </a:solidFill>
              <a:ln w="3175">
                <a:solidFill>
                  <a:srgbClr val="C0C0C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550" name="Oval 1760"/>
              <p:cNvSpPr>
                <a:spLocks noChangeArrowheads="1"/>
              </p:cNvSpPr>
              <p:nvPr/>
            </p:nvSpPr>
            <p:spPr bwMode="auto">
              <a:xfrm>
                <a:off x="1821" y="932"/>
                <a:ext cx="29" cy="32"/>
              </a:xfrm>
              <a:prstGeom prst="ellipse">
                <a:avLst/>
              </a:prstGeom>
              <a:solidFill>
                <a:srgbClr val="FFFF99"/>
              </a:solidFill>
              <a:ln w="3175">
                <a:solidFill>
                  <a:srgbClr val="C0C0C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551" name="Oval 1761"/>
              <p:cNvSpPr>
                <a:spLocks noChangeArrowheads="1"/>
              </p:cNvSpPr>
              <p:nvPr/>
            </p:nvSpPr>
            <p:spPr bwMode="auto">
              <a:xfrm>
                <a:off x="1793" y="814"/>
                <a:ext cx="56" cy="56"/>
              </a:xfrm>
              <a:prstGeom prst="ellipse">
                <a:avLst/>
              </a:prstGeom>
              <a:solidFill>
                <a:srgbClr val="FFFF99"/>
              </a:solidFill>
              <a:ln w="3175">
                <a:solidFill>
                  <a:srgbClr val="C0C0C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552" name="Oval 1762"/>
              <p:cNvSpPr>
                <a:spLocks noChangeArrowheads="1"/>
              </p:cNvSpPr>
              <p:nvPr/>
            </p:nvSpPr>
            <p:spPr bwMode="auto">
              <a:xfrm>
                <a:off x="1966" y="855"/>
                <a:ext cx="29" cy="32"/>
              </a:xfrm>
              <a:prstGeom prst="ellipse">
                <a:avLst/>
              </a:prstGeom>
              <a:solidFill>
                <a:srgbClr val="FFFF99"/>
              </a:solidFill>
              <a:ln w="3175">
                <a:solidFill>
                  <a:srgbClr val="C0C0C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553" name="Freeform 1763"/>
              <p:cNvSpPr>
                <a:spLocks/>
              </p:cNvSpPr>
              <p:nvPr/>
            </p:nvSpPr>
            <p:spPr bwMode="auto">
              <a:xfrm>
                <a:off x="1831" y="1121"/>
                <a:ext cx="115" cy="183"/>
              </a:xfrm>
              <a:custGeom>
                <a:avLst/>
                <a:gdLst>
                  <a:gd name="T0" fmla="*/ 107 w 115"/>
                  <a:gd name="T1" fmla="*/ 21 h 183"/>
                  <a:gd name="T2" fmla="*/ 79 w 115"/>
                  <a:gd name="T3" fmla="*/ 173 h 183"/>
                  <a:gd name="T4" fmla="*/ 7 w 115"/>
                  <a:gd name="T5" fmla="*/ 141 h 183"/>
                  <a:gd name="T6" fmla="*/ 31 w 115"/>
                  <a:gd name="T7" fmla="*/ 48 h 183"/>
                  <a:gd name="T8" fmla="*/ 107 w 115"/>
                  <a:gd name="T9" fmla="*/ 21 h 18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5" h="183">
                    <a:moveTo>
                      <a:pt x="107" y="21"/>
                    </a:moveTo>
                    <a:cubicBezTo>
                      <a:pt x="115" y="42"/>
                      <a:pt x="96" y="153"/>
                      <a:pt x="79" y="173"/>
                    </a:cubicBezTo>
                    <a:cubicBezTo>
                      <a:pt x="66" y="183"/>
                      <a:pt x="16" y="162"/>
                      <a:pt x="7" y="141"/>
                    </a:cubicBezTo>
                    <a:cubicBezTo>
                      <a:pt x="0" y="121"/>
                      <a:pt x="14" y="68"/>
                      <a:pt x="31" y="48"/>
                    </a:cubicBezTo>
                    <a:cubicBezTo>
                      <a:pt x="48" y="28"/>
                      <a:pt x="99" y="0"/>
                      <a:pt x="107" y="21"/>
                    </a:cubicBezTo>
                    <a:close/>
                  </a:path>
                </a:pathLst>
              </a:custGeom>
              <a:solidFill>
                <a:schemeClr val="accent1">
                  <a:alpha val="38039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4383" name="Line 1764"/>
            <p:cNvSpPr>
              <a:spLocks noChangeShapeType="1"/>
            </p:cNvSpPr>
            <p:nvPr/>
          </p:nvSpPr>
          <p:spPr bwMode="auto">
            <a:xfrm>
              <a:off x="4041775" y="1566863"/>
              <a:ext cx="938213" cy="1587"/>
            </a:xfrm>
            <a:prstGeom prst="line">
              <a:avLst/>
            </a:prstGeom>
            <a:noFill/>
            <a:ln w="63500">
              <a:solidFill>
                <a:srgbClr val="C0C0C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</a:endParaRPr>
            </a:p>
          </p:txBody>
        </p:sp>
        <p:grpSp>
          <p:nvGrpSpPr>
            <p:cNvPr id="14391" name="Group 1774"/>
            <p:cNvGrpSpPr>
              <a:grpSpLocks/>
            </p:cNvGrpSpPr>
            <p:nvPr/>
          </p:nvGrpSpPr>
          <p:grpSpPr bwMode="auto">
            <a:xfrm>
              <a:off x="7202488" y="1751013"/>
              <a:ext cx="423862" cy="403225"/>
              <a:chOff x="2138" y="1211"/>
              <a:chExt cx="332" cy="316"/>
            </a:xfrm>
          </p:grpSpPr>
          <p:sp>
            <p:nvSpPr>
              <p:cNvPr id="300" name="Freeform 299"/>
              <p:cNvSpPr/>
              <p:nvPr/>
            </p:nvSpPr>
            <p:spPr>
              <a:xfrm>
                <a:off x="2138" y="1211"/>
                <a:ext cx="332" cy="316"/>
              </a:xfrm>
              <a:custGeom>
                <a:avLst/>
                <a:gdLst>
                  <a:gd name="connsiteX0" fmla="*/ 33019 w 534120"/>
                  <a:gd name="connsiteY0" fmla="*/ 76359 h 450958"/>
                  <a:gd name="connsiteX1" fmla="*/ 269239 w 534120"/>
                  <a:gd name="connsiteY1" fmla="*/ 159 h 450958"/>
                  <a:gd name="connsiteX2" fmla="*/ 513079 w 534120"/>
                  <a:gd name="connsiteY2" fmla="*/ 91599 h 450958"/>
                  <a:gd name="connsiteX3" fmla="*/ 490219 w 534120"/>
                  <a:gd name="connsiteY3" fmla="*/ 358299 h 450958"/>
                  <a:gd name="connsiteX4" fmla="*/ 238759 w 534120"/>
                  <a:gd name="connsiteY4" fmla="*/ 449739 h 450958"/>
                  <a:gd name="connsiteX5" fmla="*/ 25399 w 534120"/>
                  <a:gd name="connsiteY5" fmla="*/ 304959 h 450958"/>
                  <a:gd name="connsiteX6" fmla="*/ 33019 w 534120"/>
                  <a:gd name="connsiteY6" fmla="*/ 76359 h 450958"/>
                  <a:gd name="connsiteX0" fmla="*/ 33019 w 524569"/>
                  <a:gd name="connsiteY0" fmla="*/ 76359 h 450798"/>
                  <a:gd name="connsiteX1" fmla="*/ 269239 w 524569"/>
                  <a:gd name="connsiteY1" fmla="*/ 159 h 450798"/>
                  <a:gd name="connsiteX2" fmla="*/ 513079 w 524569"/>
                  <a:gd name="connsiteY2" fmla="*/ 91599 h 450798"/>
                  <a:gd name="connsiteX3" fmla="*/ 459739 w 524569"/>
                  <a:gd name="connsiteY3" fmla="*/ 350679 h 450798"/>
                  <a:gd name="connsiteX4" fmla="*/ 238759 w 524569"/>
                  <a:gd name="connsiteY4" fmla="*/ 449739 h 450798"/>
                  <a:gd name="connsiteX5" fmla="*/ 25399 w 524569"/>
                  <a:gd name="connsiteY5" fmla="*/ 304959 h 450798"/>
                  <a:gd name="connsiteX6" fmla="*/ 33019 w 524569"/>
                  <a:gd name="connsiteY6" fmla="*/ 76359 h 450798"/>
                  <a:gd name="connsiteX0" fmla="*/ 33019 w 489848"/>
                  <a:gd name="connsiteY0" fmla="*/ 77291 h 451646"/>
                  <a:gd name="connsiteX1" fmla="*/ 269239 w 489848"/>
                  <a:gd name="connsiteY1" fmla="*/ 1091 h 451646"/>
                  <a:gd name="connsiteX2" fmla="*/ 467359 w 489848"/>
                  <a:gd name="connsiteY2" fmla="*/ 123011 h 451646"/>
                  <a:gd name="connsiteX3" fmla="*/ 459739 w 489848"/>
                  <a:gd name="connsiteY3" fmla="*/ 351611 h 451646"/>
                  <a:gd name="connsiteX4" fmla="*/ 238759 w 489848"/>
                  <a:gd name="connsiteY4" fmla="*/ 450671 h 451646"/>
                  <a:gd name="connsiteX5" fmla="*/ 25399 w 489848"/>
                  <a:gd name="connsiteY5" fmla="*/ 305891 h 451646"/>
                  <a:gd name="connsiteX6" fmla="*/ 33019 w 489848"/>
                  <a:gd name="connsiteY6" fmla="*/ 77291 h 451646"/>
                  <a:gd name="connsiteX0" fmla="*/ 33019 w 515347"/>
                  <a:gd name="connsiteY0" fmla="*/ 77291 h 451782"/>
                  <a:gd name="connsiteX1" fmla="*/ 269239 w 515347"/>
                  <a:gd name="connsiteY1" fmla="*/ 1091 h 451782"/>
                  <a:gd name="connsiteX2" fmla="*/ 467359 w 515347"/>
                  <a:gd name="connsiteY2" fmla="*/ 123011 h 451782"/>
                  <a:gd name="connsiteX3" fmla="*/ 497839 w 515347"/>
                  <a:gd name="connsiteY3" fmla="*/ 359231 h 451782"/>
                  <a:gd name="connsiteX4" fmla="*/ 238759 w 515347"/>
                  <a:gd name="connsiteY4" fmla="*/ 450671 h 451782"/>
                  <a:gd name="connsiteX5" fmla="*/ 25399 w 515347"/>
                  <a:gd name="connsiteY5" fmla="*/ 305891 h 451782"/>
                  <a:gd name="connsiteX6" fmla="*/ 33019 w 515347"/>
                  <a:gd name="connsiteY6" fmla="*/ 77291 h 451782"/>
                  <a:gd name="connsiteX0" fmla="*/ 33460 w 515520"/>
                  <a:gd name="connsiteY0" fmla="*/ 122483 h 496974"/>
                  <a:gd name="connsiteX1" fmla="*/ 277300 w 515520"/>
                  <a:gd name="connsiteY1" fmla="*/ 563 h 496974"/>
                  <a:gd name="connsiteX2" fmla="*/ 467800 w 515520"/>
                  <a:gd name="connsiteY2" fmla="*/ 168203 h 496974"/>
                  <a:gd name="connsiteX3" fmla="*/ 498280 w 515520"/>
                  <a:gd name="connsiteY3" fmla="*/ 404423 h 496974"/>
                  <a:gd name="connsiteX4" fmla="*/ 239200 w 515520"/>
                  <a:gd name="connsiteY4" fmla="*/ 495863 h 496974"/>
                  <a:gd name="connsiteX5" fmla="*/ 25840 w 515520"/>
                  <a:gd name="connsiteY5" fmla="*/ 351083 h 496974"/>
                  <a:gd name="connsiteX6" fmla="*/ 33460 w 515520"/>
                  <a:gd name="connsiteY6" fmla="*/ 122483 h 4969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15520" h="496974">
                    <a:moveTo>
                      <a:pt x="33460" y="122483"/>
                    </a:moveTo>
                    <a:cubicBezTo>
                      <a:pt x="75370" y="64063"/>
                      <a:pt x="204910" y="-7057"/>
                      <a:pt x="277300" y="563"/>
                    </a:cubicBezTo>
                    <a:cubicBezTo>
                      <a:pt x="349690" y="8183"/>
                      <a:pt x="430970" y="100893"/>
                      <a:pt x="467800" y="168203"/>
                    </a:cubicBezTo>
                    <a:cubicBezTo>
                      <a:pt x="504630" y="235513"/>
                      <a:pt x="536380" y="349813"/>
                      <a:pt x="498280" y="404423"/>
                    </a:cubicBezTo>
                    <a:cubicBezTo>
                      <a:pt x="460180" y="459033"/>
                      <a:pt x="316670" y="504753"/>
                      <a:pt x="239200" y="495863"/>
                    </a:cubicBezTo>
                    <a:cubicBezTo>
                      <a:pt x="161730" y="486973"/>
                      <a:pt x="62670" y="413313"/>
                      <a:pt x="25840" y="351083"/>
                    </a:cubicBezTo>
                    <a:cubicBezTo>
                      <a:pt x="-10990" y="288853"/>
                      <a:pt x="-8450" y="180903"/>
                      <a:pt x="33460" y="122483"/>
                    </a:cubicBezTo>
                    <a:close/>
                  </a:path>
                </a:pathLst>
              </a:custGeom>
              <a:solidFill>
                <a:srgbClr val="FFD1D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02" name="Oval 301"/>
              <p:cNvSpPr/>
              <p:nvPr/>
            </p:nvSpPr>
            <p:spPr>
              <a:xfrm>
                <a:off x="2356" y="1297"/>
                <a:ext cx="22" cy="24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03" name="Oval 302"/>
              <p:cNvSpPr/>
              <p:nvPr/>
            </p:nvSpPr>
            <p:spPr>
              <a:xfrm>
                <a:off x="2403" y="1338"/>
                <a:ext cx="24" cy="24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04" name="Oval 303"/>
              <p:cNvSpPr/>
              <p:nvPr/>
            </p:nvSpPr>
            <p:spPr>
              <a:xfrm>
                <a:off x="2295" y="1330"/>
                <a:ext cx="22" cy="21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05" name="Oval 304"/>
              <p:cNvSpPr/>
              <p:nvPr/>
            </p:nvSpPr>
            <p:spPr>
              <a:xfrm>
                <a:off x="2392" y="1404"/>
                <a:ext cx="25" cy="22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06" name="Oval 305"/>
              <p:cNvSpPr/>
              <p:nvPr/>
            </p:nvSpPr>
            <p:spPr>
              <a:xfrm>
                <a:off x="2281" y="1411"/>
                <a:ext cx="24" cy="21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07" name="Oval 306"/>
              <p:cNvSpPr/>
              <p:nvPr/>
            </p:nvSpPr>
            <p:spPr>
              <a:xfrm>
                <a:off x="2301" y="1236"/>
                <a:ext cx="24" cy="24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08" name="Oval 307"/>
              <p:cNvSpPr/>
              <p:nvPr/>
            </p:nvSpPr>
            <p:spPr>
              <a:xfrm>
                <a:off x="2389" y="1371"/>
                <a:ext cx="22" cy="20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09" name="Oval 308"/>
              <p:cNvSpPr/>
              <p:nvPr/>
            </p:nvSpPr>
            <p:spPr>
              <a:xfrm>
                <a:off x="2424" y="1385"/>
                <a:ext cx="24" cy="22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10" name="Oval 309"/>
              <p:cNvSpPr/>
              <p:nvPr/>
            </p:nvSpPr>
            <p:spPr>
              <a:xfrm>
                <a:off x="2158" y="1345"/>
                <a:ext cx="24" cy="21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11" name="Oval 310"/>
              <p:cNvSpPr/>
              <p:nvPr/>
            </p:nvSpPr>
            <p:spPr>
              <a:xfrm>
                <a:off x="2415" y="1447"/>
                <a:ext cx="21" cy="21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12" name="Oval 311"/>
              <p:cNvSpPr/>
              <p:nvPr/>
            </p:nvSpPr>
            <p:spPr>
              <a:xfrm>
                <a:off x="2366" y="1461"/>
                <a:ext cx="22" cy="22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13" name="Oval 312"/>
              <p:cNvSpPr/>
              <p:nvPr/>
            </p:nvSpPr>
            <p:spPr>
              <a:xfrm>
                <a:off x="2322" y="1467"/>
                <a:ext cx="22" cy="21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14" name="Oval 313"/>
              <p:cNvSpPr/>
              <p:nvPr/>
            </p:nvSpPr>
            <p:spPr>
              <a:xfrm>
                <a:off x="2196" y="1422"/>
                <a:ext cx="21" cy="20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15" name="Oval 314"/>
              <p:cNvSpPr/>
              <p:nvPr/>
            </p:nvSpPr>
            <p:spPr>
              <a:xfrm>
                <a:off x="2283" y="1357"/>
                <a:ext cx="21" cy="22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16" name="Oval 315"/>
              <p:cNvSpPr/>
              <p:nvPr/>
            </p:nvSpPr>
            <p:spPr>
              <a:xfrm>
                <a:off x="2387" y="1436"/>
                <a:ext cx="25" cy="22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17" name="Oval 316"/>
              <p:cNvSpPr/>
              <p:nvPr/>
            </p:nvSpPr>
            <p:spPr>
              <a:xfrm>
                <a:off x="2349" y="1253"/>
                <a:ext cx="21" cy="21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18" name="Oval 317"/>
              <p:cNvSpPr/>
              <p:nvPr/>
            </p:nvSpPr>
            <p:spPr>
              <a:xfrm>
                <a:off x="2153" y="1381"/>
                <a:ext cx="24" cy="21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19" name="Oval 318"/>
              <p:cNvSpPr/>
              <p:nvPr/>
            </p:nvSpPr>
            <p:spPr>
              <a:xfrm>
                <a:off x="2193" y="1291"/>
                <a:ext cx="22" cy="22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20" name="Oval 319"/>
              <p:cNvSpPr/>
              <p:nvPr/>
            </p:nvSpPr>
            <p:spPr>
              <a:xfrm>
                <a:off x="2390" y="1288"/>
                <a:ext cx="21" cy="22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21" name="Oval 320"/>
              <p:cNvSpPr/>
              <p:nvPr/>
            </p:nvSpPr>
            <p:spPr>
              <a:xfrm>
                <a:off x="2242" y="1236"/>
                <a:ext cx="24" cy="24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22" name="Oval 321"/>
              <p:cNvSpPr/>
              <p:nvPr/>
            </p:nvSpPr>
            <p:spPr>
              <a:xfrm>
                <a:off x="2223" y="1456"/>
                <a:ext cx="25" cy="22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23" name="Oval 322"/>
              <p:cNvSpPr/>
              <p:nvPr/>
            </p:nvSpPr>
            <p:spPr>
              <a:xfrm>
                <a:off x="2220" y="1264"/>
                <a:ext cx="22" cy="24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24" name="Oval 323"/>
              <p:cNvSpPr/>
              <p:nvPr/>
            </p:nvSpPr>
            <p:spPr>
              <a:xfrm>
                <a:off x="2191" y="1368"/>
                <a:ext cx="21" cy="24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25" name="Oval 324"/>
              <p:cNvSpPr/>
              <p:nvPr/>
            </p:nvSpPr>
            <p:spPr>
              <a:xfrm>
                <a:off x="2283" y="1455"/>
                <a:ext cx="21" cy="24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99" name="Freeform 298"/>
              <p:cNvSpPr/>
              <p:nvPr/>
            </p:nvSpPr>
            <p:spPr>
              <a:xfrm rot="4890952">
                <a:off x="2197" y="1279"/>
                <a:ext cx="173" cy="154"/>
              </a:xfrm>
              <a:custGeom>
                <a:avLst/>
                <a:gdLst>
                  <a:gd name="connsiteX0" fmla="*/ 33019 w 534120"/>
                  <a:gd name="connsiteY0" fmla="*/ 76359 h 450958"/>
                  <a:gd name="connsiteX1" fmla="*/ 269239 w 534120"/>
                  <a:gd name="connsiteY1" fmla="*/ 159 h 450958"/>
                  <a:gd name="connsiteX2" fmla="*/ 513079 w 534120"/>
                  <a:gd name="connsiteY2" fmla="*/ 91599 h 450958"/>
                  <a:gd name="connsiteX3" fmla="*/ 490219 w 534120"/>
                  <a:gd name="connsiteY3" fmla="*/ 358299 h 450958"/>
                  <a:gd name="connsiteX4" fmla="*/ 238759 w 534120"/>
                  <a:gd name="connsiteY4" fmla="*/ 449739 h 450958"/>
                  <a:gd name="connsiteX5" fmla="*/ 25399 w 534120"/>
                  <a:gd name="connsiteY5" fmla="*/ 304959 h 450958"/>
                  <a:gd name="connsiteX6" fmla="*/ 33019 w 534120"/>
                  <a:gd name="connsiteY6" fmla="*/ 76359 h 450958"/>
                  <a:gd name="connsiteX0" fmla="*/ 33019 w 524569"/>
                  <a:gd name="connsiteY0" fmla="*/ 76359 h 450798"/>
                  <a:gd name="connsiteX1" fmla="*/ 269239 w 524569"/>
                  <a:gd name="connsiteY1" fmla="*/ 159 h 450798"/>
                  <a:gd name="connsiteX2" fmla="*/ 513079 w 524569"/>
                  <a:gd name="connsiteY2" fmla="*/ 91599 h 450798"/>
                  <a:gd name="connsiteX3" fmla="*/ 459739 w 524569"/>
                  <a:gd name="connsiteY3" fmla="*/ 350679 h 450798"/>
                  <a:gd name="connsiteX4" fmla="*/ 238759 w 524569"/>
                  <a:gd name="connsiteY4" fmla="*/ 449739 h 450798"/>
                  <a:gd name="connsiteX5" fmla="*/ 25399 w 524569"/>
                  <a:gd name="connsiteY5" fmla="*/ 304959 h 450798"/>
                  <a:gd name="connsiteX6" fmla="*/ 33019 w 524569"/>
                  <a:gd name="connsiteY6" fmla="*/ 76359 h 450798"/>
                  <a:gd name="connsiteX0" fmla="*/ 33019 w 489848"/>
                  <a:gd name="connsiteY0" fmla="*/ 77291 h 451646"/>
                  <a:gd name="connsiteX1" fmla="*/ 269239 w 489848"/>
                  <a:gd name="connsiteY1" fmla="*/ 1091 h 451646"/>
                  <a:gd name="connsiteX2" fmla="*/ 467359 w 489848"/>
                  <a:gd name="connsiteY2" fmla="*/ 123011 h 451646"/>
                  <a:gd name="connsiteX3" fmla="*/ 459739 w 489848"/>
                  <a:gd name="connsiteY3" fmla="*/ 351611 h 451646"/>
                  <a:gd name="connsiteX4" fmla="*/ 238759 w 489848"/>
                  <a:gd name="connsiteY4" fmla="*/ 450671 h 451646"/>
                  <a:gd name="connsiteX5" fmla="*/ 25399 w 489848"/>
                  <a:gd name="connsiteY5" fmla="*/ 305891 h 451646"/>
                  <a:gd name="connsiteX6" fmla="*/ 33019 w 489848"/>
                  <a:gd name="connsiteY6" fmla="*/ 77291 h 451646"/>
                  <a:gd name="connsiteX0" fmla="*/ 33019 w 515347"/>
                  <a:gd name="connsiteY0" fmla="*/ 77291 h 451782"/>
                  <a:gd name="connsiteX1" fmla="*/ 269239 w 515347"/>
                  <a:gd name="connsiteY1" fmla="*/ 1091 h 451782"/>
                  <a:gd name="connsiteX2" fmla="*/ 467359 w 515347"/>
                  <a:gd name="connsiteY2" fmla="*/ 123011 h 451782"/>
                  <a:gd name="connsiteX3" fmla="*/ 497839 w 515347"/>
                  <a:gd name="connsiteY3" fmla="*/ 359231 h 451782"/>
                  <a:gd name="connsiteX4" fmla="*/ 238759 w 515347"/>
                  <a:gd name="connsiteY4" fmla="*/ 450671 h 451782"/>
                  <a:gd name="connsiteX5" fmla="*/ 25399 w 515347"/>
                  <a:gd name="connsiteY5" fmla="*/ 305891 h 451782"/>
                  <a:gd name="connsiteX6" fmla="*/ 33019 w 515347"/>
                  <a:gd name="connsiteY6" fmla="*/ 77291 h 451782"/>
                  <a:gd name="connsiteX0" fmla="*/ 33460 w 515520"/>
                  <a:gd name="connsiteY0" fmla="*/ 122483 h 496974"/>
                  <a:gd name="connsiteX1" fmla="*/ 277300 w 515520"/>
                  <a:gd name="connsiteY1" fmla="*/ 563 h 496974"/>
                  <a:gd name="connsiteX2" fmla="*/ 467800 w 515520"/>
                  <a:gd name="connsiteY2" fmla="*/ 168203 h 496974"/>
                  <a:gd name="connsiteX3" fmla="*/ 498280 w 515520"/>
                  <a:gd name="connsiteY3" fmla="*/ 404423 h 496974"/>
                  <a:gd name="connsiteX4" fmla="*/ 239200 w 515520"/>
                  <a:gd name="connsiteY4" fmla="*/ 495863 h 496974"/>
                  <a:gd name="connsiteX5" fmla="*/ 25840 w 515520"/>
                  <a:gd name="connsiteY5" fmla="*/ 351083 h 496974"/>
                  <a:gd name="connsiteX6" fmla="*/ 33460 w 515520"/>
                  <a:gd name="connsiteY6" fmla="*/ 122483 h 496974"/>
                  <a:gd name="connsiteX0" fmla="*/ 33460 w 469189"/>
                  <a:gd name="connsiteY0" fmla="*/ 122483 h 496275"/>
                  <a:gd name="connsiteX1" fmla="*/ 277300 w 469189"/>
                  <a:gd name="connsiteY1" fmla="*/ 563 h 496275"/>
                  <a:gd name="connsiteX2" fmla="*/ 467800 w 469189"/>
                  <a:gd name="connsiteY2" fmla="*/ 168203 h 496275"/>
                  <a:gd name="connsiteX3" fmla="*/ 178240 w 469189"/>
                  <a:gd name="connsiteY3" fmla="*/ 312983 h 496275"/>
                  <a:gd name="connsiteX4" fmla="*/ 239200 w 469189"/>
                  <a:gd name="connsiteY4" fmla="*/ 495863 h 496275"/>
                  <a:gd name="connsiteX5" fmla="*/ 25840 w 469189"/>
                  <a:gd name="connsiteY5" fmla="*/ 351083 h 496275"/>
                  <a:gd name="connsiteX6" fmla="*/ 33460 w 469189"/>
                  <a:gd name="connsiteY6" fmla="*/ 122483 h 496275"/>
                  <a:gd name="connsiteX0" fmla="*/ 33460 w 285585"/>
                  <a:gd name="connsiteY0" fmla="*/ 122324 h 496120"/>
                  <a:gd name="connsiteX1" fmla="*/ 277300 w 285585"/>
                  <a:gd name="connsiteY1" fmla="*/ 404 h 496120"/>
                  <a:gd name="connsiteX2" fmla="*/ 223960 w 285585"/>
                  <a:gd name="connsiteY2" fmla="*/ 160424 h 496120"/>
                  <a:gd name="connsiteX3" fmla="*/ 178240 w 285585"/>
                  <a:gd name="connsiteY3" fmla="*/ 312824 h 496120"/>
                  <a:gd name="connsiteX4" fmla="*/ 239200 w 285585"/>
                  <a:gd name="connsiteY4" fmla="*/ 495704 h 496120"/>
                  <a:gd name="connsiteX5" fmla="*/ 25840 w 285585"/>
                  <a:gd name="connsiteY5" fmla="*/ 350924 h 496120"/>
                  <a:gd name="connsiteX6" fmla="*/ 33460 w 285585"/>
                  <a:gd name="connsiteY6" fmla="*/ 122324 h 496120"/>
                  <a:gd name="connsiteX0" fmla="*/ 38590 w 370949"/>
                  <a:gd name="connsiteY0" fmla="*/ 54864 h 428660"/>
                  <a:gd name="connsiteX1" fmla="*/ 366250 w 370949"/>
                  <a:gd name="connsiteY1" fmla="*/ 1524 h 428660"/>
                  <a:gd name="connsiteX2" fmla="*/ 229090 w 370949"/>
                  <a:gd name="connsiteY2" fmla="*/ 92964 h 428660"/>
                  <a:gd name="connsiteX3" fmla="*/ 183370 w 370949"/>
                  <a:gd name="connsiteY3" fmla="*/ 245364 h 428660"/>
                  <a:gd name="connsiteX4" fmla="*/ 244330 w 370949"/>
                  <a:gd name="connsiteY4" fmla="*/ 428244 h 428660"/>
                  <a:gd name="connsiteX5" fmla="*/ 30970 w 370949"/>
                  <a:gd name="connsiteY5" fmla="*/ 283464 h 428660"/>
                  <a:gd name="connsiteX6" fmla="*/ 38590 w 370949"/>
                  <a:gd name="connsiteY6" fmla="*/ 54864 h 428660"/>
                  <a:gd name="connsiteX0" fmla="*/ 76108 w 345242"/>
                  <a:gd name="connsiteY0" fmla="*/ 54864 h 428660"/>
                  <a:gd name="connsiteX1" fmla="*/ 342808 w 345242"/>
                  <a:gd name="connsiteY1" fmla="*/ 1524 h 428660"/>
                  <a:gd name="connsiteX2" fmla="*/ 205648 w 345242"/>
                  <a:gd name="connsiteY2" fmla="*/ 92964 h 428660"/>
                  <a:gd name="connsiteX3" fmla="*/ 159928 w 345242"/>
                  <a:gd name="connsiteY3" fmla="*/ 245364 h 428660"/>
                  <a:gd name="connsiteX4" fmla="*/ 220888 w 345242"/>
                  <a:gd name="connsiteY4" fmla="*/ 428244 h 428660"/>
                  <a:gd name="connsiteX5" fmla="*/ 7528 w 345242"/>
                  <a:gd name="connsiteY5" fmla="*/ 283464 h 428660"/>
                  <a:gd name="connsiteX6" fmla="*/ 76108 w 345242"/>
                  <a:gd name="connsiteY6" fmla="*/ 54864 h 428660"/>
                  <a:gd name="connsiteX0" fmla="*/ 34368 w 303502"/>
                  <a:gd name="connsiteY0" fmla="*/ 54718 h 428514"/>
                  <a:gd name="connsiteX1" fmla="*/ 301068 w 303502"/>
                  <a:gd name="connsiteY1" fmla="*/ 1378 h 428514"/>
                  <a:gd name="connsiteX2" fmla="*/ 163908 w 303502"/>
                  <a:gd name="connsiteY2" fmla="*/ 92818 h 428514"/>
                  <a:gd name="connsiteX3" fmla="*/ 118188 w 303502"/>
                  <a:gd name="connsiteY3" fmla="*/ 245218 h 428514"/>
                  <a:gd name="connsiteX4" fmla="*/ 179148 w 303502"/>
                  <a:gd name="connsiteY4" fmla="*/ 428098 h 428514"/>
                  <a:gd name="connsiteX5" fmla="*/ 19128 w 303502"/>
                  <a:gd name="connsiteY5" fmla="*/ 268078 h 428514"/>
                  <a:gd name="connsiteX6" fmla="*/ 34368 w 303502"/>
                  <a:gd name="connsiteY6" fmla="*/ 54718 h 428514"/>
                  <a:gd name="connsiteX0" fmla="*/ 34368 w 301212"/>
                  <a:gd name="connsiteY0" fmla="*/ 57424 h 431199"/>
                  <a:gd name="connsiteX1" fmla="*/ 301068 w 301212"/>
                  <a:gd name="connsiteY1" fmla="*/ 4084 h 431199"/>
                  <a:gd name="connsiteX2" fmla="*/ 72468 w 301212"/>
                  <a:gd name="connsiteY2" fmla="*/ 141244 h 431199"/>
                  <a:gd name="connsiteX3" fmla="*/ 118188 w 301212"/>
                  <a:gd name="connsiteY3" fmla="*/ 247924 h 431199"/>
                  <a:gd name="connsiteX4" fmla="*/ 179148 w 301212"/>
                  <a:gd name="connsiteY4" fmla="*/ 430804 h 431199"/>
                  <a:gd name="connsiteX5" fmla="*/ 19128 w 301212"/>
                  <a:gd name="connsiteY5" fmla="*/ 270784 h 431199"/>
                  <a:gd name="connsiteX6" fmla="*/ 34368 w 301212"/>
                  <a:gd name="connsiteY6" fmla="*/ 57424 h 431199"/>
                  <a:gd name="connsiteX0" fmla="*/ 37147 w 349689"/>
                  <a:gd name="connsiteY0" fmla="*/ 27221 h 400996"/>
                  <a:gd name="connsiteX1" fmla="*/ 349567 w 349689"/>
                  <a:gd name="connsiteY1" fmla="*/ 11981 h 400996"/>
                  <a:gd name="connsiteX2" fmla="*/ 75247 w 349689"/>
                  <a:gd name="connsiteY2" fmla="*/ 111041 h 400996"/>
                  <a:gd name="connsiteX3" fmla="*/ 120967 w 349689"/>
                  <a:gd name="connsiteY3" fmla="*/ 217721 h 400996"/>
                  <a:gd name="connsiteX4" fmla="*/ 181927 w 349689"/>
                  <a:gd name="connsiteY4" fmla="*/ 400601 h 400996"/>
                  <a:gd name="connsiteX5" fmla="*/ 21907 w 349689"/>
                  <a:gd name="connsiteY5" fmla="*/ 240581 h 400996"/>
                  <a:gd name="connsiteX6" fmla="*/ 37147 w 349689"/>
                  <a:gd name="connsiteY6" fmla="*/ 27221 h 400996"/>
                  <a:gd name="connsiteX0" fmla="*/ 37147 w 350401"/>
                  <a:gd name="connsiteY0" fmla="*/ 28751 h 402516"/>
                  <a:gd name="connsiteX1" fmla="*/ 349567 w 350401"/>
                  <a:gd name="connsiteY1" fmla="*/ 13511 h 402516"/>
                  <a:gd name="connsiteX2" fmla="*/ 128587 w 350401"/>
                  <a:gd name="connsiteY2" fmla="*/ 135431 h 402516"/>
                  <a:gd name="connsiteX3" fmla="*/ 120967 w 350401"/>
                  <a:gd name="connsiteY3" fmla="*/ 219251 h 402516"/>
                  <a:gd name="connsiteX4" fmla="*/ 181927 w 350401"/>
                  <a:gd name="connsiteY4" fmla="*/ 402131 h 402516"/>
                  <a:gd name="connsiteX5" fmla="*/ 21907 w 350401"/>
                  <a:gd name="connsiteY5" fmla="*/ 242111 h 402516"/>
                  <a:gd name="connsiteX6" fmla="*/ 37147 w 350401"/>
                  <a:gd name="connsiteY6" fmla="*/ 28751 h 402516"/>
                  <a:gd name="connsiteX0" fmla="*/ 34366 w 347620"/>
                  <a:gd name="connsiteY0" fmla="*/ 28751 h 341746"/>
                  <a:gd name="connsiteX1" fmla="*/ 346786 w 347620"/>
                  <a:gd name="connsiteY1" fmla="*/ 13511 h 341746"/>
                  <a:gd name="connsiteX2" fmla="*/ 125806 w 347620"/>
                  <a:gd name="connsiteY2" fmla="*/ 135431 h 341746"/>
                  <a:gd name="connsiteX3" fmla="*/ 118186 w 347620"/>
                  <a:gd name="connsiteY3" fmla="*/ 219251 h 341746"/>
                  <a:gd name="connsiteX4" fmla="*/ 133426 w 347620"/>
                  <a:gd name="connsiteY4" fmla="*/ 341171 h 341746"/>
                  <a:gd name="connsiteX5" fmla="*/ 19126 w 347620"/>
                  <a:gd name="connsiteY5" fmla="*/ 242111 h 341746"/>
                  <a:gd name="connsiteX6" fmla="*/ 34366 w 347620"/>
                  <a:gd name="connsiteY6" fmla="*/ 28751 h 341746"/>
                  <a:gd name="connsiteX0" fmla="*/ 30027 w 275015"/>
                  <a:gd name="connsiteY0" fmla="*/ 28751 h 341746"/>
                  <a:gd name="connsiteX1" fmla="*/ 273867 w 275015"/>
                  <a:gd name="connsiteY1" fmla="*/ 13511 h 341746"/>
                  <a:gd name="connsiteX2" fmla="*/ 121467 w 275015"/>
                  <a:gd name="connsiteY2" fmla="*/ 135431 h 341746"/>
                  <a:gd name="connsiteX3" fmla="*/ 113847 w 275015"/>
                  <a:gd name="connsiteY3" fmla="*/ 219251 h 341746"/>
                  <a:gd name="connsiteX4" fmla="*/ 129087 w 275015"/>
                  <a:gd name="connsiteY4" fmla="*/ 341171 h 341746"/>
                  <a:gd name="connsiteX5" fmla="*/ 14787 w 275015"/>
                  <a:gd name="connsiteY5" fmla="*/ 242111 h 341746"/>
                  <a:gd name="connsiteX6" fmla="*/ 30027 w 275015"/>
                  <a:gd name="connsiteY6" fmla="*/ 28751 h 341746"/>
                  <a:gd name="connsiteX0" fmla="*/ 30027 w 273966"/>
                  <a:gd name="connsiteY0" fmla="*/ 28751 h 341746"/>
                  <a:gd name="connsiteX1" fmla="*/ 273867 w 273966"/>
                  <a:gd name="connsiteY1" fmla="*/ 13511 h 341746"/>
                  <a:gd name="connsiteX2" fmla="*/ 60507 w 273966"/>
                  <a:gd name="connsiteY2" fmla="*/ 135431 h 341746"/>
                  <a:gd name="connsiteX3" fmla="*/ 113847 w 273966"/>
                  <a:gd name="connsiteY3" fmla="*/ 219251 h 341746"/>
                  <a:gd name="connsiteX4" fmla="*/ 129087 w 273966"/>
                  <a:gd name="connsiteY4" fmla="*/ 341171 h 341746"/>
                  <a:gd name="connsiteX5" fmla="*/ 14787 w 273966"/>
                  <a:gd name="connsiteY5" fmla="*/ 242111 h 341746"/>
                  <a:gd name="connsiteX6" fmla="*/ 30027 w 273966"/>
                  <a:gd name="connsiteY6" fmla="*/ 28751 h 341746"/>
                  <a:gd name="connsiteX0" fmla="*/ 22865 w 267494"/>
                  <a:gd name="connsiteY0" fmla="*/ 32803 h 345798"/>
                  <a:gd name="connsiteX1" fmla="*/ 121863 w 267494"/>
                  <a:gd name="connsiteY1" fmla="*/ 2323 h 345798"/>
                  <a:gd name="connsiteX2" fmla="*/ 266705 w 267494"/>
                  <a:gd name="connsiteY2" fmla="*/ 17563 h 345798"/>
                  <a:gd name="connsiteX3" fmla="*/ 53345 w 267494"/>
                  <a:gd name="connsiteY3" fmla="*/ 139483 h 345798"/>
                  <a:gd name="connsiteX4" fmla="*/ 106685 w 267494"/>
                  <a:gd name="connsiteY4" fmla="*/ 223303 h 345798"/>
                  <a:gd name="connsiteX5" fmla="*/ 121925 w 267494"/>
                  <a:gd name="connsiteY5" fmla="*/ 345223 h 345798"/>
                  <a:gd name="connsiteX6" fmla="*/ 7625 w 267494"/>
                  <a:gd name="connsiteY6" fmla="*/ 246163 h 345798"/>
                  <a:gd name="connsiteX7" fmla="*/ 22865 w 267494"/>
                  <a:gd name="connsiteY7" fmla="*/ 32803 h 345798"/>
                  <a:gd name="connsiteX0" fmla="*/ 22865 w 267494"/>
                  <a:gd name="connsiteY0" fmla="*/ 32803 h 345798"/>
                  <a:gd name="connsiteX1" fmla="*/ 121863 w 267494"/>
                  <a:gd name="connsiteY1" fmla="*/ 2323 h 345798"/>
                  <a:gd name="connsiteX2" fmla="*/ 266705 w 267494"/>
                  <a:gd name="connsiteY2" fmla="*/ 17563 h 345798"/>
                  <a:gd name="connsiteX3" fmla="*/ 53345 w 267494"/>
                  <a:gd name="connsiteY3" fmla="*/ 139483 h 345798"/>
                  <a:gd name="connsiteX4" fmla="*/ 106685 w 267494"/>
                  <a:gd name="connsiteY4" fmla="*/ 223303 h 345798"/>
                  <a:gd name="connsiteX5" fmla="*/ 121925 w 267494"/>
                  <a:gd name="connsiteY5" fmla="*/ 345223 h 345798"/>
                  <a:gd name="connsiteX6" fmla="*/ 7625 w 267494"/>
                  <a:gd name="connsiteY6" fmla="*/ 246163 h 345798"/>
                  <a:gd name="connsiteX7" fmla="*/ 22865 w 267494"/>
                  <a:gd name="connsiteY7" fmla="*/ 32803 h 345798"/>
                  <a:gd name="connsiteX0" fmla="*/ 22865 w 259925"/>
                  <a:gd name="connsiteY0" fmla="*/ 41228 h 354223"/>
                  <a:gd name="connsiteX1" fmla="*/ 121863 w 259925"/>
                  <a:gd name="connsiteY1" fmla="*/ 10748 h 354223"/>
                  <a:gd name="connsiteX2" fmla="*/ 259085 w 259925"/>
                  <a:gd name="connsiteY2" fmla="*/ 10748 h 354223"/>
                  <a:gd name="connsiteX3" fmla="*/ 53345 w 259925"/>
                  <a:gd name="connsiteY3" fmla="*/ 147908 h 354223"/>
                  <a:gd name="connsiteX4" fmla="*/ 106685 w 259925"/>
                  <a:gd name="connsiteY4" fmla="*/ 231728 h 354223"/>
                  <a:gd name="connsiteX5" fmla="*/ 121925 w 259925"/>
                  <a:gd name="connsiteY5" fmla="*/ 353648 h 354223"/>
                  <a:gd name="connsiteX6" fmla="*/ 7625 w 259925"/>
                  <a:gd name="connsiteY6" fmla="*/ 254588 h 354223"/>
                  <a:gd name="connsiteX7" fmla="*/ 22865 w 259925"/>
                  <a:gd name="connsiteY7" fmla="*/ 41228 h 354223"/>
                  <a:gd name="connsiteX0" fmla="*/ 22865 w 267933"/>
                  <a:gd name="connsiteY0" fmla="*/ 95394 h 408389"/>
                  <a:gd name="connsiteX1" fmla="*/ 121863 w 267933"/>
                  <a:gd name="connsiteY1" fmla="*/ 64914 h 408389"/>
                  <a:gd name="connsiteX2" fmla="*/ 259085 w 267933"/>
                  <a:gd name="connsiteY2" fmla="*/ 64914 h 408389"/>
                  <a:gd name="connsiteX3" fmla="*/ 53345 w 267933"/>
                  <a:gd name="connsiteY3" fmla="*/ 202074 h 408389"/>
                  <a:gd name="connsiteX4" fmla="*/ 106685 w 267933"/>
                  <a:gd name="connsiteY4" fmla="*/ 285894 h 408389"/>
                  <a:gd name="connsiteX5" fmla="*/ 121925 w 267933"/>
                  <a:gd name="connsiteY5" fmla="*/ 407814 h 408389"/>
                  <a:gd name="connsiteX6" fmla="*/ 7625 w 267933"/>
                  <a:gd name="connsiteY6" fmla="*/ 308754 h 408389"/>
                  <a:gd name="connsiteX7" fmla="*/ 22865 w 267933"/>
                  <a:gd name="connsiteY7" fmla="*/ 95394 h 408389"/>
                  <a:gd name="connsiteX0" fmla="*/ 22865 w 259187"/>
                  <a:gd name="connsiteY0" fmla="*/ 39512 h 352507"/>
                  <a:gd name="connsiteX1" fmla="*/ 259085 w 259187"/>
                  <a:gd name="connsiteY1" fmla="*/ 9032 h 352507"/>
                  <a:gd name="connsiteX2" fmla="*/ 53345 w 259187"/>
                  <a:gd name="connsiteY2" fmla="*/ 146192 h 352507"/>
                  <a:gd name="connsiteX3" fmla="*/ 106685 w 259187"/>
                  <a:gd name="connsiteY3" fmla="*/ 230012 h 352507"/>
                  <a:gd name="connsiteX4" fmla="*/ 121925 w 259187"/>
                  <a:gd name="connsiteY4" fmla="*/ 351932 h 352507"/>
                  <a:gd name="connsiteX5" fmla="*/ 7625 w 259187"/>
                  <a:gd name="connsiteY5" fmla="*/ 252872 h 352507"/>
                  <a:gd name="connsiteX6" fmla="*/ 22865 w 259187"/>
                  <a:gd name="connsiteY6" fmla="*/ 39512 h 352507"/>
                  <a:gd name="connsiteX0" fmla="*/ 29118 w 257824"/>
                  <a:gd name="connsiteY0" fmla="*/ 12465 h 325460"/>
                  <a:gd name="connsiteX1" fmla="*/ 257718 w 257824"/>
                  <a:gd name="connsiteY1" fmla="*/ 35325 h 325460"/>
                  <a:gd name="connsiteX2" fmla="*/ 59598 w 257824"/>
                  <a:gd name="connsiteY2" fmla="*/ 119145 h 325460"/>
                  <a:gd name="connsiteX3" fmla="*/ 112938 w 257824"/>
                  <a:gd name="connsiteY3" fmla="*/ 202965 h 325460"/>
                  <a:gd name="connsiteX4" fmla="*/ 128178 w 257824"/>
                  <a:gd name="connsiteY4" fmla="*/ 324885 h 325460"/>
                  <a:gd name="connsiteX5" fmla="*/ 13878 w 257824"/>
                  <a:gd name="connsiteY5" fmla="*/ 225825 h 325460"/>
                  <a:gd name="connsiteX6" fmla="*/ 29118 w 257824"/>
                  <a:gd name="connsiteY6" fmla="*/ 12465 h 325460"/>
                  <a:gd name="connsiteX0" fmla="*/ 29118 w 257824"/>
                  <a:gd name="connsiteY0" fmla="*/ 33840 h 346835"/>
                  <a:gd name="connsiteX1" fmla="*/ 257718 w 257824"/>
                  <a:gd name="connsiteY1" fmla="*/ 10980 h 346835"/>
                  <a:gd name="connsiteX2" fmla="*/ 59598 w 257824"/>
                  <a:gd name="connsiteY2" fmla="*/ 140520 h 346835"/>
                  <a:gd name="connsiteX3" fmla="*/ 112938 w 257824"/>
                  <a:gd name="connsiteY3" fmla="*/ 224340 h 346835"/>
                  <a:gd name="connsiteX4" fmla="*/ 128178 w 257824"/>
                  <a:gd name="connsiteY4" fmla="*/ 346260 h 346835"/>
                  <a:gd name="connsiteX5" fmla="*/ 13878 w 257824"/>
                  <a:gd name="connsiteY5" fmla="*/ 247200 h 346835"/>
                  <a:gd name="connsiteX6" fmla="*/ 29118 w 257824"/>
                  <a:gd name="connsiteY6" fmla="*/ 33840 h 346835"/>
                  <a:gd name="connsiteX0" fmla="*/ 29118 w 258336"/>
                  <a:gd name="connsiteY0" fmla="*/ 84431 h 397426"/>
                  <a:gd name="connsiteX1" fmla="*/ 257718 w 258336"/>
                  <a:gd name="connsiteY1" fmla="*/ 61571 h 397426"/>
                  <a:gd name="connsiteX2" fmla="*/ 59598 w 258336"/>
                  <a:gd name="connsiteY2" fmla="*/ 191111 h 397426"/>
                  <a:gd name="connsiteX3" fmla="*/ 112938 w 258336"/>
                  <a:gd name="connsiteY3" fmla="*/ 274931 h 397426"/>
                  <a:gd name="connsiteX4" fmla="*/ 128178 w 258336"/>
                  <a:gd name="connsiteY4" fmla="*/ 396851 h 397426"/>
                  <a:gd name="connsiteX5" fmla="*/ 13878 w 258336"/>
                  <a:gd name="connsiteY5" fmla="*/ 297791 h 397426"/>
                  <a:gd name="connsiteX6" fmla="*/ 29118 w 258336"/>
                  <a:gd name="connsiteY6" fmla="*/ 84431 h 397426"/>
                  <a:gd name="connsiteX0" fmla="*/ 29118 w 258336"/>
                  <a:gd name="connsiteY0" fmla="*/ 84431 h 397426"/>
                  <a:gd name="connsiteX1" fmla="*/ 257718 w 258336"/>
                  <a:gd name="connsiteY1" fmla="*/ 61571 h 397426"/>
                  <a:gd name="connsiteX2" fmla="*/ 59598 w 258336"/>
                  <a:gd name="connsiteY2" fmla="*/ 191111 h 397426"/>
                  <a:gd name="connsiteX3" fmla="*/ 112938 w 258336"/>
                  <a:gd name="connsiteY3" fmla="*/ 274931 h 397426"/>
                  <a:gd name="connsiteX4" fmla="*/ 128178 w 258336"/>
                  <a:gd name="connsiteY4" fmla="*/ 396851 h 397426"/>
                  <a:gd name="connsiteX5" fmla="*/ 13878 w 258336"/>
                  <a:gd name="connsiteY5" fmla="*/ 297791 h 397426"/>
                  <a:gd name="connsiteX6" fmla="*/ 29118 w 258336"/>
                  <a:gd name="connsiteY6" fmla="*/ 84431 h 397426"/>
                  <a:gd name="connsiteX0" fmla="*/ 29118 w 258336"/>
                  <a:gd name="connsiteY0" fmla="*/ 84431 h 396851"/>
                  <a:gd name="connsiteX1" fmla="*/ 257718 w 258336"/>
                  <a:gd name="connsiteY1" fmla="*/ 61571 h 396851"/>
                  <a:gd name="connsiteX2" fmla="*/ 59598 w 258336"/>
                  <a:gd name="connsiteY2" fmla="*/ 191111 h 396851"/>
                  <a:gd name="connsiteX3" fmla="*/ 112938 w 258336"/>
                  <a:gd name="connsiteY3" fmla="*/ 274931 h 396851"/>
                  <a:gd name="connsiteX4" fmla="*/ 128178 w 258336"/>
                  <a:gd name="connsiteY4" fmla="*/ 396851 h 396851"/>
                  <a:gd name="connsiteX5" fmla="*/ 13878 w 258336"/>
                  <a:gd name="connsiteY5" fmla="*/ 297791 h 396851"/>
                  <a:gd name="connsiteX6" fmla="*/ 29118 w 258336"/>
                  <a:gd name="connsiteY6" fmla="*/ 84431 h 396851"/>
                  <a:gd name="connsiteX0" fmla="*/ 29118 w 258336"/>
                  <a:gd name="connsiteY0" fmla="*/ 84431 h 423675"/>
                  <a:gd name="connsiteX1" fmla="*/ 257718 w 258336"/>
                  <a:gd name="connsiteY1" fmla="*/ 61571 h 423675"/>
                  <a:gd name="connsiteX2" fmla="*/ 59598 w 258336"/>
                  <a:gd name="connsiteY2" fmla="*/ 191111 h 423675"/>
                  <a:gd name="connsiteX3" fmla="*/ 112938 w 258336"/>
                  <a:gd name="connsiteY3" fmla="*/ 274931 h 423675"/>
                  <a:gd name="connsiteX4" fmla="*/ 128178 w 258336"/>
                  <a:gd name="connsiteY4" fmla="*/ 396851 h 423675"/>
                  <a:gd name="connsiteX5" fmla="*/ 13878 w 258336"/>
                  <a:gd name="connsiteY5" fmla="*/ 297791 h 423675"/>
                  <a:gd name="connsiteX6" fmla="*/ 29118 w 258336"/>
                  <a:gd name="connsiteY6" fmla="*/ 84431 h 423675"/>
                  <a:gd name="connsiteX0" fmla="*/ 32194 w 261412"/>
                  <a:gd name="connsiteY0" fmla="*/ 84431 h 444137"/>
                  <a:gd name="connsiteX1" fmla="*/ 260794 w 261412"/>
                  <a:gd name="connsiteY1" fmla="*/ 61571 h 444137"/>
                  <a:gd name="connsiteX2" fmla="*/ 62674 w 261412"/>
                  <a:gd name="connsiteY2" fmla="*/ 191111 h 444137"/>
                  <a:gd name="connsiteX3" fmla="*/ 116014 w 261412"/>
                  <a:gd name="connsiteY3" fmla="*/ 274931 h 444137"/>
                  <a:gd name="connsiteX4" fmla="*/ 176974 w 261412"/>
                  <a:gd name="connsiteY4" fmla="*/ 419711 h 444137"/>
                  <a:gd name="connsiteX5" fmla="*/ 16954 w 261412"/>
                  <a:gd name="connsiteY5" fmla="*/ 297791 h 444137"/>
                  <a:gd name="connsiteX6" fmla="*/ 32194 w 261412"/>
                  <a:gd name="connsiteY6" fmla="*/ 84431 h 444137"/>
                  <a:gd name="connsiteX0" fmla="*/ 32194 w 261412"/>
                  <a:gd name="connsiteY0" fmla="*/ 84431 h 423062"/>
                  <a:gd name="connsiteX1" fmla="*/ 260794 w 261412"/>
                  <a:gd name="connsiteY1" fmla="*/ 61571 h 423062"/>
                  <a:gd name="connsiteX2" fmla="*/ 62674 w 261412"/>
                  <a:gd name="connsiteY2" fmla="*/ 191111 h 423062"/>
                  <a:gd name="connsiteX3" fmla="*/ 116014 w 261412"/>
                  <a:gd name="connsiteY3" fmla="*/ 274931 h 423062"/>
                  <a:gd name="connsiteX4" fmla="*/ 176974 w 261412"/>
                  <a:gd name="connsiteY4" fmla="*/ 419711 h 423062"/>
                  <a:gd name="connsiteX5" fmla="*/ 16954 w 261412"/>
                  <a:gd name="connsiteY5" fmla="*/ 297791 h 423062"/>
                  <a:gd name="connsiteX6" fmla="*/ 32194 w 261412"/>
                  <a:gd name="connsiteY6" fmla="*/ 84431 h 423062"/>
                  <a:gd name="connsiteX0" fmla="*/ 32194 w 261412"/>
                  <a:gd name="connsiteY0" fmla="*/ 84431 h 423062"/>
                  <a:gd name="connsiteX1" fmla="*/ 260794 w 261412"/>
                  <a:gd name="connsiteY1" fmla="*/ 61571 h 423062"/>
                  <a:gd name="connsiteX2" fmla="*/ 62674 w 261412"/>
                  <a:gd name="connsiteY2" fmla="*/ 191111 h 423062"/>
                  <a:gd name="connsiteX3" fmla="*/ 116014 w 261412"/>
                  <a:gd name="connsiteY3" fmla="*/ 274931 h 423062"/>
                  <a:gd name="connsiteX4" fmla="*/ 176974 w 261412"/>
                  <a:gd name="connsiteY4" fmla="*/ 419711 h 423062"/>
                  <a:gd name="connsiteX5" fmla="*/ 16954 w 261412"/>
                  <a:gd name="connsiteY5" fmla="*/ 297791 h 423062"/>
                  <a:gd name="connsiteX6" fmla="*/ 32194 w 261412"/>
                  <a:gd name="connsiteY6" fmla="*/ 84431 h 423062"/>
                  <a:gd name="connsiteX0" fmla="*/ 32194 w 260864"/>
                  <a:gd name="connsiteY0" fmla="*/ 33651 h 372282"/>
                  <a:gd name="connsiteX1" fmla="*/ 260794 w 260864"/>
                  <a:gd name="connsiteY1" fmla="*/ 10791 h 372282"/>
                  <a:gd name="connsiteX2" fmla="*/ 6418 w 260864"/>
                  <a:gd name="connsiteY2" fmla="*/ 137724 h 372282"/>
                  <a:gd name="connsiteX3" fmla="*/ 116014 w 260864"/>
                  <a:gd name="connsiteY3" fmla="*/ 224151 h 372282"/>
                  <a:gd name="connsiteX4" fmla="*/ 176974 w 260864"/>
                  <a:gd name="connsiteY4" fmla="*/ 368931 h 372282"/>
                  <a:gd name="connsiteX5" fmla="*/ 16954 w 260864"/>
                  <a:gd name="connsiteY5" fmla="*/ 247011 h 372282"/>
                  <a:gd name="connsiteX6" fmla="*/ 32194 w 260864"/>
                  <a:gd name="connsiteY6" fmla="*/ 33651 h 372282"/>
                  <a:gd name="connsiteX0" fmla="*/ 32194 w 262232"/>
                  <a:gd name="connsiteY0" fmla="*/ 28646 h 367277"/>
                  <a:gd name="connsiteX1" fmla="*/ 260794 w 262232"/>
                  <a:gd name="connsiteY1" fmla="*/ 5786 h 367277"/>
                  <a:gd name="connsiteX2" fmla="*/ 123658 w 262232"/>
                  <a:gd name="connsiteY2" fmla="*/ 62751 h 367277"/>
                  <a:gd name="connsiteX3" fmla="*/ 6418 w 262232"/>
                  <a:gd name="connsiteY3" fmla="*/ 132719 h 367277"/>
                  <a:gd name="connsiteX4" fmla="*/ 116014 w 262232"/>
                  <a:gd name="connsiteY4" fmla="*/ 219146 h 367277"/>
                  <a:gd name="connsiteX5" fmla="*/ 176974 w 262232"/>
                  <a:gd name="connsiteY5" fmla="*/ 363926 h 367277"/>
                  <a:gd name="connsiteX6" fmla="*/ 16954 w 262232"/>
                  <a:gd name="connsiteY6" fmla="*/ 242006 h 367277"/>
                  <a:gd name="connsiteX7" fmla="*/ 32194 w 262232"/>
                  <a:gd name="connsiteY7" fmla="*/ 28646 h 367277"/>
                  <a:gd name="connsiteX0" fmla="*/ 33123 w 279601"/>
                  <a:gd name="connsiteY0" fmla="*/ 18798 h 357429"/>
                  <a:gd name="connsiteX1" fmla="*/ 278335 w 279601"/>
                  <a:gd name="connsiteY1" fmla="*/ 14571 h 357429"/>
                  <a:gd name="connsiteX2" fmla="*/ 124587 w 279601"/>
                  <a:gd name="connsiteY2" fmla="*/ 52903 h 357429"/>
                  <a:gd name="connsiteX3" fmla="*/ 7347 w 279601"/>
                  <a:gd name="connsiteY3" fmla="*/ 122871 h 357429"/>
                  <a:gd name="connsiteX4" fmla="*/ 116943 w 279601"/>
                  <a:gd name="connsiteY4" fmla="*/ 209298 h 357429"/>
                  <a:gd name="connsiteX5" fmla="*/ 177903 w 279601"/>
                  <a:gd name="connsiteY5" fmla="*/ 354078 h 357429"/>
                  <a:gd name="connsiteX6" fmla="*/ 17883 w 279601"/>
                  <a:gd name="connsiteY6" fmla="*/ 232158 h 357429"/>
                  <a:gd name="connsiteX7" fmla="*/ 33123 w 279601"/>
                  <a:gd name="connsiteY7" fmla="*/ 18798 h 357429"/>
                  <a:gd name="connsiteX0" fmla="*/ 34043 w 296356"/>
                  <a:gd name="connsiteY0" fmla="*/ 35660 h 374291"/>
                  <a:gd name="connsiteX1" fmla="*/ 295221 w 296356"/>
                  <a:gd name="connsiteY1" fmla="*/ 3252 h 374291"/>
                  <a:gd name="connsiteX2" fmla="*/ 125507 w 296356"/>
                  <a:gd name="connsiteY2" fmla="*/ 69765 h 374291"/>
                  <a:gd name="connsiteX3" fmla="*/ 8267 w 296356"/>
                  <a:gd name="connsiteY3" fmla="*/ 139733 h 374291"/>
                  <a:gd name="connsiteX4" fmla="*/ 117863 w 296356"/>
                  <a:gd name="connsiteY4" fmla="*/ 226160 h 374291"/>
                  <a:gd name="connsiteX5" fmla="*/ 178823 w 296356"/>
                  <a:gd name="connsiteY5" fmla="*/ 370940 h 374291"/>
                  <a:gd name="connsiteX6" fmla="*/ 18803 w 296356"/>
                  <a:gd name="connsiteY6" fmla="*/ 249020 h 374291"/>
                  <a:gd name="connsiteX7" fmla="*/ 34043 w 296356"/>
                  <a:gd name="connsiteY7" fmla="*/ 35660 h 374291"/>
                  <a:gd name="connsiteX0" fmla="*/ 34043 w 295283"/>
                  <a:gd name="connsiteY0" fmla="*/ 79624 h 418255"/>
                  <a:gd name="connsiteX1" fmla="*/ 295221 w 295283"/>
                  <a:gd name="connsiteY1" fmla="*/ 47216 h 418255"/>
                  <a:gd name="connsiteX2" fmla="*/ 125507 w 295283"/>
                  <a:gd name="connsiteY2" fmla="*/ 113729 h 418255"/>
                  <a:gd name="connsiteX3" fmla="*/ 8267 w 295283"/>
                  <a:gd name="connsiteY3" fmla="*/ 183697 h 418255"/>
                  <a:gd name="connsiteX4" fmla="*/ 117863 w 295283"/>
                  <a:gd name="connsiteY4" fmla="*/ 270124 h 418255"/>
                  <a:gd name="connsiteX5" fmla="*/ 178823 w 295283"/>
                  <a:gd name="connsiteY5" fmla="*/ 414904 h 418255"/>
                  <a:gd name="connsiteX6" fmla="*/ 18803 w 295283"/>
                  <a:gd name="connsiteY6" fmla="*/ 292984 h 418255"/>
                  <a:gd name="connsiteX7" fmla="*/ 34043 w 295283"/>
                  <a:gd name="connsiteY7" fmla="*/ 79624 h 418255"/>
                  <a:gd name="connsiteX0" fmla="*/ 32673 w 269978"/>
                  <a:gd name="connsiteY0" fmla="*/ 48665 h 387296"/>
                  <a:gd name="connsiteX1" fmla="*/ 269903 w 269978"/>
                  <a:gd name="connsiteY1" fmla="*/ 58529 h 387296"/>
                  <a:gd name="connsiteX2" fmla="*/ 124137 w 269978"/>
                  <a:gd name="connsiteY2" fmla="*/ 82770 h 387296"/>
                  <a:gd name="connsiteX3" fmla="*/ 6897 w 269978"/>
                  <a:gd name="connsiteY3" fmla="*/ 152738 h 387296"/>
                  <a:gd name="connsiteX4" fmla="*/ 116493 w 269978"/>
                  <a:gd name="connsiteY4" fmla="*/ 239165 h 387296"/>
                  <a:gd name="connsiteX5" fmla="*/ 177453 w 269978"/>
                  <a:gd name="connsiteY5" fmla="*/ 383945 h 387296"/>
                  <a:gd name="connsiteX6" fmla="*/ 17433 w 269978"/>
                  <a:gd name="connsiteY6" fmla="*/ 262025 h 387296"/>
                  <a:gd name="connsiteX7" fmla="*/ 32673 w 269978"/>
                  <a:gd name="connsiteY7" fmla="*/ 48665 h 387296"/>
                  <a:gd name="connsiteX0" fmla="*/ 32673 w 269978"/>
                  <a:gd name="connsiteY0" fmla="*/ 48665 h 387296"/>
                  <a:gd name="connsiteX1" fmla="*/ 269903 w 269978"/>
                  <a:gd name="connsiteY1" fmla="*/ 58529 h 387296"/>
                  <a:gd name="connsiteX2" fmla="*/ 124137 w 269978"/>
                  <a:gd name="connsiteY2" fmla="*/ 82770 h 387296"/>
                  <a:gd name="connsiteX3" fmla="*/ 6900 w 269978"/>
                  <a:gd name="connsiteY3" fmla="*/ 152738 h 387296"/>
                  <a:gd name="connsiteX4" fmla="*/ 116493 w 269978"/>
                  <a:gd name="connsiteY4" fmla="*/ 239165 h 387296"/>
                  <a:gd name="connsiteX5" fmla="*/ 177453 w 269978"/>
                  <a:gd name="connsiteY5" fmla="*/ 383945 h 387296"/>
                  <a:gd name="connsiteX6" fmla="*/ 17433 w 269978"/>
                  <a:gd name="connsiteY6" fmla="*/ 262025 h 387296"/>
                  <a:gd name="connsiteX7" fmla="*/ 32673 w 269978"/>
                  <a:gd name="connsiteY7" fmla="*/ 48665 h 387296"/>
                  <a:gd name="connsiteX0" fmla="*/ 33735 w 271040"/>
                  <a:gd name="connsiteY0" fmla="*/ 48665 h 387296"/>
                  <a:gd name="connsiteX1" fmla="*/ 270965 w 271040"/>
                  <a:gd name="connsiteY1" fmla="*/ 58529 h 387296"/>
                  <a:gd name="connsiteX2" fmla="*/ 125199 w 271040"/>
                  <a:gd name="connsiteY2" fmla="*/ 82770 h 387296"/>
                  <a:gd name="connsiteX3" fmla="*/ 13 w 271040"/>
                  <a:gd name="connsiteY3" fmla="*/ 162151 h 387296"/>
                  <a:gd name="connsiteX4" fmla="*/ 117555 w 271040"/>
                  <a:gd name="connsiteY4" fmla="*/ 239165 h 387296"/>
                  <a:gd name="connsiteX5" fmla="*/ 178515 w 271040"/>
                  <a:gd name="connsiteY5" fmla="*/ 383945 h 387296"/>
                  <a:gd name="connsiteX6" fmla="*/ 18495 w 271040"/>
                  <a:gd name="connsiteY6" fmla="*/ 262025 h 387296"/>
                  <a:gd name="connsiteX7" fmla="*/ 33735 w 271040"/>
                  <a:gd name="connsiteY7" fmla="*/ 48665 h 3872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71040" h="387296">
                    <a:moveTo>
                      <a:pt x="33735" y="48665"/>
                    </a:moveTo>
                    <a:cubicBezTo>
                      <a:pt x="75813" y="14749"/>
                      <a:pt x="267645" y="-46124"/>
                      <a:pt x="270965" y="58529"/>
                    </a:cubicBezTo>
                    <a:cubicBezTo>
                      <a:pt x="274285" y="163182"/>
                      <a:pt x="167595" y="61615"/>
                      <a:pt x="125199" y="82770"/>
                    </a:cubicBezTo>
                    <a:cubicBezTo>
                      <a:pt x="82803" y="103925"/>
                      <a:pt x="1287" y="136085"/>
                      <a:pt x="13" y="162151"/>
                    </a:cubicBezTo>
                    <a:cubicBezTo>
                      <a:pt x="-1261" y="188217"/>
                      <a:pt x="87805" y="202199"/>
                      <a:pt x="117555" y="239165"/>
                    </a:cubicBezTo>
                    <a:cubicBezTo>
                      <a:pt x="147305" y="276131"/>
                      <a:pt x="324565" y="270915"/>
                      <a:pt x="178515" y="383945"/>
                    </a:cubicBezTo>
                    <a:cubicBezTo>
                      <a:pt x="78185" y="405535"/>
                      <a:pt x="42625" y="317905"/>
                      <a:pt x="18495" y="262025"/>
                    </a:cubicBezTo>
                    <a:cubicBezTo>
                      <a:pt x="-5635" y="206145"/>
                      <a:pt x="-8343" y="82581"/>
                      <a:pt x="33735" y="48665"/>
                    </a:cubicBezTo>
                    <a:close/>
                  </a:path>
                </a:pathLst>
              </a:custGeom>
              <a:solidFill>
                <a:srgbClr val="AA5DFF">
                  <a:alpha val="3882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4392" name="Group 1801"/>
            <p:cNvGrpSpPr>
              <a:grpSpLocks/>
            </p:cNvGrpSpPr>
            <p:nvPr/>
          </p:nvGrpSpPr>
          <p:grpSpPr bwMode="auto">
            <a:xfrm>
              <a:off x="5959475" y="1730375"/>
              <a:ext cx="595313" cy="569913"/>
              <a:chOff x="3121" y="1722"/>
              <a:chExt cx="375" cy="359"/>
            </a:xfrm>
          </p:grpSpPr>
          <p:sp>
            <p:nvSpPr>
              <p:cNvPr id="14449" name="Text Box 1802"/>
              <p:cNvSpPr txBox="1">
                <a:spLocks noChangeArrowheads="1"/>
              </p:cNvSpPr>
              <p:nvPr/>
            </p:nvSpPr>
            <p:spPr bwMode="auto">
              <a:xfrm rot="-9095916">
                <a:off x="3150" y="1985"/>
                <a:ext cx="128" cy="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tr-TR" altLang="en-US" sz="1000" b="1" dirty="0" smtClean="0">
                    <a:solidFill>
                      <a:srgbClr val="0000FF"/>
                    </a:solidFill>
                    <a:latin typeface="Adobe Heiti Std R" panose="020B0400000000000000" pitchFamily="34" charset="-128"/>
                  </a:rPr>
                  <a:t>Y</a:t>
                </a:r>
                <a:endParaRPr lang="tr-TR" altLang="en-US" sz="1000" b="1" dirty="0">
                  <a:solidFill>
                    <a:srgbClr val="0000FF"/>
                  </a:solidFill>
                  <a:latin typeface="Adobe Heiti Std R" panose="020B0400000000000000" pitchFamily="34" charset="-128"/>
                </a:endParaRPr>
              </a:p>
            </p:txBody>
          </p:sp>
          <p:sp>
            <p:nvSpPr>
              <p:cNvPr id="14450" name="Text Box 1803"/>
              <p:cNvSpPr txBox="1">
                <a:spLocks noChangeArrowheads="1"/>
              </p:cNvSpPr>
              <p:nvPr/>
            </p:nvSpPr>
            <p:spPr bwMode="auto">
              <a:xfrm rot="3159039">
                <a:off x="3358" y="1813"/>
                <a:ext cx="128" cy="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tr-TR" altLang="en-US" sz="1000" b="1" dirty="0" smtClean="0">
                    <a:solidFill>
                      <a:srgbClr val="0000FF"/>
                    </a:solidFill>
                    <a:latin typeface="Adobe Heiti Std R" panose="020B0400000000000000" pitchFamily="34" charset="-128"/>
                  </a:rPr>
                  <a:t>Y</a:t>
                </a:r>
                <a:endParaRPr lang="tr-TR" altLang="en-US" sz="1000" b="1" dirty="0">
                  <a:solidFill>
                    <a:srgbClr val="0000FF"/>
                  </a:solidFill>
                  <a:latin typeface="Adobe Heiti Std R" panose="020B0400000000000000" pitchFamily="34" charset="-128"/>
                </a:endParaRPr>
              </a:p>
            </p:txBody>
          </p:sp>
          <p:sp>
            <p:nvSpPr>
              <p:cNvPr id="14451" name="Text Box 1804"/>
              <p:cNvSpPr txBox="1">
                <a:spLocks noChangeArrowheads="1"/>
              </p:cNvSpPr>
              <p:nvPr/>
            </p:nvSpPr>
            <p:spPr bwMode="auto">
              <a:xfrm rot="5979594">
                <a:off x="3384" y="1900"/>
                <a:ext cx="128" cy="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tr-TR" altLang="en-US" sz="1000" b="1" dirty="0" smtClean="0">
                    <a:solidFill>
                      <a:srgbClr val="0000FF"/>
                    </a:solidFill>
                    <a:latin typeface="Adobe Heiti Std R" panose="020B0400000000000000" pitchFamily="34" charset="-128"/>
                  </a:rPr>
                  <a:t>Y</a:t>
                </a:r>
                <a:endParaRPr lang="tr-TR" altLang="en-US" sz="1000" b="1" dirty="0">
                  <a:solidFill>
                    <a:srgbClr val="0000FF"/>
                  </a:solidFill>
                  <a:latin typeface="Adobe Heiti Std R" panose="020B0400000000000000" pitchFamily="34" charset="-128"/>
                </a:endParaRPr>
              </a:p>
            </p:txBody>
          </p:sp>
          <p:sp>
            <p:nvSpPr>
              <p:cNvPr id="14452" name="Text Box 1805"/>
              <p:cNvSpPr txBox="1">
                <a:spLocks noChangeArrowheads="1"/>
              </p:cNvSpPr>
              <p:nvPr/>
            </p:nvSpPr>
            <p:spPr bwMode="auto">
              <a:xfrm rot="829458">
                <a:off x="3267" y="1722"/>
                <a:ext cx="128" cy="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tr-TR" altLang="en-US" sz="1000" b="1" dirty="0" smtClean="0">
                    <a:solidFill>
                      <a:srgbClr val="0000FF"/>
                    </a:solidFill>
                    <a:latin typeface="Adobe Heiti Std R" panose="020B0400000000000000" pitchFamily="34" charset="-128"/>
                  </a:rPr>
                  <a:t>Y</a:t>
                </a:r>
                <a:endParaRPr lang="tr-TR" altLang="en-US" sz="1000" b="1" dirty="0">
                  <a:solidFill>
                    <a:srgbClr val="0000FF"/>
                  </a:solidFill>
                  <a:latin typeface="Adobe Heiti Std R" panose="020B0400000000000000" pitchFamily="34" charset="-128"/>
                </a:endParaRPr>
              </a:p>
            </p:txBody>
          </p:sp>
          <p:sp>
            <p:nvSpPr>
              <p:cNvPr id="14453" name="Text Box 1806"/>
              <p:cNvSpPr txBox="1">
                <a:spLocks noChangeArrowheads="1"/>
              </p:cNvSpPr>
              <p:nvPr/>
            </p:nvSpPr>
            <p:spPr bwMode="auto">
              <a:xfrm rot="-1990522">
                <a:off x="3121" y="1757"/>
                <a:ext cx="128" cy="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tr-TR" altLang="en-US" sz="1000" b="1" dirty="0" smtClean="0">
                    <a:solidFill>
                      <a:srgbClr val="0000FF"/>
                    </a:solidFill>
                    <a:latin typeface="Adobe Heiti Std R" panose="020B0400000000000000" pitchFamily="34" charset="-128"/>
                  </a:rPr>
                  <a:t>Y</a:t>
                </a:r>
                <a:endParaRPr lang="tr-TR" altLang="en-US" sz="1000" b="1" dirty="0">
                  <a:solidFill>
                    <a:srgbClr val="0000FF"/>
                  </a:solidFill>
                  <a:latin typeface="Adobe Heiti Std R" panose="020B0400000000000000" pitchFamily="34" charset="-128"/>
                </a:endParaRPr>
              </a:p>
            </p:txBody>
          </p:sp>
          <p:grpSp>
            <p:nvGrpSpPr>
              <p:cNvPr id="14454" name="Group 1807"/>
              <p:cNvGrpSpPr>
                <a:grpSpLocks/>
              </p:cNvGrpSpPr>
              <p:nvPr/>
            </p:nvGrpSpPr>
            <p:grpSpPr bwMode="auto">
              <a:xfrm>
                <a:off x="3163" y="1786"/>
                <a:ext cx="267" cy="254"/>
                <a:chOff x="957" y="1060"/>
                <a:chExt cx="332" cy="316"/>
              </a:xfrm>
            </p:grpSpPr>
            <p:sp>
              <p:nvSpPr>
                <p:cNvPr id="9192" name="Freeform 272"/>
                <p:cNvSpPr/>
                <p:nvPr/>
              </p:nvSpPr>
              <p:spPr>
                <a:xfrm>
                  <a:off x="957" y="1060"/>
                  <a:ext cx="332" cy="316"/>
                </a:xfrm>
                <a:custGeom>
                  <a:avLst/>
                  <a:gdLst>
                    <a:gd name="connsiteX0" fmla="*/ 33019 w 534120"/>
                    <a:gd name="connsiteY0" fmla="*/ 76359 h 450958"/>
                    <a:gd name="connsiteX1" fmla="*/ 269239 w 534120"/>
                    <a:gd name="connsiteY1" fmla="*/ 159 h 450958"/>
                    <a:gd name="connsiteX2" fmla="*/ 513079 w 534120"/>
                    <a:gd name="connsiteY2" fmla="*/ 91599 h 450958"/>
                    <a:gd name="connsiteX3" fmla="*/ 490219 w 534120"/>
                    <a:gd name="connsiteY3" fmla="*/ 358299 h 450958"/>
                    <a:gd name="connsiteX4" fmla="*/ 238759 w 534120"/>
                    <a:gd name="connsiteY4" fmla="*/ 449739 h 450958"/>
                    <a:gd name="connsiteX5" fmla="*/ 25399 w 534120"/>
                    <a:gd name="connsiteY5" fmla="*/ 304959 h 450958"/>
                    <a:gd name="connsiteX6" fmla="*/ 33019 w 534120"/>
                    <a:gd name="connsiteY6" fmla="*/ 76359 h 450958"/>
                    <a:gd name="connsiteX0" fmla="*/ 33019 w 524569"/>
                    <a:gd name="connsiteY0" fmla="*/ 76359 h 450798"/>
                    <a:gd name="connsiteX1" fmla="*/ 269239 w 524569"/>
                    <a:gd name="connsiteY1" fmla="*/ 159 h 450798"/>
                    <a:gd name="connsiteX2" fmla="*/ 513079 w 524569"/>
                    <a:gd name="connsiteY2" fmla="*/ 91599 h 450798"/>
                    <a:gd name="connsiteX3" fmla="*/ 459739 w 524569"/>
                    <a:gd name="connsiteY3" fmla="*/ 350679 h 450798"/>
                    <a:gd name="connsiteX4" fmla="*/ 238759 w 524569"/>
                    <a:gd name="connsiteY4" fmla="*/ 449739 h 450798"/>
                    <a:gd name="connsiteX5" fmla="*/ 25399 w 524569"/>
                    <a:gd name="connsiteY5" fmla="*/ 304959 h 450798"/>
                    <a:gd name="connsiteX6" fmla="*/ 33019 w 524569"/>
                    <a:gd name="connsiteY6" fmla="*/ 76359 h 450798"/>
                    <a:gd name="connsiteX0" fmla="*/ 33019 w 489848"/>
                    <a:gd name="connsiteY0" fmla="*/ 77291 h 451646"/>
                    <a:gd name="connsiteX1" fmla="*/ 269239 w 489848"/>
                    <a:gd name="connsiteY1" fmla="*/ 1091 h 451646"/>
                    <a:gd name="connsiteX2" fmla="*/ 467359 w 489848"/>
                    <a:gd name="connsiteY2" fmla="*/ 123011 h 451646"/>
                    <a:gd name="connsiteX3" fmla="*/ 459739 w 489848"/>
                    <a:gd name="connsiteY3" fmla="*/ 351611 h 451646"/>
                    <a:gd name="connsiteX4" fmla="*/ 238759 w 489848"/>
                    <a:gd name="connsiteY4" fmla="*/ 450671 h 451646"/>
                    <a:gd name="connsiteX5" fmla="*/ 25399 w 489848"/>
                    <a:gd name="connsiteY5" fmla="*/ 305891 h 451646"/>
                    <a:gd name="connsiteX6" fmla="*/ 33019 w 489848"/>
                    <a:gd name="connsiteY6" fmla="*/ 77291 h 451646"/>
                    <a:gd name="connsiteX0" fmla="*/ 33019 w 515347"/>
                    <a:gd name="connsiteY0" fmla="*/ 77291 h 451782"/>
                    <a:gd name="connsiteX1" fmla="*/ 269239 w 515347"/>
                    <a:gd name="connsiteY1" fmla="*/ 1091 h 451782"/>
                    <a:gd name="connsiteX2" fmla="*/ 467359 w 515347"/>
                    <a:gd name="connsiteY2" fmla="*/ 123011 h 451782"/>
                    <a:gd name="connsiteX3" fmla="*/ 497839 w 515347"/>
                    <a:gd name="connsiteY3" fmla="*/ 359231 h 451782"/>
                    <a:gd name="connsiteX4" fmla="*/ 238759 w 515347"/>
                    <a:gd name="connsiteY4" fmla="*/ 450671 h 451782"/>
                    <a:gd name="connsiteX5" fmla="*/ 25399 w 515347"/>
                    <a:gd name="connsiteY5" fmla="*/ 305891 h 451782"/>
                    <a:gd name="connsiteX6" fmla="*/ 33019 w 515347"/>
                    <a:gd name="connsiteY6" fmla="*/ 77291 h 451782"/>
                    <a:gd name="connsiteX0" fmla="*/ 33460 w 515520"/>
                    <a:gd name="connsiteY0" fmla="*/ 122483 h 496974"/>
                    <a:gd name="connsiteX1" fmla="*/ 277300 w 515520"/>
                    <a:gd name="connsiteY1" fmla="*/ 563 h 496974"/>
                    <a:gd name="connsiteX2" fmla="*/ 467800 w 515520"/>
                    <a:gd name="connsiteY2" fmla="*/ 168203 h 496974"/>
                    <a:gd name="connsiteX3" fmla="*/ 498280 w 515520"/>
                    <a:gd name="connsiteY3" fmla="*/ 404423 h 496974"/>
                    <a:gd name="connsiteX4" fmla="*/ 239200 w 515520"/>
                    <a:gd name="connsiteY4" fmla="*/ 495863 h 496974"/>
                    <a:gd name="connsiteX5" fmla="*/ 25840 w 515520"/>
                    <a:gd name="connsiteY5" fmla="*/ 351083 h 496974"/>
                    <a:gd name="connsiteX6" fmla="*/ 33460 w 515520"/>
                    <a:gd name="connsiteY6" fmla="*/ 122483 h 4969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15520" h="496974">
                      <a:moveTo>
                        <a:pt x="33460" y="122483"/>
                      </a:moveTo>
                      <a:cubicBezTo>
                        <a:pt x="75370" y="64063"/>
                        <a:pt x="204910" y="-7057"/>
                        <a:pt x="277300" y="563"/>
                      </a:cubicBezTo>
                      <a:cubicBezTo>
                        <a:pt x="349690" y="8183"/>
                        <a:pt x="430970" y="100893"/>
                        <a:pt x="467800" y="168203"/>
                      </a:cubicBezTo>
                      <a:cubicBezTo>
                        <a:pt x="504630" y="235513"/>
                        <a:pt x="536380" y="349813"/>
                        <a:pt x="498280" y="404423"/>
                      </a:cubicBezTo>
                      <a:cubicBezTo>
                        <a:pt x="460180" y="459033"/>
                        <a:pt x="316670" y="504753"/>
                        <a:pt x="239200" y="495863"/>
                      </a:cubicBezTo>
                      <a:cubicBezTo>
                        <a:pt x="161730" y="486973"/>
                        <a:pt x="62670" y="413313"/>
                        <a:pt x="25840" y="351083"/>
                      </a:cubicBezTo>
                      <a:cubicBezTo>
                        <a:pt x="-10990" y="288853"/>
                        <a:pt x="-8450" y="180903"/>
                        <a:pt x="33460" y="122483"/>
                      </a:cubicBezTo>
                      <a:close/>
                    </a:path>
                  </a:pathLst>
                </a:custGeom>
                <a:solidFill>
                  <a:srgbClr val="AFE4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74" name="Freeform 273"/>
                <p:cNvSpPr/>
                <p:nvPr/>
              </p:nvSpPr>
              <p:spPr>
                <a:xfrm>
                  <a:off x="1017" y="1109"/>
                  <a:ext cx="168" cy="219"/>
                </a:xfrm>
                <a:custGeom>
                  <a:avLst/>
                  <a:gdLst>
                    <a:gd name="connsiteX0" fmla="*/ 33019 w 534120"/>
                    <a:gd name="connsiteY0" fmla="*/ 76359 h 450958"/>
                    <a:gd name="connsiteX1" fmla="*/ 269239 w 534120"/>
                    <a:gd name="connsiteY1" fmla="*/ 159 h 450958"/>
                    <a:gd name="connsiteX2" fmla="*/ 513079 w 534120"/>
                    <a:gd name="connsiteY2" fmla="*/ 91599 h 450958"/>
                    <a:gd name="connsiteX3" fmla="*/ 490219 w 534120"/>
                    <a:gd name="connsiteY3" fmla="*/ 358299 h 450958"/>
                    <a:gd name="connsiteX4" fmla="*/ 238759 w 534120"/>
                    <a:gd name="connsiteY4" fmla="*/ 449739 h 450958"/>
                    <a:gd name="connsiteX5" fmla="*/ 25399 w 534120"/>
                    <a:gd name="connsiteY5" fmla="*/ 304959 h 450958"/>
                    <a:gd name="connsiteX6" fmla="*/ 33019 w 534120"/>
                    <a:gd name="connsiteY6" fmla="*/ 76359 h 450958"/>
                    <a:gd name="connsiteX0" fmla="*/ 33019 w 524569"/>
                    <a:gd name="connsiteY0" fmla="*/ 76359 h 450798"/>
                    <a:gd name="connsiteX1" fmla="*/ 269239 w 524569"/>
                    <a:gd name="connsiteY1" fmla="*/ 159 h 450798"/>
                    <a:gd name="connsiteX2" fmla="*/ 513079 w 524569"/>
                    <a:gd name="connsiteY2" fmla="*/ 91599 h 450798"/>
                    <a:gd name="connsiteX3" fmla="*/ 459739 w 524569"/>
                    <a:gd name="connsiteY3" fmla="*/ 350679 h 450798"/>
                    <a:gd name="connsiteX4" fmla="*/ 238759 w 524569"/>
                    <a:gd name="connsiteY4" fmla="*/ 449739 h 450798"/>
                    <a:gd name="connsiteX5" fmla="*/ 25399 w 524569"/>
                    <a:gd name="connsiteY5" fmla="*/ 304959 h 450798"/>
                    <a:gd name="connsiteX6" fmla="*/ 33019 w 524569"/>
                    <a:gd name="connsiteY6" fmla="*/ 76359 h 450798"/>
                    <a:gd name="connsiteX0" fmla="*/ 33019 w 489848"/>
                    <a:gd name="connsiteY0" fmla="*/ 77291 h 451646"/>
                    <a:gd name="connsiteX1" fmla="*/ 269239 w 489848"/>
                    <a:gd name="connsiteY1" fmla="*/ 1091 h 451646"/>
                    <a:gd name="connsiteX2" fmla="*/ 467359 w 489848"/>
                    <a:gd name="connsiteY2" fmla="*/ 123011 h 451646"/>
                    <a:gd name="connsiteX3" fmla="*/ 459739 w 489848"/>
                    <a:gd name="connsiteY3" fmla="*/ 351611 h 451646"/>
                    <a:gd name="connsiteX4" fmla="*/ 238759 w 489848"/>
                    <a:gd name="connsiteY4" fmla="*/ 450671 h 451646"/>
                    <a:gd name="connsiteX5" fmla="*/ 25399 w 489848"/>
                    <a:gd name="connsiteY5" fmla="*/ 305891 h 451646"/>
                    <a:gd name="connsiteX6" fmla="*/ 33019 w 489848"/>
                    <a:gd name="connsiteY6" fmla="*/ 77291 h 451646"/>
                    <a:gd name="connsiteX0" fmla="*/ 33019 w 515347"/>
                    <a:gd name="connsiteY0" fmla="*/ 77291 h 451782"/>
                    <a:gd name="connsiteX1" fmla="*/ 269239 w 515347"/>
                    <a:gd name="connsiteY1" fmla="*/ 1091 h 451782"/>
                    <a:gd name="connsiteX2" fmla="*/ 467359 w 515347"/>
                    <a:gd name="connsiteY2" fmla="*/ 123011 h 451782"/>
                    <a:gd name="connsiteX3" fmla="*/ 497839 w 515347"/>
                    <a:gd name="connsiteY3" fmla="*/ 359231 h 451782"/>
                    <a:gd name="connsiteX4" fmla="*/ 238759 w 515347"/>
                    <a:gd name="connsiteY4" fmla="*/ 450671 h 451782"/>
                    <a:gd name="connsiteX5" fmla="*/ 25399 w 515347"/>
                    <a:gd name="connsiteY5" fmla="*/ 305891 h 451782"/>
                    <a:gd name="connsiteX6" fmla="*/ 33019 w 515347"/>
                    <a:gd name="connsiteY6" fmla="*/ 77291 h 451782"/>
                    <a:gd name="connsiteX0" fmla="*/ 33460 w 515520"/>
                    <a:gd name="connsiteY0" fmla="*/ 122483 h 496974"/>
                    <a:gd name="connsiteX1" fmla="*/ 277300 w 515520"/>
                    <a:gd name="connsiteY1" fmla="*/ 563 h 496974"/>
                    <a:gd name="connsiteX2" fmla="*/ 467800 w 515520"/>
                    <a:gd name="connsiteY2" fmla="*/ 168203 h 496974"/>
                    <a:gd name="connsiteX3" fmla="*/ 498280 w 515520"/>
                    <a:gd name="connsiteY3" fmla="*/ 404423 h 496974"/>
                    <a:gd name="connsiteX4" fmla="*/ 239200 w 515520"/>
                    <a:gd name="connsiteY4" fmla="*/ 495863 h 496974"/>
                    <a:gd name="connsiteX5" fmla="*/ 25840 w 515520"/>
                    <a:gd name="connsiteY5" fmla="*/ 351083 h 496974"/>
                    <a:gd name="connsiteX6" fmla="*/ 33460 w 515520"/>
                    <a:gd name="connsiteY6" fmla="*/ 122483 h 496974"/>
                    <a:gd name="connsiteX0" fmla="*/ 33460 w 469189"/>
                    <a:gd name="connsiteY0" fmla="*/ 122483 h 496275"/>
                    <a:gd name="connsiteX1" fmla="*/ 277300 w 469189"/>
                    <a:gd name="connsiteY1" fmla="*/ 563 h 496275"/>
                    <a:gd name="connsiteX2" fmla="*/ 467800 w 469189"/>
                    <a:gd name="connsiteY2" fmla="*/ 168203 h 496275"/>
                    <a:gd name="connsiteX3" fmla="*/ 178240 w 469189"/>
                    <a:gd name="connsiteY3" fmla="*/ 312983 h 496275"/>
                    <a:gd name="connsiteX4" fmla="*/ 239200 w 469189"/>
                    <a:gd name="connsiteY4" fmla="*/ 495863 h 496275"/>
                    <a:gd name="connsiteX5" fmla="*/ 25840 w 469189"/>
                    <a:gd name="connsiteY5" fmla="*/ 351083 h 496275"/>
                    <a:gd name="connsiteX6" fmla="*/ 33460 w 469189"/>
                    <a:gd name="connsiteY6" fmla="*/ 122483 h 496275"/>
                    <a:gd name="connsiteX0" fmla="*/ 33460 w 285585"/>
                    <a:gd name="connsiteY0" fmla="*/ 122324 h 496120"/>
                    <a:gd name="connsiteX1" fmla="*/ 277300 w 285585"/>
                    <a:gd name="connsiteY1" fmla="*/ 404 h 496120"/>
                    <a:gd name="connsiteX2" fmla="*/ 223960 w 285585"/>
                    <a:gd name="connsiteY2" fmla="*/ 160424 h 496120"/>
                    <a:gd name="connsiteX3" fmla="*/ 178240 w 285585"/>
                    <a:gd name="connsiteY3" fmla="*/ 312824 h 496120"/>
                    <a:gd name="connsiteX4" fmla="*/ 239200 w 285585"/>
                    <a:gd name="connsiteY4" fmla="*/ 495704 h 496120"/>
                    <a:gd name="connsiteX5" fmla="*/ 25840 w 285585"/>
                    <a:gd name="connsiteY5" fmla="*/ 350924 h 496120"/>
                    <a:gd name="connsiteX6" fmla="*/ 33460 w 285585"/>
                    <a:gd name="connsiteY6" fmla="*/ 122324 h 496120"/>
                    <a:gd name="connsiteX0" fmla="*/ 38590 w 370949"/>
                    <a:gd name="connsiteY0" fmla="*/ 54864 h 428660"/>
                    <a:gd name="connsiteX1" fmla="*/ 366250 w 370949"/>
                    <a:gd name="connsiteY1" fmla="*/ 1524 h 428660"/>
                    <a:gd name="connsiteX2" fmla="*/ 229090 w 370949"/>
                    <a:gd name="connsiteY2" fmla="*/ 92964 h 428660"/>
                    <a:gd name="connsiteX3" fmla="*/ 183370 w 370949"/>
                    <a:gd name="connsiteY3" fmla="*/ 245364 h 428660"/>
                    <a:gd name="connsiteX4" fmla="*/ 244330 w 370949"/>
                    <a:gd name="connsiteY4" fmla="*/ 428244 h 428660"/>
                    <a:gd name="connsiteX5" fmla="*/ 30970 w 370949"/>
                    <a:gd name="connsiteY5" fmla="*/ 283464 h 428660"/>
                    <a:gd name="connsiteX6" fmla="*/ 38590 w 370949"/>
                    <a:gd name="connsiteY6" fmla="*/ 54864 h 428660"/>
                    <a:gd name="connsiteX0" fmla="*/ 76108 w 345242"/>
                    <a:gd name="connsiteY0" fmla="*/ 54864 h 428660"/>
                    <a:gd name="connsiteX1" fmla="*/ 342808 w 345242"/>
                    <a:gd name="connsiteY1" fmla="*/ 1524 h 428660"/>
                    <a:gd name="connsiteX2" fmla="*/ 205648 w 345242"/>
                    <a:gd name="connsiteY2" fmla="*/ 92964 h 428660"/>
                    <a:gd name="connsiteX3" fmla="*/ 159928 w 345242"/>
                    <a:gd name="connsiteY3" fmla="*/ 245364 h 428660"/>
                    <a:gd name="connsiteX4" fmla="*/ 220888 w 345242"/>
                    <a:gd name="connsiteY4" fmla="*/ 428244 h 428660"/>
                    <a:gd name="connsiteX5" fmla="*/ 7528 w 345242"/>
                    <a:gd name="connsiteY5" fmla="*/ 283464 h 428660"/>
                    <a:gd name="connsiteX6" fmla="*/ 76108 w 345242"/>
                    <a:gd name="connsiteY6" fmla="*/ 54864 h 428660"/>
                    <a:gd name="connsiteX0" fmla="*/ 34368 w 303502"/>
                    <a:gd name="connsiteY0" fmla="*/ 54718 h 428514"/>
                    <a:gd name="connsiteX1" fmla="*/ 301068 w 303502"/>
                    <a:gd name="connsiteY1" fmla="*/ 1378 h 428514"/>
                    <a:gd name="connsiteX2" fmla="*/ 163908 w 303502"/>
                    <a:gd name="connsiteY2" fmla="*/ 92818 h 428514"/>
                    <a:gd name="connsiteX3" fmla="*/ 118188 w 303502"/>
                    <a:gd name="connsiteY3" fmla="*/ 245218 h 428514"/>
                    <a:gd name="connsiteX4" fmla="*/ 179148 w 303502"/>
                    <a:gd name="connsiteY4" fmla="*/ 428098 h 428514"/>
                    <a:gd name="connsiteX5" fmla="*/ 19128 w 303502"/>
                    <a:gd name="connsiteY5" fmla="*/ 268078 h 428514"/>
                    <a:gd name="connsiteX6" fmla="*/ 34368 w 303502"/>
                    <a:gd name="connsiteY6" fmla="*/ 54718 h 428514"/>
                    <a:gd name="connsiteX0" fmla="*/ 34368 w 301212"/>
                    <a:gd name="connsiteY0" fmla="*/ 57424 h 431199"/>
                    <a:gd name="connsiteX1" fmla="*/ 301068 w 301212"/>
                    <a:gd name="connsiteY1" fmla="*/ 4084 h 431199"/>
                    <a:gd name="connsiteX2" fmla="*/ 72468 w 301212"/>
                    <a:gd name="connsiteY2" fmla="*/ 141244 h 431199"/>
                    <a:gd name="connsiteX3" fmla="*/ 118188 w 301212"/>
                    <a:gd name="connsiteY3" fmla="*/ 247924 h 431199"/>
                    <a:gd name="connsiteX4" fmla="*/ 179148 w 301212"/>
                    <a:gd name="connsiteY4" fmla="*/ 430804 h 431199"/>
                    <a:gd name="connsiteX5" fmla="*/ 19128 w 301212"/>
                    <a:gd name="connsiteY5" fmla="*/ 270784 h 431199"/>
                    <a:gd name="connsiteX6" fmla="*/ 34368 w 301212"/>
                    <a:gd name="connsiteY6" fmla="*/ 57424 h 431199"/>
                    <a:gd name="connsiteX0" fmla="*/ 37147 w 349689"/>
                    <a:gd name="connsiteY0" fmla="*/ 27221 h 400996"/>
                    <a:gd name="connsiteX1" fmla="*/ 349567 w 349689"/>
                    <a:gd name="connsiteY1" fmla="*/ 11981 h 400996"/>
                    <a:gd name="connsiteX2" fmla="*/ 75247 w 349689"/>
                    <a:gd name="connsiteY2" fmla="*/ 111041 h 400996"/>
                    <a:gd name="connsiteX3" fmla="*/ 120967 w 349689"/>
                    <a:gd name="connsiteY3" fmla="*/ 217721 h 400996"/>
                    <a:gd name="connsiteX4" fmla="*/ 181927 w 349689"/>
                    <a:gd name="connsiteY4" fmla="*/ 400601 h 400996"/>
                    <a:gd name="connsiteX5" fmla="*/ 21907 w 349689"/>
                    <a:gd name="connsiteY5" fmla="*/ 240581 h 400996"/>
                    <a:gd name="connsiteX6" fmla="*/ 37147 w 349689"/>
                    <a:gd name="connsiteY6" fmla="*/ 27221 h 400996"/>
                    <a:gd name="connsiteX0" fmla="*/ 37147 w 350401"/>
                    <a:gd name="connsiteY0" fmla="*/ 28751 h 402516"/>
                    <a:gd name="connsiteX1" fmla="*/ 349567 w 350401"/>
                    <a:gd name="connsiteY1" fmla="*/ 13511 h 402516"/>
                    <a:gd name="connsiteX2" fmla="*/ 128587 w 350401"/>
                    <a:gd name="connsiteY2" fmla="*/ 135431 h 402516"/>
                    <a:gd name="connsiteX3" fmla="*/ 120967 w 350401"/>
                    <a:gd name="connsiteY3" fmla="*/ 219251 h 402516"/>
                    <a:gd name="connsiteX4" fmla="*/ 181927 w 350401"/>
                    <a:gd name="connsiteY4" fmla="*/ 402131 h 402516"/>
                    <a:gd name="connsiteX5" fmla="*/ 21907 w 350401"/>
                    <a:gd name="connsiteY5" fmla="*/ 242111 h 402516"/>
                    <a:gd name="connsiteX6" fmla="*/ 37147 w 350401"/>
                    <a:gd name="connsiteY6" fmla="*/ 28751 h 402516"/>
                    <a:gd name="connsiteX0" fmla="*/ 34366 w 347620"/>
                    <a:gd name="connsiteY0" fmla="*/ 28751 h 341746"/>
                    <a:gd name="connsiteX1" fmla="*/ 346786 w 347620"/>
                    <a:gd name="connsiteY1" fmla="*/ 13511 h 341746"/>
                    <a:gd name="connsiteX2" fmla="*/ 125806 w 347620"/>
                    <a:gd name="connsiteY2" fmla="*/ 135431 h 341746"/>
                    <a:gd name="connsiteX3" fmla="*/ 118186 w 347620"/>
                    <a:gd name="connsiteY3" fmla="*/ 219251 h 341746"/>
                    <a:gd name="connsiteX4" fmla="*/ 133426 w 347620"/>
                    <a:gd name="connsiteY4" fmla="*/ 341171 h 341746"/>
                    <a:gd name="connsiteX5" fmla="*/ 19126 w 347620"/>
                    <a:gd name="connsiteY5" fmla="*/ 242111 h 341746"/>
                    <a:gd name="connsiteX6" fmla="*/ 34366 w 347620"/>
                    <a:gd name="connsiteY6" fmla="*/ 28751 h 341746"/>
                    <a:gd name="connsiteX0" fmla="*/ 30027 w 275015"/>
                    <a:gd name="connsiteY0" fmla="*/ 28751 h 341746"/>
                    <a:gd name="connsiteX1" fmla="*/ 273867 w 275015"/>
                    <a:gd name="connsiteY1" fmla="*/ 13511 h 341746"/>
                    <a:gd name="connsiteX2" fmla="*/ 121467 w 275015"/>
                    <a:gd name="connsiteY2" fmla="*/ 135431 h 341746"/>
                    <a:gd name="connsiteX3" fmla="*/ 113847 w 275015"/>
                    <a:gd name="connsiteY3" fmla="*/ 219251 h 341746"/>
                    <a:gd name="connsiteX4" fmla="*/ 129087 w 275015"/>
                    <a:gd name="connsiteY4" fmla="*/ 341171 h 341746"/>
                    <a:gd name="connsiteX5" fmla="*/ 14787 w 275015"/>
                    <a:gd name="connsiteY5" fmla="*/ 242111 h 341746"/>
                    <a:gd name="connsiteX6" fmla="*/ 30027 w 275015"/>
                    <a:gd name="connsiteY6" fmla="*/ 28751 h 341746"/>
                    <a:gd name="connsiteX0" fmla="*/ 30027 w 273966"/>
                    <a:gd name="connsiteY0" fmla="*/ 28751 h 341746"/>
                    <a:gd name="connsiteX1" fmla="*/ 273867 w 273966"/>
                    <a:gd name="connsiteY1" fmla="*/ 13511 h 341746"/>
                    <a:gd name="connsiteX2" fmla="*/ 60507 w 273966"/>
                    <a:gd name="connsiteY2" fmla="*/ 135431 h 341746"/>
                    <a:gd name="connsiteX3" fmla="*/ 113847 w 273966"/>
                    <a:gd name="connsiteY3" fmla="*/ 219251 h 341746"/>
                    <a:gd name="connsiteX4" fmla="*/ 129087 w 273966"/>
                    <a:gd name="connsiteY4" fmla="*/ 341171 h 341746"/>
                    <a:gd name="connsiteX5" fmla="*/ 14787 w 273966"/>
                    <a:gd name="connsiteY5" fmla="*/ 242111 h 341746"/>
                    <a:gd name="connsiteX6" fmla="*/ 30027 w 273966"/>
                    <a:gd name="connsiteY6" fmla="*/ 28751 h 341746"/>
                    <a:gd name="connsiteX0" fmla="*/ 22865 w 267494"/>
                    <a:gd name="connsiteY0" fmla="*/ 32803 h 345798"/>
                    <a:gd name="connsiteX1" fmla="*/ 121863 w 267494"/>
                    <a:gd name="connsiteY1" fmla="*/ 2323 h 345798"/>
                    <a:gd name="connsiteX2" fmla="*/ 266705 w 267494"/>
                    <a:gd name="connsiteY2" fmla="*/ 17563 h 345798"/>
                    <a:gd name="connsiteX3" fmla="*/ 53345 w 267494"/>
                    <a:gd name="connsiteY3" fmla="*/ 139483 h 345798"/>
                    <a:gd name="connsiteX4" fmla="*/ 106685 w 267494"/>
                    <a:gd name="connsiteY4" fmla="*/ 223303 h 345798"/>
                    <a:gd name="connsiteX5" fmla="*/ 121925 w 267494"/>
                    <a:gd name="connsiteY5" fmla="*/ 345223 h 345798"/>
                    <a:gd name="connsiteX6" fmla="*/ 7625 w 267494"/>
                    <a:gd name="connsiteY6" fmla="*/ 246163 h 345798"/>
                    <a:gd name="connsiteX7" fmla="*/ 22865 w 267494"/>
                    <a:gd name="connsiteY7" fmla="*/ 32803 h 345798"/>
                    <a:gd name="connsiteX0" fmla="*/ 22865 w 267494"/>
                    <a:gd name="connsiteY0" fmla="*/ 32803 h 345798"/>
                    <a:gd name="connsiteX1" fmla="*/ 121863 w 267494"/>
                    <a:gd name="connsiteY1" fmla="*/ 2323 h 345798"/>
                    <a:gd name="connsiteX2" fmla="*/ 266705 w 267494"/>
                    <a:gd name="connsiteY2" fmla="*/ 17563 h 345798"/>
                    <a:gd name="connsiteX3" fmla="*/ 53345 w 267494"/>
                    <a:gd name="connsiteY3" fmla="*/ 139483 h 345798"/>
                    <a:gd name="connsiteX4" fmla="*/ 106685 w 267494"/>
                    <a:gd name="connsiteY4" fmla="*/ 223303 h 345798"/>
                    <a:gd name="connsiteX5" fmla="*/ 121925 w 267494"/>
                    <a:gd name="connsiteY5" fmla="*/ 345223 h 345798"/>
                    <a:gd name="connsiteX6" fmla="*/ 7625 w 267494"/>
                    <a:gd name="connsiteY6" fmla="*/ 246163 h 345798"/>
                    <a:gd name="connsiteX7" fmla="*/ 22865 w 267494"/>
                    <a:gd name="connsiteY7" fmla="*/ 32803 h 345798"/>
                    <a:gd name="connsiteX0" fmla="*/ 22865 w 259925"/>
                    <a:gd name="connsiteY0" fmla="*/ 41228 h 354223"/>
                    <a:gd name="connsiteX1" fmla="*/ 121863 w 259925"/>
                    <a:gd name="connsiteY1" fmla="*/ 10748 h 354223"/>
                    <a:gd name="connsiteX2" fmla="*/ 259085 w 259925"/>
                    <a:gd name="connsiteY2" fmla="*/ 10748 h 354223"/>
                    <a:gd name="connsiteX3" fmla="*/ 53345 w 259925"/>
                    <a:gd name="connsiteY3" fmla="*/ 147908 h 354223"/>
                    <a:gd name="connsiteX4" fmla="*/ 106685 w 259925"/>
                    <a:gd name="connsiteY4" fmla="*/ 231728 h 354223"/>
                    <a:gd name="connsiteX5" fmla="*/ 121925 w 259925"/>
                    <a:gd name="connsiteY5" fmla="*/ 353648 h 354223"/>
                    <a:gd name="connsiteX6" fmla="*/ 7625 w 259925"/>
                    <a:gd name="connsiteY6" fmla="*/ 254588 h 354223"/>
                    <a:gd name="connsiteX7" fmla="*/ 22865 w 259925"/>
                    <a:gd name="connsiteY7" fmla="*/ 41228 h 354223"/>
                    <a:gd name="connsiteX0" fmla="*/ 22865 w 267933"/>
                    <a:gd name="connsiteY0" fmla="*/ 95394 h 408389"/>
                    <a:gd name="connsiteX1" fmla="*/ 121863 w 267933"/>
                    <a:gd name="connsiteY1" fmla="*/ 64914 h 408389"/>
                    <a:gd name="connsiteX2" fmla="*/ 259085 w 267933"/>
                    <a:gd name="connsiteY2" fmla="*/ 64914 h 408389"/>
                    <a:gd name="connsiteX3" fmla="*/ 53345 w 267933"/>
                    <a:gd name="connsiteY3" fmla="*/ 202074 h 408389"/>
                    <a:gd name="connsiteX4" fmla="*/ 106685 w 267933"/>
                    <a:gd name="connsiteY4" fmla="*/ 285894 h 408389"/>
                    <a:gd name="connsiteX5" fmla="*/ 121925 w 267933"/>
                    <a:gd name="connsiteY5" fmla="*/ 407814 h 408389"/>
                    <a:gd name="connsiteX6" fmla="*/ 7625 w 267933"/>
                    <a:gd name="connsiteY6" fmla="*/ 308754 h 408389"/>
                    <a:gd name="connsiteX7" fmla="*/ 22865 w 267933"/>
                    <a:gd name="connsiteY7" fmla="*/ 95394 h 408389"/>
                    <a:gd name="connsiteX0" fmla="*/ 22865 w 259187"/>
                    <a:gd name="connsiteY0" fmla="*/ 39512 h 352507"/>
                    <a:gd name="connsiteX1" fmla="*/ 259085 w 259187"/>
                    <a:gd name="connsiteY1" fmla="*/ 9032 h 352507"/>
                    <a:gd name="connsiteX2" fmla="*/ 53345 w 259187"/>
                    <a:gd name="connsiteY2" fmla="*/ 146192 h 352507"/>
                    <a:gd name="connsiteX3" fmla="*/ 106685 w 259187"/>
                    <a:gd name="connsiteY3" fmla="*/ 230012 h 352507"/>
                    <a:gd name="connsiteX4" fmla="*/ 121925 w 259187"/>
                    <a:gd name="connsiteY4" fmla="*/ 351932 h 352507"/>
                    <a:gd name="connsiteX5" fmla="*/ 7625 w 259187"/>
                    <a:gd name="connsiteY5" fmla="*/ 252872 h 352507"/>
                    <a:gd name="connsiteX6" fmla="*/ 22865 w 259187"/>
                    <a:gd name="connsiteY6" fmla="*/ 39512 h 352507"/>
                    <a:gd name="connsiteX0" fmla="*/ 29118 w 257824"/>
                    <a:gd name="connsiteY0" fmla="*/ 12465 h 325460"/>
                    <a:gd name="connsiteX1" fmla="*/ 257718 w 257824"/>
                    <a:gd name="connsiteY1" fmla="*/ 35325 h 325460"/>
                    <a:gd name="connsiteX2" fmla="*/ 59598 w 257824"/>
                    <a:gd name="connsiteY2" fmla="*/ 119145 h 325460"/>
                    <a:gd name="connsiteX3" fmla="*/ 112938 w 257824"/>
                    <a:gd name="connsiteY3" fmla="*/ 202965 h 325460"/>
                    <a:gd name="connsiteX4" fmla="*/ 128178 w 257824"/>
                    <a:gd name="connsiteY4" fmla="*/ 324885 h 325460"/>
                    <a:gd name="connsiteX5" fmla="*/ 13878 w 257824"/>
                    <a:gd name="connsiteY5" fmla="*/ 225825 h 325460"/>
                    <a:gd name="connsiteX6" fmla="*/ 29118 w 257824"/>
                    <a:gd name="connsiteY6" fmla="*/ 12465 h 325460"/>
                    <a:gd name="connsiteX0" fmla="*/ 29118 w 257824"/>
                    <a:gd name="connsiteY0" fmla="*/ 33840 h 346835"/>
                    <a:gd name="connsiteX1" fmla="*/ 257718 w 257824"/>
                    <a:gd name="connsiteY1" fmla="*/ 10980 h 346835"/>
                    <a:gd name="connsiteX2" fmla="*/ 59598 w 257824"/>
                    <a:gd name="connsiteY2" fmla="*/ 140520 h 346835"/>
                    <a:gd name="connsiteX3" fmla="*/ 112938 w 257824"/>
                    <a:gd name="connsiteY3" fmla="*/ 224340 h 346835"/>
                    <a:gd name="connsiteX4" fmla="*/ 128178 w 257824"/>
                    <a:gd name="connsiteY4" fmla="*/ 346260 h 346835"/>
                    <a:gd name="connsiteX5" fmla="*/ 13878 w 257824"/>
                    <a:gd name="connsiteY5" fmla="*/ 247200 h 346835"/>
                    <a:gd name="connsiteX6" fmla="*/ 29118 w 257824"/>
                    <a:gd name="connsiteY6" fmla="*/ 33840 h 346835"/>
                    <a:gd name="connsiteX0" fmla="*/ 29118 w 258336"/>
                    <a:gd name="connsiteY0" fmla="*/ 84431 h 397426"/>
                    <a:gd name="connsiteX1" fmla="*/ 257718 w 258336"/>
                    <a:gd name="connsiteY1" fmla="*/ 61571 h 397426"/>
                    <a:gd name="connsiteX2" fmla="*/ 59598 w 258336"/>
                    <a:gd name="connsiteY2" fmla="*/ 191111 h 397426"/>
                    <a:gd name="connsiteX3" fmla="*/ 112938 w 258336"/>
                    <a:gd name="connsiteY3" fmla="*/ 274931 h 397426"/>
                    <a:gd name="connsiteX4" fmla="*/ 128178 w 258336"/>
                    <a:gd name="connsiteY4" fmla="*/ 396851 h 397426"/>
                    <a:gd name="connsiteX5" fmla="*/ 13878 w 258336"/>
                    <a:gd name="connsiteY5" fmla="*/ 297791 h 397426"/>
                    <a:gd name="connsiteX6" fmla="*/ 29118 w 258336"/>
                    <a:gd name="connsiteY6" fmla="*/ 84431 h 397426"/>
                    <a:gd name="connsiteX0" fmla="*/ 29118 w 258336"/>
                    <a:gd name="connsiteY0" fmla="*/ 84431 h 397426"/>
                    <a:gd name="connsiteX1" fmla="*/ 257718 w 258336"/>
                    <a:gd name="connsiteY1" fmla="*/ 61571 h 397426"/>
                    <a:gd name="connsiteX2" fmla="*/ 59598 w 258336"/>
                    <a:gd name="connsiteY2" fmla="*/ 191111 h 397426"/>
                    <a:gd name="connsiteX3" fmla="*/ 112938 w 258336"/>
                    <a:gd name="connsiteY3" fmla="*/ 274931 h 397426"/>
                    <a:gd name="connsiteX4" fmla="*/ 128178 w 258336"/>
                    <a:gd name="connsiteY4" fmla="*/ 396851 h 397426"/>
                    <a:gd name="connsiteX5" fmla="*/ 13878 w 258336"/>
                    <a:gd name="connsiteY5" fmla="*/ 297791 h 397426"/>
                    <a:gd name="connsiteX6" fmla="*/ 29118 w 258336"/>
                    <a:gd name="connsiteY6" fmla="*/ 84431 h 397426"/>
                    <a:gd name="connsiteX0" fmla="*/ 29118 w 258336"/>
                    <a:gd name="connsiteY0" fmla="*/ 84431 h 396851"/>
                    <a:gd name="connsiteX1" fmla="*/ 257718 w 258336"/>
                    <a:gd name="connsiteY1" fmla="*/ 61571 h 396851"/>
                    <a:gd name="connsiteX2" fmla="*/ 59598 w 258336"/>
                    <a:gd name="connsiteY2" fmla="*/ 191111 h 396851"/>
                    <a:gd name="connsiteX3" fmla="*/ 112938 w 258336"/>
                    <a:gd name="connsiteY3" fmla="*/ 274931 h 396851"/>
                    <a:gd name="connsiteX4" fmla="*/ 128178 w 258336"/>
                    <a:gd name="connsiteY4" fmla="*/ 396851 h 396851"/>
                    <a:gd name="connsiteX5" fmla="*/ 13878 w 258336"/>
                    <a:gd name="connsiteY5" fmla="*/ 297791 h 396851"/>
                    <a:gd name="connsiteX6" fmla="*/ 29118 w 258336"/>
                    <a:gd name="connsiteY6" fmla="*/ 84431 h 396851"/>
                    <a:gd name="connsiteX0" fmla="*/ 29118 w 258336"/>
                    <a:gd name="connsiteY0" fmla="*/ 84431 h 423675"/>
                    <a:gd name="connsiteX1" fmla="*/ 257718 w 258336"/>
                    <a:gd name="connsiteY1" fmla="*/ 61571 h 423675"/>
                    <a:gd name="connsiteX2" fmla="*/ 59598 w 258336"/>
                    <a:gd name="connsiteY2" fmla="*/ 191111 h 423675"/>
                    <a:gd name="connsiteX3" fmla="*/ 112938 w 258336"/>
                    <a:gd name="connsiteY3" fmla="*/ 274931 h 423675"/>
                    <a:gd name="connsiteX4" fmla="*/ 128178 w 258336"/>
                    <a:gd name="connsiteY4" fmla="*/ 396851 h 423675"/>
                    <a:gd name="connsiteX5" fmla="*/ 13878 w 258336"/>
                    <a:gd name="connsiteY5" fmla="*/ 297791 h 423675"/>
                    <a:gd name="connsiteX6" fmla="*/ 29118 w 258336"/>
                    <a:gd name="connsiteY6" fmla="*/ 84431 h 423675"/>
                    <a:gd name="connsiteX0" fmla="*/ 32194 w 261412"/>
                    <a:gd name="connsiteY0" fmla="*/ 84431 h 444137"/>
                    <a:gd name="connsiteX1" fmla="*/ 260794 w 261412"/>
                    <a:gd name="connsiteY1" fmla="*/ 61571 h 444137"/>
                    <a:gd name="connsiteX2" fmla="*/ 62674 w 261412"/>
                    <a:gd name="connsiteY2" fmla="*/ 191111 h 444137"/>
                    <a:gd name="connsiteX3" fmla="*/ 116014 w 261412"/>
                    <a:gd name="connsiteY3" fmla="*/ 274931 h 444137"/>
                    <a:gd name="connsiteX4" fmla="*/ 176974 w 261412"/>
                    <a:gd name="connsiteY4" fmla="*/ 419711 h 444137"/>
                    <a:gd name="connsiteX5" fmla="*/ 16954 w 261412"/>
                    <a:gd name="connsiteY5" fmla="*/ 297791 h 444137"/>
                    <a:gd name="connsiteX6" fmla="*/ 32194 w 261412"/>
                    <a:gd name="connsiteY6" fmla="*/ 84431 h 444137"/>
                    <a:gd name="connsiteX0" fmla="*/ 32194 w 261412"/>
                    <a:gd name="connsiteY0" fmla="*/ 84431 h 423062"/>
                    <a:gd name="connsiteX1" fmla="*/ 260794 w 261412"/>
                    <a:gd name="connsiteY1" fmla="*/ 61571 h 423062"/>
                    <a:gd name="connsiteX2" fmla="*/ 62674 w 261412"/>
                    <a:gd name="connsiteY2" fmla="*/ 191111 h 423062"/>
                    <a:gd name="connsiteX3" fmla="*/ 116014 w 261412"/>
                    <a:gd name="connsiteY3" fmla="*/ 274931 h 423062"/>
                    <a:gd name="connsiteX4" fmla="*/ 176974 w 261412"/>
                    <a:gd name="connsiteY4" fmla="*/ 419711 h 423062"/>
                    <a:gd name="connsiteX5" fmla="*/ 16954 w 261412"/>
                    <a:gd name="connsiteY5" fmla="*/ 297791 h 423062"/>
                    <a:gd name="connsiteX6" fmla="*/ 32194 w 261412"/>
                    <a:gd name="connsiteY6" fmla="*/ 84431 h 423062"/>
                    <a:gd name="connsiteX0" fmla="*/ 32194 w 261412"/>
                    <a:gd name="connsiteY0" fmla="*/ 84431 h 423062"/>
                    <a:gd name="connsiteX1" fmla="*/ 260794 w 261412"/>
                    <a:gd name="connsiteY1" fmla="*/ 61571 h 423062"/>
                    <a:gd name="connsiteX2" fmla="*/ 62674 w 261412"/>
                    <a:gd name="connsiteY2" fmla="*/ 191111 h 423062"/>
                    <a:gd name="connsiteX3" fmla="*/ 116014 w 261412"/>
                    <a:gd name="connsiteY3" fmla="*/ 274931 h 423062"/>
                    <a:gd name="connsiteX4" fmla="*/ 176974 w 261412"/>
                    <a:gd name="connsiteY4" fmla="*/ 419711 h 423062"/>
                    <a:gd name="connsiteX5" fmla="*/ 16954 w 261412"/>
                    <a:gd name="connsiteY5" fmla="*/ 297791 h 423062"/>
                    <a:gd name="connsiteX6" fmla="*/ 32194 w 261412"/>
                    <a:gd name="connsiteY6" fmla="*/ 84431 h 4230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61412" h="423062">
                      <a:moveTo>
                        <a:pt x="32194" y="84431"/>
                      </a:moveTo>
                      <a:cubicBezTo>
                        <a:pt x="72834" y="45061"/>
                        <a:pt x="248094" y="-70509"/>
                        <a:pt x="260794" y="61571"/>
                      </a:cubicBezTo>
                      <a:cubicBezTo>
                        <a:pt x="273494" y="193651"/>
                        <a:pt x="86804" y="155551"/>
                        <a:pt x="62674" y="191111"/>
                      </a:cubicBezTo>
                      <a:cubicBezTo>
                        <a:pt x="38544" y="226671"/>
                        <a:pt x="96964" y="236831"/>
                        <a:pt x="116014" y="274931"/>
                      </a:cubicBezTo>
                      <a:cubicBezTo>
                        <a:pt x="135064" y="313031"/>
                        <a:pt x="323024" y="306681"/>
                        <a:pt x="176974" y="419711"/>
                      </a:cubicBezTo>
                      <a:cubicBezTo>
                        <a:pt x="76644" y="441301"/>
                        <a:pt x="41084" y="353671"/>
                        <a:pt x="16954" y="297791"/>
                      </a:cubicBezTo>
                      <a:cubicBezTo>
                        <a:pt x="-7176" y="241911"/>
                        <a:pt x="-8446" y="123801"/>
                        <a:pt x="32194" y="84431"/>
                      </a:cubicBezTo>
                      <a:close/>
                    </a:path>
                  </a:pathLst>
                </a:custGeom>
                <a:solidFill>
                  <a:srgbClr val="5D5DFF">
                    <a:alpha val="52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93" name="Oval 274"/>
                <p:cNvSpPr/>
                <p:nvPr/>
              </p:nvSpPr>
              <p:spPr>
                <a:xfrm>
                  <a:off x="1172" y="1217"/>
                  <a:ext cx="22" cy="24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94" name="Oval 275"/>
                <p:cNvSpPr/>
                <p:nvPr/>
              </p:nvSpPr>
              <p:spPr>
                <a:xfrm>
                  <a:off x="1219" y="1187"/>
                  <a:ext cx="21" cy="24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95" name="Oval 276"/>
                <p:cNvSpPr/>
                <p:nvPr/>
              </p:nvSpPr>
              <p:spPr>
                <a:xfrm>
                  <a:off x="1140" y="1194"/>
                  <a:ext cx="24" cy="21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96" name="Oval 277"/>
                <p:cNvSpPr/>
                <p:nvPr/>
              </p:nvSpPr>
              <p:spPr>
                <a:xfrm>
                  <a:off x="1207" y="1253"/>
                  <a:ext cx="24" cy="24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97" name="Oval 278"/>
                <p:cNvSpPr/>
                <p:nvPr/>
              </p:nvSpPr>
              <p:spPr>
                <a:xfrm>
                  <a:off x="1134" y="1235"/>
                  <a:ext cx="22" cy="24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98" name="Oval 279"/>
                <p:cNvSpPr/>
                <p:nvPr/>
              </p:nvSpPr>
              <p:spPr>
                <a:xfrm>
                  <a:off x="1117" y="1085"/>
                  <a:ext cx="21" cy="24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199" name="Oval 280"/>
                <p:cNvSpPr/>
                <p:nvPr/>
              </p:nvSpPr>
              <p:spPr>
                <a:xfrm>
                  <a:off x="1204" y="1220"/>
                  <a:ext cx="21" cy="20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200" name="Oval 281"/>
                <p:cNvSpPr/>
                <p:nvPr/>
              </p:nvSpPr>
              <p:spPr>
                <a:xfrm>
                  <a:off x="1239" y="1235"/>
                  <a:ext cx="21" cy="21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201" name="Oval 282"/>
                <p:cNvSpPr/>
                <p:nvPr/>
              </p:nvSpPr>
              <p:spPr>
                <a:xfrm>
                  <a:off x="974" y="1194"/>
                  <a:ext cx="21" cy="21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202" name="Oval 283"/>
                <p:cNvSpPr/>
                <p:nvPr/>
              </p:nvSpPr>
              <p:spPr>
                <a:xfrm>
                  <a:off x="1231" y="1296"/>
                  <a:ext cx="22" cy="21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203" name="Oval 284"/>
                <p:cNvSpPr/>
                <p:nvPr/>
              </p:nvSpPr>
              <p:spPr>
                <a:xfrm>
                  <a:off x="1170" y="1303"/>
                  <a:ext cx="25" cy="25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204" name="Oval 285"/>
                <p:cNvSpPr/>
                <p:nvPr/>
              </p:nvSpPr>
              <p:spPr>
                <a:xfrm>
                  <a:off x="1139" y="1316"/>
                  <a:ext cx="21" cy="21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205" name="Oval 286"/>
                <p:cNvSpPr/>
                <p:nvPr/>
              </p:nvSpPr>
              <p:spPr>
                <a:xfrm>
                  <a:off x="1012" y="1271"/>
                  <a:ext cx="22" cy="24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206" name="Oval 287"/>
                <p:cNvSpPr/>
                <p:nvPr/>
              </p:nvSpPr>
              <p:spPr>
                <a:xfrm>
                  <a:off x="1098" y="1206"/>
                  <a:ext cx="26" cy="22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207" name="Oval 288"/>
                <p:cNvSpPr/>
                <p:nvPr/>
              </p:nvSpPr>
              <p:spPr>
                <a:xfrm>
                  <a:off x="1202" y="1285"/>
                  <a:ext cx="24" cy="22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208" name="Oval 289"/>
                <p:cNvSpPr/>
                <p:nvPr/>
              </p:nvSpPr>
              <p:spPr>
                <a:xfrm>
                  <a:off x="1170" y="1265"/>
                  <a:ext cx="25" cy="21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209" name="Oval 290"/>
                <p:cNvSpPr/>
                <p:nvPr/>
              </p:nvSpPr>
              <p:spPr>
                <a:xfrm>
                  <a:off x="968" y="1230"/>
                  <a:ext cx="22" cy="21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210" name="Oval 291"/>
                <p:cNvSpPr/>
                <p:nvPr/>
              </p:nvSpPr>
              <p:spPr>
                <a:xfrm>
                  <a:off x="1008" y="1140"/>
                  <a:ext cx="24" cy="22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211" name="Oval 292"/>
                <p:cNvSpPr/>
                <p:nvPr/>
              </p:nvSpPr>
              <p:spPr>
                <a:xfrm>
                  <a:off x="1204" y="1137"/>
                  <a:ext cx="24" cy="22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212" name="Oval 293"/>
                <p:cNvSpPr/>
                <p:nvPr/>
              </p:nvSpPr>
              <p:spPr>
                <a:xfrm>
                  <a:off x="1058" y="1085"/>
                  <a:ext cx="25" cy="24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213" name="Oval 294"/>
                <p:cNvSpPr/>
                <p:nvPr/>
              </p:nvSpPr>
              <p:spPr>
                <a:xfrm>
                  <a:off x="1038" y="1305"/>
                  <a:ext cx="24" cy="22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214" name="Oval 295"/>
                <p:cNvSpPr/>
                <p:nvPr/>
              </p:nvSpPr>
              <p:spPr>
                <a:xfrm>
                  <a:off x="1037" y="1113"/>
                  <a:ext cx="21" cy="24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9215" name="Oval 296"/>
                <p:cNvSpPr/>
                <p:nvPr/>
              </p:nvSpPr>
              <p:spPr>
                <a:xfrm>
                  <a:off x="1081" y="1096"/>
                  <a:ext cx="21" cy="22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8544" name="Oval 297"/>
                <p:cNvSpPr/>
                <p:nvPr/>
              </p:nvSpPr>
              <p:spPr>
                <a:xfrm>
                  <a:off x="1080" y="1327"/>
                  <a:ext cx="22" cy="20"/>
                </a:xfrm>
                <a:prstGeom prst="ellipse">
                  <a:avLst/>
                </a:prstGeom>
                <a:solidFill>
                  <a:srgbClr val="5D87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</p:grpSp>
        </p:grpSp>
        <p:grpSp>
          <p:nvGrpSpPr>
            <p:cNvPr id="14393" name="Group 1834"/>
            <p:cNvGrpSpPr>
              <a:grpSpLocks/>
            </p:cNvGrpSpPr>
            <p:nvPr/>
          </p:nvGrpSpPr>
          <p:grpSpPr bwMode="auto">
            <a:xfrm>
              <a:off x="6570663" y="1746250"/>
              <a:ext cx="646112" cy="590550"/>
              <a:chOff x="3590" y="1732"/>
              <a:chExt cx="407" cy="372"/>
            </a:xfrm>
          </p:grpSpPr>
          <p:sp>
            <p:nvSpPr>
              <p:cNvPr id="14416" name="Text Box 1835"/>
              <p:cNvSpPr txBox="1">
                <a:spLocks noChangeArrowheads="1"/>
              </p:cNvSpPr>
              <p:nvPr/>
            </p:nvSpPr>
            <p:spPr bwMode="auto">
              <a:xfrm rot="-5185420">
                <a:off x="3574" y="1852"/>
                <a:ext cx="128" cy="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tr-TR" altLang="en-US" sz="1000" b="1" dirty="0" smtClean="0">
                    <a:solidFill>
                      <a:srgbClr val="0000FF"/>
                    </a:solidFill>
                    <a:latin typeface="Adobe Heiti Std R" panose="020B0400000000000000" pitchFamily="34" charset="-128"/>
                  </a:rPr>
                  <a:t>Y</a:t>
                </a:r>
                <a:endParaRPr lang="tr-TR" altLang="en-US" sz="1000" b="1" dirty="0">
                  <a:solidFill>
                    <a:srgbClr val="0000FF"/>
                  </a:solidFill>
                  <a:latin typeface="Adobe Heiti Std R" panose="020B0400000000000000" pitchFamily="34" charset="-128"/>
                </a:endParaRPr>
              </a:p>
            </p:txBody>
          </p:sp>
          <p:sp>
            <p:nvSpPr>
              <p:cNvPr id="14417" name="Text Box 1836"/>
              <p:cNvSpPr txBox="1">
                <a:spLocks noChangeArrowheads="1"/>
              </p:cNvSpPr>
              <p:nvPr/>
            </p:nvSpPr>
            <p:spPr bwMode="auto">
              <a:xfrm rot="10800000">
                <a:off x="3740" y="2008"/>
                <a:ext cx="128" cy="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tr-TR" altLang="en-US" sz="1000" b="1" dirty="0" smtClean="0">
                    <a:solidFill>
                      <a:srgbClr val="0000FF"/>
                    </a:solidFill>
                    <a:latin typeface="Adobe Heiti Std R" panose="020B0400000000000000" pitchFamily="34" charset="-128"/>
                  </a:rPr>
                  <a:t>Y</a:t>
                </a:r>
                <a:endParaRPr lang="tr-TR" altLang="en-US" sz="1000" b="1" dirty="0">
                  <a:solidFill>
                    <a:srgbClr val="0000FF"/>
                  </a:solidFill>
                  <a:latin typeface="Adobe Heiti Std R" panose="020B0400000000000000" pitchFamily="34" charset="-128"/>
                </a:endParaRPr>
              </a:p>
            </p:txBody>
          </p:sp>
          <p:sp>
            <p:nvSpPr>
              <p:cNvPr id="14418" name="Text Box 1837"/>
              <p:cNvSpPr txBox="1">
                <a:spLocks noChangeArrowheads="1"/>
              </p:cNvSpPr>
              <p:nvPr/>
            </p:nvSpPr>
            <p:spPr bwMode="auto">
              <a:xfrm rot="5400000">
                <a:off x="3885" y="1885"/>
                <a:ext cx="128" cy="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tr-TR" altLang="en-US" sz="1000" b="1" dirty="0" smtClean="0">
                    <a:solidFill>
                      <a:srgbClr val="0000FF"/>
                    </a:solidFill>
                    <a:latin typeface="Adobe Heiti Std R" panose="020B0400000000000000" pitchFamily="34" charset="-128"/>
                  </a:rPr>
                  <a:t>Y</a:t>
                </a:r>
                <a:endParaRPr lang="tr-TR" altLang="en-US" sz="1000" b="1" dirty="0">
                  <a:solidFill>
                    <a:srgbClr val="0000FF"/>
                  </a:solidFill>
                  <a:latin typeface="Adobe Heiti Std R" panose="020B0400000000000000" pitchFamily="34" charset="-128"/>
                </a:endParaRPr>
              </a:p>
            </p:txBody>
          </p:sp>
          <p:sp>
            <p:nvSpPr>
              <p:cNvPr id="14419" name="Text Box 1838"/>
              <p:cNvSpPr txBox="1">
                <a:spLocks noChangeArrowheads="1"/>
              </p:cNvSpPr>
              <p:nvPr/>
            </p:nvSpPr>
            <p:spPr bwMode="auto">
              <a:xfrm rot="1882380">
                <a:off x="3790" y="1734"/>
                <a:ext cx="128" cy="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tr-TR" altLang="en-US" sz="1000" b="1" dirty="0" smtClean="0">
                    <a:solidFill>
                      <a:srgbClr val="0000FF"/>
                    </a:solidFill>
                    <a:latin typeface="Adobe Heiti Std R" panose="020B0400000000000000" pitchFamily="34" charset="-128"/>
                  </a:rPr>
                  <a:t>Y</a:t>
                </a:r>
                <a:endParaRPr lang="tr-TR" altLang="en-US" sz="1000" b="1" dirty="0">
                  <a:solidFill>
                    <a:srgbClr val="0000FF"/>
                  </a:solidFill>
                  <a:latin typeface="Adobe Heiti Std R" panose="020B0400000000000000" pitchFamily="34" charset="-128"/>
                </a:endParaRPr>
              </a:p>
            </p:txBody>
          </p:sp>
          <p:grpSp>
            <p:nvGrpSpPr>
              <p:cNvPr id="14420" name="Group 1839"/>
              <p:cNvGrpSpPr>
                <a:grpSpLocks/>
              </p:cNvGrpSpPr>
              <p:nvPr/>
            </p:nvGrpSpPr>
            <p:grpSpPr bwMode="auto">
              <a:xfrm>
                <a:off x="3658" y="1781"/>
                <a:ext cx="267" cy="254"/>
                <a:chOff x="1521" y="1744"/>
                <a:chExt cx="332" cy="316"/>
              </a:xfrm>
            </p:grpSpPr>
            <p:sp>
              <p:nvSpPr>
                <p:cNvPr id="14423" name="Freeform 272"/>
                <p:cNvSpPr>
                  <a:spLocks/>
                </p:cNvSpPr>
                <p:nvPr/>
              </p:nvSpPr>
              <p:spPr bwMode="auto">
                <a:xfrm>
                  <a:off x="1521" y="1744"/>
                  <a:ext cx="332" cy="316"/>
                </a:xfrm>
                <a:custGeom>
                  <a:avLst/>
                  <a:gdLst>
                    <a:gd name="T0" fmla="*/ 0 w 515520"/>
                    <a:gd name="T1" fmla="*/ 0 h 496974"/>
                    <a:gd name="T2" fmla="*/ 0 w 515520"/>
                    <a:gd name="T3" fmla="*/ 0 h 496974"/>
                    <a:gd name="T4" fmla="*/ 0 w 515520"/>
                    <a:gd name="T5" fmla="*/ 0 h 496974"/>
                    <a:gd name="T6" fmla="*/ 0 w 515520"/>
                    <a:gd name="T7" fmla="*/ 0 h 496974"/>
                    <a:gd name="T8" fmla="*/ 0 w 515520"/>
                    <a:gd name="T9" fmla="*/ 0 h 496974"/>
                    <a:gd name="T10" fmla="*/ 0 w 515520"/>
                    <a:gd name="T11" fmla="*/ 0 h 496974"/>
                    <a:gd name="T12" fmla="*/ 0 w 515520"/>
                    <a:gd name="T13" fmla="*/ 0 h 49697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515520" h="496974">
                      <a:moveTo>
                        <a:pt x="33460" y="122483"/>
                      </a:moveTo>
                      <a:cubicBezTo>
                        <a:pt x="75370" y="64063"/>
                        <a:pt x="204910" y="-7057"/>
                        <a:pt x="277300" y="563"/>
                      </a:cubicBezTo>
                      <a:cubicBezTo>
                        <a:pt x="349690" y="8183"/>
                        <a:pt x="430970" y="100893"/>
                        <a:pt x="467800" y="168203"/>
                      </a:cubicBezTo>
                      <a:cubicBezTo>
                        <a:pt x="504630" y="235513"/>
                        <a:pt x="536380" y="349813"/>
                        <a:pt x="498280" y="404423"/>
                      </a:cubicBezTo>
                      <a:cubicBezTo>
                        <a:pt x="460180" y="459033"/>
                        <a:pt x="316670" y="504753"/>
                        <a:pt x="239200" y="495863"/>
                      </a:cubicBezTo>
                      <a:cubicBezTo>
                        <a:pt x="161730" y="486973"/>
                        <a:pt x="62670" y="413313"/>
                        <a:pt x="25840" y="351083"/>
                      </a:cubicBezTo>
                      <a:cubicBezTo>
                        <a:pt x="-10990" y="288853"/>
                        <a:pt x="-8450" y="180903"/>
                        <a:pt x="33460" y="122483"/>
                      </a:cubicBezTo>
                      <a:close/>
                    </a:path>
                  </a:pathLst>
                </a:custGeom>
                <a:solidFill>
                  <a:srgbClr val="FFD1F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5" name="Oval 274"/>
                <p:cNvSpPr>
                  <a:spLocks noChangeArrowheads="1"/>
                </p:cNvSpPr>
                <p:nvPr/>
              </p:nvSpPr>
              <p:spPr bwMode="auto">
                <a:xfrm>
                  <a:off x="1731" y="2016"/>
                  <a:ext cx="22" cy="21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76" name="Oval 275"/>
                <p:cNvSpPr>
                  <a:spLocks noChangeArrowheads="1"/>
                </p:cNvSpPr>
                <p:nvPr/>
              </p:nvSpPr>
              <p:spPr bwMode="auto">
                <a:xfrm>
                  <a:off x="1783" y="1875"/>
                  <a:ext cx="21" cy="25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77" name="Oval 276"/>
                <p:cNvSpPr>
                  <a:spLocks noChangeArrowheads="1"/>
                </p:cNvSpPr>
                <p:nvPr/>
              </p:nvSpPr>
              <p:spPr bwMode="auto">
                <a:xfrm>
                  <a:off x="1727" y="1779"/>
                  <a:ext cx="21" cy="24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78" name="Oval 277"/>
                <p:cNvSpPr>
                  <a:spLocks noChangeArrowheads="1"/>
                </p:cNvSpPr>
                <p:nvPr/>
              </p:nvSpPr>
              <p:spPr bwMode="auto">
                <a:xfrm>
                  <a:off x="1771" y="1941"/>
                  <a:ext cx="24" cy="25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79" name="Oval 278"/>
                <p:cNvSpPr>
                  <a:spLocks noChangeArrowheads="1"/>
                </p:cNvSpPr>
                <p:nvPr/>
              </p:nvSpPr>
              <p:spPr bwMode="auto">
                <a:xfrm>
                  <a:off x="1571" y="1916"/>
                  <a:ext cx="25" cy="25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80" name="Oval 279"/>
                <p:cNvSpPr>
                  <a:spLocks noChangeArrowheads="1"/>
                </p:cNvSpPr>
                <p:nvPr/>
              </p:nvSpPr>
              <p:spPr bwMode="auto">
                <a:xfrm>
                  <a:off x="1681" y="1773"/>
                  <a:ext cx="21" cy="25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81" name="Oval 280"/>
                <p:cNvSpPr>
                  <a:spLocks noChangeArrowheads="1"/>
                </p:cNvSpPr>
                <p:nvPr/>
              </p:nvSpPr>
              <p:spPr bwMode="auto">
                <a:xfrm>
                  <a:off x="1768" y="1908"/>
                  <a:ext cx="21" cy="22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82" name="Oval 281"/>
                <p:cNvSpPr>
                  <a:spLocks noChangeArrowheads="1"/>
                </p:cNvSpPr>
                <p:nvPr/>
              </p:nvSpPr>
              <p:spPr bwMode="auto">
                <a:xfrm>
                  <a:off x="1803" y="1923"/>
                  <a:ext cx="21" cy="22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83" name="Oval 282"/>
                <p:cNvSpPr>
                  <a:spLocks noChangeArrowheads="1"/>
                </p:cNvSpPr>
                <p:nvPr/>
              </p:nvSpPr>
              <p:spPr bwMode="auto">
                <a:xfrm>
                  <a:off x="1538" y="1882"/>
                  <a:ext cx="21" cy="22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84" name="Oval 283"/>
                <p:cNvSpPr>
                  <a:spLocks noChangeArrowheads="1"/>
                </p:cNvSpPr>
                <p:nvPr/>
              </p:nvSpPr>
              <p:spPr bwMode="auto">
                <a:xfrm>
                  <a:off x="1795" y="1984"/>
                  <a:ext cx="22" cy="22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85" name="Oval 284"/>
                <p:cNvSpPr>
                  <a:spLocks noChangeArrowheads="1"/>
                </p:cNvSpPr>
                <p:nvPr/>
              </p:nvSpPr>
              <p:spPr bwMode="auto">
                <a:xfrm>
                  <a:off x="1734" y="1992"/>
                  <a:ext cx="25" cy="22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86" name="Oval 285"/>
                <p:cNvSpPr>
                  <a:spLocks noChangeArrowheads="1"/>
                </p:cNvSpPr>
                <p:nvPr/>
              </p:nvSpPr>
              <p:spPr bwMode="auto">
                <a:xfrm>
                  <a:off x="1703" y="2004"/>
                  <a:ext cx="21" cy="22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87" name="Oval 286"/>
                <p:cNvSpPr>
                  <a:spLocks noChangeArrowheads="1"/>
                </p:cNvSpPr>
                <p:nvPr/>
              </p:nvSpPr>
              <p:spPr bwMode="auto">
                <a:xfrm>
                  <a:off x="1576" y="1960"/>
                  <a:ext cx="22" cy="21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88" name="Oval 287"/>
                <p:cNvSpPr>
                  <a:spLocks noChangeArrowheads="1"/>
                </p:cNvSpPr>
                <p:nvPr/>
              </p:nvSpPr>
              <p:spPr bwMode="auto">
                <a:xfrm>
                  <a:off x="1635" y="1982"/>
                  <a:ext cx="24" cy="21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89" name="Oval 288"/>
                <p:cNvSpPr>
                  <a:spLocks noChangeArrowheads="1"/>
                </p:cNvSpPr>
                <p:nvPr/>
              </p:nvSpPr>
              <p:spPr bwMode="auto">
                <a:xfrm>
                  <a:off x="1766" y="1973"/>
                  <a:ext cx="24" cy="22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90" name="Oval 289"/>
                <p:cNvSpPr>
                  <a:spLocks noChangeArrowheads="1"/>
                </p:cNvSpPr>
                <p:nvPr/>
              </p:nvSpPr>
              <p:spPr bwMode="auto">
                <a:xfrm>
                  <a:off x="1538" y="1839"/>
                  <a:ext cx="24" cy="25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91" name="Oval 290"/>
                <p:cNvSpPr>
                  <a:spLocks noChangeArrowheads="1"/>
                </p:cNvSpPr>
                <p:nvPr/>
              </p:nvSpPr>
              <p:spPr bwMode="auto">
                <a:xfrm>
                  <a:off x="1532" y="1918"/>
                  <a:ext cx="22" cy="22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92" name="Oval 291"/>
                <p:cNvSpPr>
                  <a:spLocks noChangeArrowheads="1"/>
                </p:cNvSpPr>
                <p:nvPr/>
              </p:nvSpPr>
              <p:spPr bwMode="auto">
                <a:xfrm>
                  <a:off x="1572" y="1827"/>
                  <a:ext cx="24" cy="21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93" name="Oval 292"/>
                <p:cNvSpPr>
                  <a:spLocks noChangeArrowheads="1"/>
                </p:cNvSpPr>
                <p:nvPr/>
              </p:nvSpPr>
              <p:spPr bwMode="auto">
                <a:xfrm>
                  <a:off x="1768" y="1825"/>
                  <a:ext cx="24" cy="24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94" name="Oval 293"/>
                <p:cNvSpPr>
                  <a:spLocks noChangeArrowheads="1"/>
                </p:cNvSpPr>
                <p:nvPr/>
              </p:nvSpPr>
              <p:spPr bwMode="auto">
                <a:xfrm>
                  <a:off x="1622" y="1773"/>
                  <a:ext cx="25" cy="25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95" name="Oval 294"/>
                <p:cNvSpPr>
                  <a:spLocks noChangeArrowheads="1"/>
                </p:cNvSpPr>
                <p:nvPr/>
              </p:nvSpPr>
              <p:spPr bwMode="auto">
                <a:xfrm>
                  <a:off x="1602" y="1993"/>
                  <a:ext cx="24" cy="24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96" name="Oval 295"/>
                <p:cNvSpPr>
                  <a:spLocks noChangeArrowheads="1"/>
                </p:cNvSpPr>
                <p:nvPr/>
              </p:nvSpPr>
              <p:spPr bwMode="auto">
                <a:xfrm>
                  <a:off x="1601" y="1802"/>
                  <a:ext cx="21" cy="21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97" name="Oval 296"/>
                <p:cNvSpPr>
                  <a:spLocks noChangeArrowheads="1"/>
                </p:cNvSpPr>
                <p:nvPr/>
              </p:nvSpPr>
              <p:spPr bwMode="auto">
                <a:xfrm>
                  <a:off x="1645" y="1784"/>
                  <a:ext cx="21" cy="22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98" name="Oval 297"/>
                <p:cNvSpPr>
                  <a:spLocks noChangeArrowheads="1"/>
                </p:cNvSpPr>
                <p:nvPr/>
              </p:nvSpPr>
              <p:spPr bwMode="auto">
                <a:xfrm>
                  <a:off x="1644" y="2015"/>
                  <a:ext cx="22" cy="22"/>
                </a:xfrm>
                <a:prstGeom prst="ellipse">
                  <a:avLst/>
                </a:prstGeom>
                <a:solidFill>
                  <a:srgbClr val="8F6BD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defRPr/>
                  </a:pPr>
                  <a:endParaRPr lang="tr-TR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4448" name="Oval 1865"/>
                <p:cNvSpPr>
                  <a:spLocks noChangeArrowheads="1"/>
                </p:cNvSpPr>
                <p:nvPr/>
              </p:nvSpPr>
              <p:spPr bwMode="auto">
                <a:xfrm>
                  <a:off x="1620" y="1810"/>
                  <a:ext cx="145" cy="169"/>
                </a:xfrm>
                <a:prstGeom prst="ellipse">
                  <a:avLst/>
                </a:prstGeom>
                <a:solidFill>
                  <a:srgbClr val="AC85C9">
                    <a:alpha val="49019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algn="r" eaLnBrk="0" fontAlgn="base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FontTx/>
                    <a:buNone/>
                  </a:pPr>
                  <a:endParaRPr lang="tr-TR" altLang="en-US" sz="1800" dirty="0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14421" name="Text Box 1866"/>
              <p:cNvSpPr txBox="1">
                <a:spLocks noChangeArrowheads="1"/>
              </p:cNvSpPr>
              <p:nvPr/>
            </p:nvSpPr>
            <p:spPr bwMode="auto">
              <a:xfrm rot="-1066297">
                <a:off x="3667" y="1732"/>
                <a:ext cx="128" cy="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tr-TR" altLang="en-US" sz="1000" b="1" dirty="0" smtClean="0">
                    <a:solidFill>
                      <a:srgbClr val="0000FF"/>
                    </a:solidFill>
                    <a:latin typeface="Adobe Heiti Std R" panose="020B0400000000000000" pitchFamily="34" charset="-128"/>
                  </a:rPr>
                  <a:t>Y</a:t>
                </a:r>
                <a:endParaRPr lang="tr-TR" altLang="en-US" sz="1000" b="1" dirty="0">
                  <a:solidFill>
                    <a:srgbClr val="0000FF"/>
                  </a:solidFill>
                  <a:latin typeface="Adobe Heiti Std R" panose="020B0400000000000000" pitchFamily="34" charset="-128"/>
                </a:endParaRPr>
              </a:p>
            </p:txBody>
          </p:sp>
          <p:sp>
            <p:nvSpPr>
              <p:cNvPr id="14422" name="Text Box 1867"/>
              <p:cNvSpPr txBox="1">
                <a:spLocks noChangeArrowheads="1"/>
              </p:cNvSpPr>
              <p:nvPr/>
            </p:nvSpPr>
            <p:spPr bwMode="auto">
              <a:xfrm rot="-8698881">
                <a:off x="3611" y="1953"/>
                <a:ext cx="128" cy="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tr-TR" altLang="en-US" sz="1000" b="1" dirty="0" smtClean="0">
                    <a:solidFill>
                      <a:srgbClr val="0000FF"/>
                    </a:solidFill>
                    <a:latin typeface="Adobe Heiti Std R" panose="020B0400000000000000" pitchFamily="34" charset="-128"/>
                  </a:rPr>
                  <a:t>Y</a:t>
                </a:r>
                <a:endParaRPr lang="tr-TR" altLang="en-US" sz="1000" b="1" dirty="0">
                  <a:solidFill>
                    <a:srgbClr val="0000FF"/>
                  </a:solidFill>
                  <a:latin typeface="Adobe Heiti Std R" panose="020B0400000000000000" pitchFamily="34" charset="-128"/>
                </a:endParaRPr>
              </a:p>
            </p:txBody>
          </p:sp>
        </p:grpSp>
        <p:sp>
          <p:nvSpPr>
            <p:cNvPr id="14398" name="Line 1872"/>
            <p:cNvSpPr>
              <a:spLocks noChangeShapeType="1"/>
            </p:cNvSpPr>
            <p:nvPr/>
          </p:nvSpPr>
          <p:spPr bwMode="auto">
            <a:xfrm flipH="1" flipV="1">
              <a:off x="7726362" y="2174874"/>
              <a:ext cx="497047" cy="244476"/>
            </a:xfrm>
            <a:prstGeom prst="line">
              <a:avLst/>
            </a:prstGeom>
            <a:noFill/>
            <a:ln w="25400">
              <a:solidFill>
                <a:srgbClr val="C0C0C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</a:endParaRPr>
            </a:p>
          </p:txBody>
        </p:sp>
        <p:sp>
          <p:nvSpPr>
            <p:cNvPr id="14399" name="Line 1873"/>
            <p:cNvSpPr>
              <a:spLocks noChangeShapeType="1"/>
            </p:cNvSpPr>
            <p:nvPr/>
          </p:nvSpPr>
          <p:spPr bwMode="auto">
            <a:xfrm flipV="1">
              <a:off x="8486775" y="2092324"/>
              <a:ext cx="0" cy="342337"/>
            </a:xfrm>
            <a:prstGeom prst="line">
              <a:avLst/>
            </a:prstGeom>
            <a:noFill/>
            <a:ln w="25400">
              <a:solidFill>
                <a:srgbClr val="C0C0C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</a:endParaRPr>
            </a:p>
          </p:txBody>
        </p:sp>
        <p:sp>
          <p:nvSpPr>
            <p:cNvPr id="14408" name="Line 1767"/>
            <p:cNvSpPr>
              <a:spLocks noChangeShapeType="1"/>
            </p:cNvSpPr>
            <p:nvPr/>
          </p:nvSpPr>
          <p:spPr bwMode="auto">
            <a:xfrm>
              <a:off x="7777163" y="1985963"/>
              <a:ext cx="522287" cy="1587"/>
            </a:xfrm>
            <a:prstGeom prst="line">
              <a:avLst/>
            </a:prstGeom>
            <a:noFill/>
            <a:ln w="25400">
              <a:solidFill>
                <a:srgbClr val="C0C0C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</a:endParaRPr>
            </a:p>
          </p:txBody>
        </p:sp>
      </p:grpSp>
      <p:sp>
        <p:nvSpPr>
          <p:cNvPr id="14409" name="TextBox 11263"/>
          <p:cNvSpPr txBox="1">
            <a:spLocks noChangeArrowheads="1"/>
          </p:cNvSpPr>
          <p:nvPr/>
        </p:nvSpPr>
        <p:spPr bwMode="auto">
          <a:xfrm>
            <a:off x="2187575" y="0"/>
            <a:ext cx="5335588" cy="7556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tIns="144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1800" b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Alerjik Astımda İmmünolojik Mekanizmalar</a:t>
            </a:r>
          </a:p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İlaç hedeflerinin altında yatan gerekçeler</a:t>
            </a:r>
            <a:endParaRPr lang="tr-TR" altLang="en-US" sz="1400" i="1" dirty="0">
              <a:solidFill>
                <a:srgbClr val="FFFF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267" name="Group 11266"/>
          <p:cNvGrpSpPr/>
          <p:nvPr/>
        </p:nvGrpSpPr>
        <p:grpSpPr>
          <a:xfrm>
            <a:off x="1638300" y="2609850"/>
            <a:ext cx="2254250" cy="1704975"/>
            <a:chOff x="1638300" y="2609850"/>
            <a:chExt cx="2254250" cy="1704975"/>
          </a:xfrm>
        </p:grpSpPr>
        <p:grpSp>
          <p:nvGrpSpPr>
            <p:cNvPr id="14338" name="Group 820"/>
            <p:cNvGrpSpPr>
              <a:grpSpLocks/>
            </p:cNvGrpSpPr>
            <p:nvPr/>
          </p:nvGrpSpPr>
          <p:grpSpPr bwMode="auto">
            <a:xfrm>
              <a:off x="2681288" y="2971800"/>
              <a:ext cx="423862" cy="403225"/>
              <a:chOff x="957" y="1060"/>
              <a:chExt cx="332" cy="316"/>
            </a:xfrm>
          </p:grpSpPr>
          <p:sp>
            <p:nvSpPr>
              <p:cNvPr id="2" name="Freeform 272"/>
              <p:cNvSpPr/>
              <p:nvPr/>
            </p:nvSpPr>
            <p:spPr>
              <a:xfrm>
                <a:off x="957" y="1060"/>
                <a:ext cx="332" cy="316"/>
              </a:xfrm>
              <a:custGeom>
                <a:avLst/>
                <a:gdLst>
                  <a:gd name="connsiteX0" fmla="*/ 33019 w 534120"/>
                  <a:gd name="connsiteY0" fmla="*/ 76359 h 450958"/>
                  <a:gd name="connsiteX1" fmla="*/ 269239 w 534120"/>
                  <a:gd name="connsiteY1" fmla="*/ 159 h 450958"/>
                  <a:gd name="connsiteX2" fmla="*/ 513079 w 534120"/>
                  <a:gd name="connsiteY2" fmla="*/ 91599 h 450958"/>
                  <a:gd name="connsiteX3" fmla="*/ 490219 w 534120"/>
                  <a:gd name="connsiteY3" fmla="*/ 358299 h 450958"/>
                  <a:gd name="connsiteX4" fmla="*/ 238759 w 534120"/>
                  <a:gd name="connsiteY4" fmla="*/ 449739 h 450958"/>
                  <a:gd name="connsiteX5" fmla="*/ 25399 w 534120"/>
                  <a:gd name="connsiteY5" fmla="*/ 304959 h 450958"/>
                  <a:gd name="connsiteX6" fmla="*/ 33019 w 534120"/>
                  <a:gd name="connsiteY6" fmla="*/ 76359 h 450958"/>
                  <a:gd name="connsiteX0" fmla="*/ 33019 w 524569"/>
                  <a:gd name="connsiteY0" fmla="*/ 76359 h 450798"/>
                  <a:gd name="connsiteX1" fmla="*/ 269239 w 524569"/>
                  <a:gd name="connsiteY1" fmla="*/ 159 h 450798"/>
                  <a:gd name="connsiteX2" fmla="*/ 513079 w 524569"/>
                  <a:gd name="connsiteY2" fmla="*/ 91599 h 450798"/>
                  <a:gd name="connsiteX3" fmla="*/ 459739 w 524569"/>
                  <a:gd name="connsiteY3" fmla="*/ 350679 h 450798"/>
                  <a:gd name="connsiteX4" fmla="*/ 238759 w 524569"/>
                  <a:gd name="connsiteY4" fmla="*/ 449739 h 450798"/>
                  <a:gd name="connsiteX5" fmla="*/ 25399 w 524569"/>
                  <a:gd name="connsiteY5" fmla="*/ 304959 h 450798"/>
                  <a:gd name="connsiteX6" fmla="*/ 33019 w 524569"/>
                  <a:gd name="connsiteY6" fmla="*/ 76359 h 450798"/>
                  <a:gd name="connsiteX0" fmla="*/ 33019 w 489848"/>
                  <a:gd name="connsiteY0" fmla="*/ 77291 h 451646"/>
                  <a:gd name="connsiteX1" fmla="*/ 269239 w 489848"/>
                  <a:gd name="connsiteY1" fmla="*/ 1091 h 451646"/>
                  <a:gd name="connsiteX2" fmla="*/ 467359 w 489848"/>
                  <a:gd name="connsiteY2" fmla="*/ 123011 h 451646"/>
                  <a:gd name="connsiteX3" fmla="*/ 459739 w 489848"/>
                  <a:gd name="connsiteY3" fmla="*/ 351611 h 451646"/>
                  <a:gd name="connsiteX4" fmla="*/ 238759 w 489848"/>
                  <a:gd name="connsiteY4" fmla="*/ 450671 h 451646"/>
                  <a:gd name="connsiteX5" fmla="*/ 25399 w 489848"/>
                  <a:gd name="connsiteY5" fmla="*/ 305891 h 451646"/>
                  <a:gd name="connsiteX6" fmla="*/ 33019 w 489848"/>
                  <a:gd name="connsiteY6" fmla="*/ 77291 h 451646"/>
                  <a:gd name="connsiteX0" fmla="*/ 33019 w 515347"/>
                  <a:gd name="connsiteY0" fmla="*/ 77291 h 451782"/>
                  <a:gd name="connsiteX1" fmla="*/ 269239 w 515347"/>
                  <a:gd name="connsiteY1" fmla="*/ 1091 h 451782"/>
                  <a:gd name="connsiteX2" fmla="*/ 467359 w 515347"/>
                  <a:gd name="connsiteY2" fmla="*/ 123011 h 451782"/>
                  <a:gd name="connsiteX3" fmla="*/ 497839 w 515347"/>
                  <a:gd name="connsiteY3" fmla="*/ 359231 h 451782"/>
                  <a:gd name="connsiteX4" fmla="*/ 238759 w 515347"/>
                  <a:gd name="connsiteY4" fmla="*/ 450671 h 451782"/>
                  <a:gd name="connsiteX5" fmla="*/ 25399 w 515347"/>
                  <a:gd name="connsiteY5" fmla="*/ 305891 h 451782"/>
                  <a:gd name="connsiteX6" fmla="*/ 33019 w 515347"/>
                  <a:gd name="connsiteY6" fmla="*/ 77291 h 451782"/>
                  <a:gd name="connsiteX0" fmla="*/ 33460 w 515520"/>
                  <a:gd name="connsiteY0" fmla="*/ 122483 h 496974"/>
                  <a:gd name="connsiteX1" fmla="*/ 277300 w 515520"/>
                  <a:gd name="connsiteY1" fmla="*/ 563 h 496974"/>
                  <a:gd name="connsiteX2" fmla="*/ 467800 w 515520"/>
                  <a:gd name="connsiteY2" fmla="*/ 168203 h 496974"/>
                  <a:gd name="connsiteX3" fmla="*/ 498280 w 515520"/>
                  <a:gd name="connsiteY3" fmla="*/ 404423 h 496974"/>
                  <a:gd name="connsiteX4" fmla="*/ 239200 w 515520"/>
                  <a:gd name="connsiteY4" fmla="*/ 495863 h 496974"/>
                  <a:gd name="connsiteX5" fmla="*/ 25840 w 515520"/>
                  <a:gd name="connsiteY5" fmla="*/ 351083 h 496974"/>
                  <a:gd name="connsiteX6" fmla="*/ 33460 w 515520"/>
                  <a:gd name="connsiteY6" fmla="*/ 122483 h 4969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15520" h="496974">
                    <a:moveTo>
                      <a:pt x="33460" y="122483"/>
                    </a:moveTo>
                    <a:cubicBezTo>
                      <a:pt x="75370" y="64063"/>
                      <a:pt x="204910" y="-7057"/>
                      <a:pt x="277300" y="563"/>
                    </a:cubicBezTo>
                    <a:cubicBezTo>
                      <a:pt x="349690" y="8183"/>
                      <a:pt x="430970" y="100893"/>
                      <a:pt x="467800" y="168203"/>
                    </a:cubicBezTo>
                    <a:cubicBezTo>
                      <a:pt x="504630" y="235513"/>
                      <a:pt x="536380" y="349813"/>
                      <a:pt x="498280" y="404423"/>
                    </a:cubicBezTo>
                    <a:cubicBezTo>
                      <a:pt x="460180" y="459033"/>
                      <a:pt x="316670" y="504753"/>
                      <a:pt x="239200" y="495863"/>
                    </a:cubicBezTo>
                    <a:cubicBezTo>
                      <a:pt x="161730" y="486973"/>
                      <a:pt x="62670" y="413313"/>
                      <a:pt x="25840" y="351083"/>
                    </a:cubicBezTo>
                    <a:cubicBezTo>
                      <a:pt x="-10990" y="288853"/>
                      <a:pt x="-8450" y="180903"/>
                      <a:pt x="33460" y="122483"/>
                    </a:cubicBezTo>
                    <a:close/>
                  </a:path>
                </a:pathLst>
              </a:custGeom>
              <a:solidFill>
                <a:srgbClr val="AFE4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" name="Freeform 273"/>
              <p:cNvSpPr/>
              <p:nvPr/>
            </p:nvSpPr>
            <p:spPr>
              <a:xfrm>
                <a:off x="1017" y="1109"/>
                <a:ext cx="168" cy="219"/>
              </a:xfrm>
              <a:custGeom>
                <a:avLst/>
                <a:gdLst>
                  <a:gd name="connsiteX0" fmla="*/ 33019 w 534120"/>
                  <a:gd name="connsiteY0" fmla="*/ 76359 h 450958"/>
                  <a:gd name="connsiteX1" fmla="*/ 269239 w 534120"/>
                  <a:gd name="connsiteY1" fmla="*/ 159 h 450958"/>
                  <a:gd name="connsiteX2" fmla="*/ 513079 w 534120"/>
                  <a:gd name="connsiteY2" fmla="*/ 91599 h 450958"/>
                  <a:gd name="connsiteX3" fmla="*/ 490219 w 534120"/>
                  <a:gd name="connsiteY3" fmla="*/ 358299 h 450958"/>
                  <a:gd name="connsiteX4" fmla="*/ 238759 w 534120"/>
                  <a:gd name="connsiteY4" fmla="*/ 449739 h 450958"/>
                  <a:gd name="connsiteX5" fmla="*/ 25399 w 534120"/>
                  <a:gd name="connsiteY5" fmla="*/ 304959 h 450958"/>
                  <a:gd name="connsiteX6" fmla="*/ 33019 w 534120"/>
                  <a:gd name="connsiteY6" fmla="*/ 76359 h 450958"/>
                  <a:gd name="connsiteX0" fmla="*/ 33019 w 524569"/>
                  <a:gd name="connsiteY0" fmla="*/ 76359 h 450798"/>
                  <a:gd name="connsiteX1" fmla="*/ 269239 w 524569"/>
                  <a:gd name="connsiteY1" fmla="*/ 159 h 450798"/>
                  <a:gd name="connsiteX2" fmla="*/ 513079 w 524569"/>
                  <a:gd name="connsiteY2" fmla="*/ 91599 h 450798"/>
                  <a:gd name="connsiteX3" fmla="*/ 459739 w 524569"/>
                  <a:gd name="connsiteY3" fmla="*/ 350679 h 450798"/>
                  <a:gd name="connsiteX4" fmla="*/ 238759 w 524569"/>
                  <a:gd name="connsiteY4" fmla="*/ 449739 h 450798"/>
                  <a:gd name="connsiteX5" fmla="*/ 25399 w 524569"/>
                  <a:gd name="connsiteY5" fmla="*/ 304959 h 450798"/>
                  <a:gd name="connsiteX6" fmla="*/ 33019 w 524569"/>
                  <a:gd name="connsiteY6" fmla="*/ 76359 h 450798"/>
                  <a:gd name="connsiteX0" fmla="*/ 33019 w 489848"/>
                  <a:gd name="connsiteY0" fmla="*/ 77291 h 451646"/>
                  <a:gd name="connsiteX1" fmla="*/ 269239 w 489848"/>
                  <a:gd name="connsiteY1" fmla="*/ 1091 h 451646"/>
                  <a:gd name="connsiteX2" fmla="*/ 467359 w 489848"/>
                  <a:gd name="connsiteY2" fmla="*/ 123011 h 451646"/>
                  <a:gd name="connsiteX3" fmla="*/ 459739 w 489848"/>
                  <a:gd name="connsiteY3" fmla="*/ 351611 h 451646"/>
                  <a:gd name="connsiteX4" fmla="*/ 238759 w 489848"/>
                  <a:gd name="connsiteY4" fmla="*/ 450671 h 451646"/>
                  <a:gd name="connsiteX5" fmla="*/ 25399 w 489848"/>
                  <a:gd name="connsiteY5" fmla="*/ 305891 h 451646"/>
                  <a:gd name="connsiteX6" fmla="*/ 33019 w 489848"/>
                  <a:gd name="connsiteY6" fmla="*/ 77291 h 451646"/>
                  <a:gd name="connsiteX0" fmla="*/ 33019 w 515347"/>
                  <a:gd name="connsiteY0" fmla="*/ 77291 h 451782"/>
                  <a:gd name="connsiteX1" fmla="*/ 269239 w 515347"/>
                  <a:gd name="connsiteY1" fmla="*/ 1091 h 451782"/>
                  <a:gd name="connsiteX2" fmla="*/ 467359 w 515347"/>
                  <a:gd name="connsiteY2" fmla="*/ 123011 h 451782"/>
                  <a:gd name="connsiteX3" fmla="*/ 497839 w 515347"/>
                  <a:gd name="connsiteY3" fmla="*/ 359231 h 451782"/>
                  <a:gd name="connsiteX4" fmla="*/ 238759 w 515347"/>
                  <a:gd name="connsiteY4" fmla="*/ 450671 h 451782"/>
                  <a:gd name="connsiteX5" fmla="*/ 25399 w 515347"/>
                  <a:gd name="connsiteY5" fmla="*/ 305891 h 451782"/>
                  <a:gd name="connsiteX6" fmla="*/ 33019 w 515347"/>
                  <a:gd name="connsiteY6" fmla="*/ 77291 h 451782"/>
                  <a:gd name="connsiteX0" fmla="*/ 33460 w 515520"/>
                  <a:gd name="connsiteY0" fmla="*/ 122483 h 496974"/>
                  <a:gd name="connsiteX1" fmla="*/ 277300 w 515520"/>
                  <a:gd name="connsiteY1" fmla="*/ 563 h 496974"/>
                  <a:gd name="connsiteX2" fmla="*/ 467800 w 515520"/>
                  <a:gd name="connsiteY2" fmla="*/ 168203 h 496974"/>
                  <a:gd name="connsiteX3" fmla="*/ 498280 w 515520"/>
                  <a:gd name="connsiteY3" fmla="*/ 404423 h 496974"/>
                  <a:gd name="connsiteX4" fmla="*/ 239200 w 515520"/>
                  <a:gd name="connsiteY4" fmla="*/ 495863 h 496974"/>
                  <a:gd name="connsiteX5" fmla="*/ 25840 w 515520"/>
                  <a:gd name="connsiteY5" fmla="*/ 351083 h 496974"/>
                  <a:gd name="connsiteX6" fmla="*/ 33460 w 515520"/>
                  <a:gd name="connsiteY6" fmla="*/ 122483 h 496974"/>
                  <a:gd name="connsiteX0" fmla="*/ 33460 w 469189"/>
                  <a:gd name="connsiteY0" fmla="*/ 122483 h 496275"/>
                  <a:gd name="connsiteX1" fmla="*/ 277300 w 469189"/>
                  <a:gd name="connsiteY1" fmla="*/ 563 h 496275"/>
                  <a:gd name="connsiteX2" fmla="*/ 467800 w 469189"/>
                  <a:gd name="connsiteY2" fmla="*/ 168203 h 496275"/>
                  <a:gd name="connsiteX3" fmla="*/ 178240 w 469189"/>
                  <a:gd name="connsiteY3" fmla="*/ 312983 h 496275"/>
                  <a:gd name="connsiteX4" fmla="*/ 239200 w 469189"/>
                  <a:gd name="connsiteY4" fmla="*/ 495863 h 496275"/>
                  <a:gd name="connsiteX5" fmla="*/ 25840 w 469189"/>
                  <a:gd name="connsiteY5" fmla="*/ 351083 h 496275"/>
                  <a:gd name="connsiteX6" fmla="*/ 33460 w 469189"/>
                  <a:gd name="connsiteY6" fmla="*/ 122483 h 496275"/>
                  <a:gd name="connsiteX0" fmla="*/ 33460 w 285585"/>
                  <a:gd name="connsiteY0" fmla="*/ 122324 h 496120"/>
                  <a:gd name="connsiteX1" fmla="*/ 277300 w 285585"/>
                  <a:gd name="connsiteY1" fmla="*/ 404 h 496120"/>
                  <a:gd name="connsiteX2" fmla="*/ 223960 w 285585"/>
                  <a:gd name="connsiteY2" fmla="*/ 160424 h 496120"/>
                  <a:gd name="connsiteX3" fmla="*/ 178240 w 285585"/>
                  <a:gd name="connsiteY3" fmla="*/ 312824 h 496120"/>
                  <a:gd name="connsiteX4" fmla="*/ 239200 w 285585"/>
                  <a:gd name="connsiteY4" fmla="*/ 495704 h 496120"/>
                  <a:gd name="connsiteX5" fmla="*/ 25840 w 285585"/>
                  <a:gd name="connsiteY5" fmla="*/ 350924 h 496120"/>
                  <a:gd name="connsiteX6" fmla="*/ 33460 w 285585"/>
                  <a:gd name="connsiteY6" fmla="*/ 122324 h 496120"/>
                  <a:gd name="connsiteX0" fmla="*/ 38590 w 370949"/>
                  <a:gd name="connsiteY0" fmla="*/ 54864 h 428660"/>
                  <a:gd name="connsiteX1" fmla="*/ 366250 w 370949"/>
                  <a:gd name="connsiteY1" fmla="*/ 1524 h 428660"/>
                  <a:gd name="connsiteX2" fmla="*/ 229090 w 370949"/>
                  <a:gd name="connsiteY2" fmla="*/ 92964 h 428660"/>
                  <a:gd name="connsiteX3" fmla="*/ 183370 w 370949"/>
                  <a:gd name="connsiteY3" fmla="*/ 245364 h 428660"/>
                  <a:gd name="connsiteX4" fmla="*/ 244330 w 370949"/>
                  <a:gd name="connsiteY4" fmla="*/ 428244 h 428660"/>
                  <a:gd name="connsiteX5" fmla="*/ 30970 w 370949"/>
                  <a:gd name="connsiteY5" fmla="*/ 283464 h 428660"/>
                  <a:gd name="connsiteX6" fmla="*/ 38590 w 370949"/>
                  <a:gd name="connsiteY6" fmla="*/ 54864 h 428660"/>
                  <a:gd name="connsiteX0" fmla="*/ 76108 w 345242"/>
                  <a:gd name="connsiteY0" fmla="*/ 54864 h 428660"/>
                  <a:gd name="connsiteX1" fmla="*/ 342808 w 345242"/>
                  <a:gd name="connsiteY1" fmla="*/ 1524 h 428660"/>
                  <a:gd name="connsiteX2" fmla="*/ 205648 w 345242"/>
                  <a:gd name="connsiteY2" fmla="*/ 92964 h 428660"/>
                  <a:gd name="connsiteX3" fmla="*/ 159928 w 345242"/>
                  <a:gd name="connsiteY3" fmla="*/ 245364 h 428660"/>
                  <a:gd name="connsiteX4" fmla="*/ 220888 w 345242"/>
                  <a:gd name="connsiteY4" fmla="*/ 428244 h 428660"/>
                  <a:gd name="connsiteX5" fmla="*/ 7528 w 345242"/>
                  <a:gd name="connsiteY5" fmla="*/ 283464 h 428660"/>
                  <a:gd name="connsiteX6" fmla="*/ 76108 w 345242"/>
                  <a:gd name="connsiteY6" fmla="*/ 54864 h 428660"/>
                  <a:gd name="connsiteX0" fmla="*/ 34368 w 303502"/>
                  <a:gd name="connsiteY0" fmla="*/ 54718 h 428514"/>
                  <a:gd name="connsiteX1" fmla="*/ 301068 w 303502"/>
                  <a:gd name="connsiteY1" fmla="*/ 1378 h 428514"/>
                  <a:gd name="connsiteX2" fmla="*/ 163908 w 303502"/>
                  <a:gd name="connsiteY2" fmla="*/ 92818 h 428514"/>
                  <a:gd name="connsiteX3" fmla="*/ 118188 w 303502"/>
                  <a:gd name="connsiteY3" fmla="*/ 245218 h 428514"/>
                  <a:gd name="connsiteX4" fmla="*/ 179148 w 303502"/>
                  <a:gd name="connsiteY4" fmla="*/ 428098 h 428514"/>
                  <a:gd name="connsiteX5" fmla="*/ 19128 w 303502"/>
                  <a:gd name="connsiteY5" fmla="*/ 268078 h 428514"/>
                  <a:gd name="connsiteX6" fmla="*/ 34368 w 303502"/>
                  <a:gd name="connsiteY6" fmla="*/ 54718 h 428514"/>
                  <a:gd name="connsiteX0" fmla="*/ 34368 w 301212"/>
                  <a:gd name="connsiteY0" fmla="*/ 57424 h 431199"/>
                  <a:gd name="connsiteX1" fmla="*/ 301068 w 301212"/>
                  <a:gd name="connsiteY1" fmla="*/ 4084 h 431199"/>
                  <a:gd name="connsiteX2" fmla="*/ 72468 w 301212"/>
                  <a:gd name="connsiteY2" fmla="*/ 141244 h 431199"/>
                  <a:gd name="connsiteX3" fmla="*/ 118188 w 301212"/>
                  <a:gd name="connsiteY3" fmla="*/ 247924 h 431199"/>
                  <a:gd name="connsiteX4" fmla="*/ 179148 w 301212"/>
                  <a:gd name="connsiteY4" fmla="*/ 430804 h 431199"/>
                  <a:gd name="connsiteX5" fmla="*/ 19128 w 301212"/>
                  <a:gd name="connsiteY5" fmla="*/ 270784 h 431199"/>
                  <a:gd name="connsiteX6" fmla="*/ 34368 w 301212"/>
                  <a:gd name="connsiteY6" fmla="*/ 57424 h 431199"/>
                  <a:gd name="connsiteX0" fmla="*/ 37147 w 349689"/>
                  <a:gd name="connsiteY0" fmla="*/ 27221 h 400996"/>
                  <a:gd name="connsiteX1" fmla="*/ 349567 w 349689"/>
                  <a:gd name="connsiteY1" fmla="*/ 11981 h 400996"/>
                  <a:gd name="connsiteX2" fmla="*/ 75247 w 349689"/>
                  <a:gd name="connsiteY2" fmla="*/ 111041 h 400996"/>
                  <a:gd name="connsiteX3" fmla="*/ 120967 w 349689"/>
                  <a:gd name="connsiteY3" fmla="*/ 217721 h 400996"/>
                  <a:gd name="connsiteX4" fmla="*/ 181927 w 349689"/>
                  <a:gd name="connsiteY4" fmla="*/ 400601 h 400996"/>
                  <a:gd name="connsiteX5" fmla="*/ 21907 w 349689"/>
                  <a:gd name="connsiteY5" fmla="*/ 240581 h 400996"/>
                  <a:gd name="connsiteX6" fmla="*/ 37147 w 349689"/>
                  <a:gd name="connsiteY6" fmla="*/ 27221 h 400996"/>
                  <a:gd name="connsiteX0" fmla="*/ 37147 w 350401"/>
                  <a:gd name="connsiteY0" fmla="*/ 28751 h 402516"/>
                  <a:gd name="connsiteX1" fmla="*/ 349567 w 350401"/>
                  <a:gd name="connsiteY1" fmla="*/ 13511 h 402516"/>
                  <a:gd name="connsiteX2" fmla="*/ 128587 w 350401"/>
                  <a:gd name="connsiteY2" fmla="*/ 135431 h 402516"/>
                  <a:gd name="connsiteX3" fmla="*/ 120967 w 350401"/>
                  <a:gd name="connsiteY3" fmla="*/ 219251 h 402516"/>
                  <a:gd name="connsiteX4" fmla="*/ 181927 w 350401"/>
                  <a:gd name="connsiteY4" fmla="*/ 402131 h 402516"/>
                  <a:gd name="connsiteX5" fmla="*/ 21907 w 350401"/>
                  <a:gd name="connsiteY5" fmla="*/ 242111 h 402516"/>
                  <a:gd name="connsiteX6" fmla="*/ 37147 w 350401"/>
                  <a:gd name="connsiteY6" fmla="*/ 28751 h 402516"/>
                  <a:gd name="connsiteX0" fmla="*/ 34366 w 347620"/>
                  <a:gd name="connsiteY0" fmla="*/ 28751 h 341746"/>
                  <a:gd name="connsiteX1" fmla="*/ 346786 w 347620"/>
                  <a:gd name="connsiteY1" fmla="*/ 13511 h 341746"/>
                  <a:gd name="connsiteX2" fmla="*/ 125806 w 347620"/>
                  <a:gd name="connsiteY2" fmla="*/ 135431 h 341746"/>
                  <a:gd name="connsiteX3" fmla="*/ 118186 w 347620"/>
                  <a:gd name="connsiteY3" fmla="*/ 219251 h 341746"/>
                  <a:gd name="connsiteX4" fmla="*/ 133426 w 347620"/>
                  <a:gd name="connsiteY4" fmla="*/ 341171 h 341746"/>
                  <a:gd name="connsiteX5" fmla="*/ 19126 w 347620"/>
                  <a:gd name="connsiteY5" fmla="*/ 242111 h 341746"/>
                  <a:gd name="connsiteX6" fmla="*/ 34366 w 347620"/>
                  <a:gd name="connsiteY6" fmla="*/ 28751 h 341746"/>
                  <a:gd name="connsiteX0" fmla="*/ 30027 w 275015"/>
                  <a:gd name="connsiteY0" fmla="*/ 28751 h 341746"/>
                  <a:gd name="connsiteX1" fmla="*/ 273867 w 275015"/>
                  <a:gd name="connsiteY1" fmla="*/ 13511 h 341746"/>
                  <a:gd name="connsiteX2" fmla="*/ 121467 w 275015"/>
                  <a:gd name="connsiteY2" fmla="*/ 135431 h 341746"/>
                  <a:gd name="connsiteX3" fmla="*/ 113847 w 275015"/>
                  <a:gd name="connsiteY3" fmla="*/ 219251 h 341746"/>
                  <a:gd name="connsiteX4" fmla="*/ 129087 w 275015"/>
                  <a:gd name="connsiteY4" fmla="*/ 341171 h 341746"/>
                  <a:gd name="connsiteX5" fmla="*/ 14787 w 275015"/>
                  <a:gd name="connsiteY5" fmla="*/ 242111 h 341746"/>
                  <a:gd name="connsiteX6" fmla="*/ 30027 w 275015"/>
                  <a:gd name="connsiteY6" fmla="*/ 28751 h 341746"/>
                  <a:gd name="connsiteX0" fmla="*/ 30027 w 273966"/>
                  <a:gd name="connsiteY0" fmla="*/ 28751 h 341746"/>
                  <a:gd name="connsiteX1" fmla="*/ 273867 w 273966"/>
                  <a:gd name="connsiteY1" fmla="*/ 13511 h 341746"/>
                  <a:gd name="connsiteX2" fmla="*/ 60507 w 273966"/>
                  <a:gd name="connsiteY2" fmla="*/ 135431 h 341746"/>
                  <a:gd name="connsiteX3" fmla="*/ 113847 w 273966"/>
                  <a:gd name="connsiteY3" fmla="*/ 219251 h 341746"/>
                  <a:gd name="connsiteX4" fmla="*/ 129087 w 273966"/>
                  <a:gd name="connsiteY4" fmla="*/ 341171 h 341746"/>
                  <a:gd name="connsiteX5" fmla="*/ 14787 w 273966"/>
                  <a:gd name="connsiteY5" fmla="*/ 242111 h 341746"/>
                  <a:gd name="connsiteX6" fmla="*/ 30027 w 273966"/>
                  <a:gd name="connsiteY6" fmla="*/ 28751 h 341746"/>
                  <a:gd name="connsiteX0" fmla="*/ 22865 w 267494"/>
                  <a:gd name="connsiteY0" fmla="*/ 32803 h 345798"/>
                  <a:gd name="connsiteX1" fmla="*/ 121863 w 267494"/>
                  <a:gd name="connsiteY1" fmla="*/ 2323 h 345798"/>
                  <a:gd name="connsiteX2" fmla="*/ 266705 w 267494"/>
                  <a:gd name="connsiteY2" fmla="*/ 17563 h 345798"/>
                  <a:gd name="connsiteX3" fmla="*/ 53345 w 267494"/>
                  <a:gd name="connsiteY3" fmla="*/ 139483 h 345798"/>
                  <a:gd name="connsiteX4" fmla="*/ 106685 w 267494"/>
                  <a:gd name="connsiteY4" fmla="*/ 223303 h 345798"/>
                  <a:gd name="connsiteX5" fmla="*/ 121925 w 267494"/>
                  <a:gd name="connsiteY5" fmla="*/ 345223 h 345798"/>
                  <a:gd name="connsiteX6" fmla="*/ 7625 w 267494"/>
                  <a:gd name="connsiteY6" fmla="*/ 246163 h 345798"/>
                  <a:gd name="connsiteX7" fmla="*/ 22865 w 267494"/>
                  <a:gd name="connsiteY7" fmla="*/ 32803 h 345798"/>
                  <a:gd name="connsiteX0" fmla="*/ 22865 w 267494"/>
                  <a:gd name="connsiteY0" fmla="*/ 32803 h 345798"/>
                  <a:gd name="connsiteX1" fmla="*/ 121863 w 267494"/>
                  <a:gd name="connsiteY1" fmla="*/ 2323 h 345798"/>
                  <a:gd name="connsiteX2" fmla="*/ 266705 w 267494"/>
                  <a:gd name="connsiteY2" fmla="*/ 17563 h 345798"/>
                  <a:gd name="connsiteX3" fmla="*/ 53345 w 267494"/>
                  <a:gd name="connsiteY3" fmla="*/ 139483 h 345798"/>
                  <a:gd name="connsiteX4" fmla="*/ 106685 w 267494"/>
                  <a:gd name="connsiteY4" fmla="*/ 223303 h 345798"/>
                  <a:gd name="connsiteX5" fmla="*/ 121925 w 267494"/>
                  <a:gd name="connsiteY5" fmla="*/ 345223 h 345798"/>
                  <a:gd name="connsiteX6" fmla="*/ 7625 w 267494"/>
                  <a:gd name="connsiteY6" fmla="*/ 246163 h 345798"/>
                  <a:gd name="connsiteX7" fmla="*/ 22865 w 267494"/>
                  <a:gd name="connsiteY7" fmla="*/ 32803 h 345798"/>
                  <a:gd name="connsiteX0" fmla="*/ 22865 w 259925"/>
                  <a:gd name="connsiteY0" fmla="*/ 41228 h 354223"/>
                  <a:gd name="connsiteX1" fmla="*/ 121863 w 259925"/>
                  <a:gd name="connsiteY1" fmla="*/ 10748 h 354223"/>
                  <a:gd name="connsiteX2" fmla="*/ 259085 w 259925"/>
                  <a:gd name="connsiteY2" fmla="*/ 10748 h 354223"/>
                  <a:gd name="connsiteX3" fmla="*/ 53345 w 259925"/>
                  <a:gd name="connsiteY3" fmla="*/ 147908 h 354223"/>
                  <a:gd name="connsiteX4" fmla="*/ 106685 w 259925"/>
                  <a:gd name="connsiteY4" fmla="*/ 231728 h 354223"/>
                  <a:gd name="connsiteX5" fmla="*/ 121925 w 259925"/>
                  <a:gd name="connsiteY5" fmla="*/ 353648 h 354223"/>
                  <a:gd name="connsiteX6" fmla="*/ 7625 w 259925"/>
                  <a:gd name="connsiteY6" fmla="*/ 254588 h 354223"/>
                  <a:gd name="connsiteX7" fmla="*/ 22865 w 259925"/>
                  <a:gd name="connsiteY7" fmla="*/ 41228 h 354223"/>
                  <a:gd name="connsiteX0" fmla="*/ 22865 w 267933"/>
                  <a:gd name="connsiteY0" fmla="*/ 95394 h 408389"/>
                  <a:gd name="connsiteX1" fmla="*/ 121863 w 267933"/>
                  <a:gd name="connsiteY1" fmla="*/ 64914 h 408389"/>
                  <a:gd name="connsiteX2" fmla="*/ 259085 w 267933"/>
                  <a:gd name="connsiteY2" fmla="*/ 64914 h 408389"/>
                  <a:gd name="connsiteX3" fmla="*/ 53345 w 267933"/>
                  <a:gd name="connsiteY3" fmla="*/ 202074 h 408389"/>
                  <a:gd name="connsiteX4" fmla="*/ 106685 w 267933"/>
                  <a:gd name="connsiteY4" fmla="*/ 285894 h 408389"/>
                  <a:gd name="connsiteX5" fmla="*/ 121925 w 267933"/>
                  <a:gd name="connsiteY5" fmla="*/ 407814 h 408389"/>
                  <a:gd name="connsiteX6" fmla="*/ 7625 w 267933"/>
                  <a:gd name="connsiteY6" fmla="*/ 308754 h 408389"/>
                  <a:gd name="connsiteX7" fmla="*/ 22865 w 267933"/>
                  <a:gd name="connsiteY7" fmla="*/ 95394 h 408389"/>
                  <a:gd name="connsiteX0" fmla="*/ 22865 w 259187"/>
                  <a:gd name="connsiteY0" fmla="*/ 39512 h 352507"/>
                  <a:gd name="connsiteX1" fmla="*/ 259085 w 259187"/>
                  <a:gd name="connsiteY1" fmla="*/ 9032 h 352507"/>
                  <a:gd name="connsiteX2" fmla="*/ 53345 w 259187"/>
                  <a:gd name="connsiteY2" fmla="*/ 146192 h 352507"/>
                  <a:gd name="connsiteX3" fmla="*/ 106685 w 259187"/>
                  <a:gd name="connsiteY3" fmla="*/ 230012 h 352507"/>
                  <a:gd name="connsiteX4" fmla="*/ 121925 w 259187"/>
                  <a:gd name="connsiteY4" fmla="*/ 351932 h 352507"/>
                  <a:gd name="connsiteX5" fmla="*/ 7625 w 259187"/>
                  <a:gd name="connsiteY5" fmla="*/ 252872 h 352507"/>
                  <a:gd name="connsiteX6" fmla="*/ 22865 w 259187"/>
                  <a:gd name="connsiteY6" fmla="*/ 39512 h 352507"/>
                  <a:gd name="connsiteX0" fmla="*/ 29118 w 257824"/>
                  <a:gd name="connsiteY0" fmla="*/ 12465 h 325460"/>
                  <a:gd name="connsiteX1" fmla="*/ 257718 w 257824"/>
                  <a:gd name="connsiteY1" fmla="*/ 35325 h 325460"/>
                  <a:gd name="connsiteX2" fmla="*/ 59598 w 257824"/>
                  <a:gd name="connsiteY2" fmla="*/ 119145 h 325460"/>
                  <a:gd name="connsiteX3" fmla="*/ 112938 w 257824"/>
                  <a:gd name="connsiteY3" fmla="*/ 202965 h 325460"/>
                  <a:gd name="connsiteX4" fmla="*/ 128178 w 257824"/>
                  <a:gd name="connsiteY4" fmla="*/ 324885 h 325460"/>
                  <a:gd name="connsiteX5" fmla="*/ 13878 w 257824"/>
                  <a:gd name="connsiteY5" fmla="*/ 225825 h 325460"/>
                  <a:gd name="connsiteX6" fmla="*/ 29118 w 257824"/>
                  <a:gd name="connsiteY6" fmla="*/ 12465 h 325460"/>
                  <a:gd name="connsiteX0" fmla="*/ 29118 w 257824"/>
                  <a:gd name="connsiteY0" fmla="*/ 33840 h 346835"/>
                  <a:gd name="connsiteX1" fmla="*/ 257718 w 257824"/>
                  <a:gd name="connsiteY1" fmla="*/ 10980 h 346835"/>
                  <a:gd name="connsiteX2" fmla="*/ 59598 w 257824"/>
                  <a:gd name="connsiteY2" fmla="*/ 140520 h 346835"/>
                  <a:gd name="connsiteX3" fmla="*/ 112938 w 257824"/>
                  <a:gd name="connsiteY3" fmla="*/ 224340 h 346835"/>
                  <a:gd name="connsiteX4" fmla="*/ 128178 w 257824"/>
                  <a:gd name="connsiteY4" fmla="*/ 346260 h 346835"/>
                  <a:gd name="connsiteX5" fmla="*/ 13878 w 257824"/>
                  <a:gd name="connsiteY5" fmla="*/ 247200 h 346835"/>
                  <a:gd name="connsiteX6" fmla="*/ 29118 w 257824"/>
                  <a:gd name="connsiteY6" fmla="*/ 33840 h 346835"/>
                  <a:gd name="connsiteX0" fmla="*/ 29118 w 258336"/>
                  <a:gd name="connsiteY0" fmla="*/ 84431 h 397426"/>
                  <a:gd name="connsiteX1" fmla="*/ 257718 w 258336"/>
                  <a:gd name="connsiteY1" fmla="*/ 61571 h 397426"/>
                  <a:gd name="connsiteX2" fmla="*/ 59598 w 258336"/>
                  <a:gd name="connsiteY2" fmla="*/ 191111 h 397426"/>
                  <a:gd name="connsiteX3" fmla="*/ 112938 w 258336"/>
                  <a:gd name="connsiteY3" fmla="*/ 274931 h 397426"/>
                  <a:gd name="connsiteX4" fmla="*/ 128178 w 258336"/>
                  <a:gd name="connsiteY4" fmla="*/ 396851 h 397426"/>
                  <a:gd name="connsiteX5" fmla="*/ 13878 w 258336"/>
                  <a:gd name="connsiteY5" fmla="*/ 297791 h 397426"/>
                  <a:gd name="connsiteX6" fmla="*/ 29118 w 258336"/>
                  <a:gd name="connsiteY6" fmla="*/ 84431 h 397426"/>
                  <a:gd name="connsiteX0" fmla="*/ 29118 w 258336"/>
                  <a:gd name="connsiteY0" fmla="*/ 84431 h 397426"/>
                  <a:gd name="connsiteX1" fmla="*/ 257718 w 258336"/>
                  <a:gd name="connsiteY1" fmla="*/ 61571 h 397426"/>
                  <a:gd name="connsiteX2" fmla="*/ 59598 w 258336"/>
                  <a:gd name="connsiteY2" fmla="*/ 191111 h 397426"/>
                  <a:gd name="connsiteX3" fmla="*/ 112938 w 258336"/>
                  <a:gd name="connsiteY3" fmla="*/ 274931 h 397426"/>
                  <a:gd name="connsiteX4" fmla="*/ 128178 w 258336"/>
                  <a:gd name="connsiteY4" fmla="*/ 396851 h 397426"/>
                  <a:gd name="connsiteX5" fmla="*/ 13878 w 258336"/>
                  <a:gd name="connsiteY5" fmla="*/ 297791 h 397426"/>
                  <a:gd name="connsiteX6" fmla="*/ 29118 w 258336"/>
                  <a:gd name="connsiteY6" fmla="*/ 84431 h 397426"/>
                  <a:gd name="connsiteX0" fmla="*/ 29118 w 258336"/>
                  <a:gd name="connsiteY0" fmla="*/ 84431 h 396851"/>
                  <a:gd name="connsiteX1" fmla="*/ 257718 w 258336"/>
                  <a:gd name="connsiteY1" fmla="*/ 61571 h 396851"/>
                  <a:gd name="connsiteX2" fmla="*/ 59598 w 258336"/>
                  <a:gd name="connsiteY2" fmla="*/ 191111 h 396851"/>
                  <a:gd name="connsiteX3" fmla="*/ 112938 w 258336"/>
                  <a:gd name="connsiteY3" fmla="*/ 274931 h 396851"/>
                  <a:gd name="connsiteX4" fmla="*/ 128178 w 258336"/>
                  <a:gd name="connsiteY4" fmla="*/ 396851 h 396851"/>
                  <a:gd name="connsiteX5" fmla="*/ 13878 w 258336"/>
                  <a:gd name="connsiteY5" fmla="*/ 297791 h 396851"/>
                  <a:gd name="connsiteX6" fmla="*/ 29118 w 258336"/>
                  <a:gd name="connsiteY6" fmla="*/ 84431 h 396851"/>
                  <a:gd name="connsiteX0" fmla="*/ 29118 w 258336"/>
                  <a:gd name="connsiteY0" fmla="*/ 84431 h 423675"/>
                  <a:gd name="connsiteX1" fmla="*/ 257718 w 258336"/>
                  <a:gd name="connsiteY1" fmla="*/ 61571 h 423675"/>
                  <a:gd name="connsiteX2" fmla="*/ 59598 w 258336"/>
                  <a:gd name="connsiteY2" fmla="*/ 191111 h 423675"/>
                  <a:gd name="connsiteX3" fmla="*/ 112938 w 258336"/>
                  <a:gd name="connsiteY3" fmla="*/ 274931 h 423675"/>
                  <a:gd name="connsiteX4" fmla="*/ 128178 w 258336"/>
                  <a:gd name="connsiteY4" fmla="*/ 396851 h 423675"/>
                  <a:gd name="connsiteX5" fmla="*/ 13878 w 258336"/>
                  <a:gd name="connsiteY5" fmla="*/ 297791 h 423675"/>
                  <a:gd name="connsiteX6" fmla="*/ 29118 w 258336"/>
                  <a:gd name="connsiteY6" fmla="*/ 84431 h 423675"/>
                  <a:gd name="connsiteX0" fmla="*/ 32194 w 261412"/>
                  <a:gd name="connsiteY0" fmla="*/ 84431 h 444137"/>
                  <a:gd name="connsiteX1" fmla="*/ 260794 w 261412"/>
                  <a:gd name="connsiteY1" fmla="*/ 61571 h 444137"/>
                  <a:gd name="connsiteX2" fmla="*/ 62674 w 261412"/>
                  <a:gd name="connsiteY2" fmla="*/ 191111 h 444137"/>
                  <a:gd name="connsiteX3" fmla="*/ 116014 w 261412"/>
                  <a:gd name="connsiteY3" fmla="*/ 274931 h 444137"/>
                  <a:gd name="connsiteX4" fmla="*/ 176974 w 261412"/>
                  <a:gd name="connsiteY4" fmla="*/ 419711 h 444137"/>
                  <a:gd name="connsiteX5" fmla="*/ 16954 w 261412"/>
                  <a:gd name="connsiteY5" fmla="*/ 297791 h 444137"/>
                  <a:gd name="connsiteX6" fmla="*/ 32194 w 261412"/>
                  <a:gd name="connsiteY6" fmla="*/ 84431 h 444137"/>
                  <a:gd name="connsiteX0" fmla="*/ 32194 w 261412"/>
                  <a:gd name="connsiteY0" fmla="*/ 84431 h 423062"/>
                  <a:gd name="connsiteX1" fmla="*/ 260794 w 261412"/>
                  <a:gd name="connsiteY1" fmla="*/ 61571 h 423062"/>
                  <a:gd name="connsiteX2" fmla="*/ 62674 w 261412"/>
                  <a:gd name="connsiteY2" fmla="*/ 191111 h 423062"/>
                  <a:gd name="connsiteX3" fmla="*/ 116014 w 261412"/>
                  <a:gd name="connsiteY3" fmla="*/ 274931 h 423062"/>
                  <a:gd name="connsiteX4" fmla="*/ 176974 w 261412"/>
                  <a:gd name="connsiteY4" fmla="*/ 419711 h 423062"/>
                  <a:gd name="connsiteX5" fmla="*/ 16954 w 261412"/>
                  <a:gd name="connsiteY5" fmla="*/ 297791 h 423062"/>
                  <a:gd name="connsiteX6" fmla="*/ 32194 w 261412"/>
                  <a:gd name="connsiteY6" fmla="*/ 84431 h 423062"/>
                  <a:gd name="connsiteX0" fmla="*/ 32194 w 261412"/>
                  <a:gd name="connsiteY0" fmla="*/ 84431 h 423062"/>
                  <a:gd name="connsiteX1" fmla="*/ 260794 w 261412"/>
                  <a:gd name="connsiteY1" fmla="*/ 61571 h 423062"/>
                  <a:gd name="connsiteX2" fmla="*/ 62674 w 261412"/>
                  <a:gd name="connsiteY2" fmla="*/ 191111 h 423062"/>
                  <a:gd name="connsiteX3" fmla="*/ 116014 w 261412"/>
                  <a:gd name="connsiteY3" fmla="*/ 274931 h 423062"/>
                  <a:gd name="connsiteX4" fmla="*/ 176974 w 261412"/>
                  <a:gd name="connsiteY4" fmla="*/ 419711 h 423062"/>
                  <a:gd name="connsiteX5" fmla="*/ 16954 w 261412"/>
                  <a:gd name="connsiteY5" fmla="*/ 297791 h 423062"/>
                  <a:gd name="connsiteX6" fmla="*/ 32194 w 261412"/>
                  <a:gd name="connsiteY6" fmla="*/ 84431 h 4230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61412" h="423062">
                    <a:moveTo>
                      <a:pt x="32194" y="84431"/>
                    </a:moveTo>
                    <a:cubicBezTo>
                      <a:pt x="72834" y="45061"/>
                      <a:pt x="248094" y="-70509"/>
                      <a:pt x="260794" y="61571"/>
                    </a:cubicBezTo>
                    <a:cubicBezTo>
                      <a:pt x="273494" y="193651"/>
                      <a:pt x="86804" y="155551"/>
                      <a:pt x="62674" y="191111"/>
                    </a:cubicBezTo>
                    <a:cubicBezTo>
                      <a:pt x="38544" y="226671"/>
                      <a:pt x="96964" y="236831"/>
                      <a:pt x="116014" y="274931"/>
                    </a:cubicBezTo>
                    <a:cubicBezTo>
                      <a:pt x="135064" y="313031"/>
                      <a:pt x="323024" y="306681"/>
                      <a:pt x="176974" y="419711"/>
                    </a:cubicBezTo>
                    <a:cubicBezTo>
                      <a:pt x="76644" y="441301"/>
                      <a:pt x="41084" y="353671"/>
                      <a:pt x="16954" y="297791"/>
                    </a:cubicBezTo>
                    <a:cubicBezTo>
                      <a:pt x="-7176" y="241911"/>
                      <a:pt x="-8446" y="123801"/>
                      <a:pt x="32194" y="84431"/>
                    </a:cubicBezTo>
                    <a:close/>
                  </a:path>
                </a:pathLst>
              </a:custGeom>
              <a:solidFill>
                <a:srgbClr val="5D5DFF">
                  <a:alpha val="52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0" name="Oval 274"/>
              <p:cNvSpPr/>
              <p:nvPr/>
            </p:nvSpPr>
            <p:spPr>
              <a:xfrm>
                <a:off x="1172" y="1217"/>
                <a:ext cx="22" cy="24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Oval 275"/>
              <p:cNvSpPr/>
              <p:nvPr/>
            </p:nvSpPr>
            <p:spPr>
              <a:xfrm>
                <a:off x="1219" y="1187"/>
                <a:ext cx="21" cy="24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Oval 276"/>
              <p:cNvSpPr/>
              <p:nvPr/>
            </p:nvSpPr>
            <p:spPr>
              <a:xfrm>
                <a:off x="1140" y="1194"/>
                <a:ext cx="24" cy="21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Oval 277"/>
              <p:cNvSpPr/>
              <p:nvPr/>
            </p:nvSpPr>
            <p:spPr>
              <a:xfrm>
                <a:off x="1207" y="1253"/>
                <a:ext cx="24" cy="24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Oval 278"/>
              <p:cNvSpPr/>
              <p:nvPr/>
            </p:nvSpPr>
            <p:spPr>
              <a:xfrm>
                <a:off x="1134" y="1235"/>
                <a:ext cx="22" cy="24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Oval 279"/>
              <p:cNvSpPr/>
              <p:nvPr/>
            </p:nvSpPr>
            <p:spPr>
              <a:xfrm>
                <a:off x="1117" y="1085"/>
                <a:ext cx="21" cy="24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1" name="Oval 280"/>
              <p:cNvSpPr/>
              <p:nvPr/>
            </p:nvSpPr>
            <p:spPr>
              <a:xfrm>
                <a:off x="1204" y="1220"/>
                <a:ext cx="21" cy="20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2" name="Oval 281"/>
              <p:cNvSpPr/>
              <p:nvPr/>
            </p:nvSpPr>
            <p:spPr>
              <a:xfrm>
                <a:off x="1239" y="1235"/>
                <a:ext cx="21" cy="21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3" name="Oval 282"/>
              <p:cNvSpPr/>
              <p:nvPr/>
            </p:nvSpPr>
            <p:spPr>
              <a:xfrm>
                <a:off x="974" y="1194"/>
                <a:ext cx="21" cy="21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4" name="Oval 283"/>
              <p:cNvSpPr/>
              <p:nvPr/>
            </p:nvSpPr>
            <p:spPr>
              <a:xfrm>
                <a:off x="1231" y="1296"/>
                <a:ext cx="22" cy="21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5" name="Oval 284"/>
              <p:cNvSpPr/>
              <p:nvPr/>
            </p:nvSpPr>
            <p:spPr>
              <a:xfrm>
                <a:off x="1170" y="1303"/>
                <a:ext cx="25" cy="25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6" name="Oval 285"/>
              <p:cNvSpPr/>
              <p:nvPr/>
            </p:nvSpPr>
            <p:spPr>
              <a:xfrm>
                <a:off x="1139" y="1316"/>
                <a:ext cx="21" cy="21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7" name="Oval 286"/>
              <p:cNvSpPr/>
              <p:nvPr/>
            </p:nvSpPr>
            <p:spPr>
              <a:xfrm>
                <a:off x="1012" y="1271"/>
                <a:ext cx="22" cy="24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8" name="Oval 287"/>
              <p:cNvSpPr/>
              <p:nvPr/>
            </p:nvSpPr>
            <p:spPr>
              <a:xfrm>
                <a:off x="1098" y="1206"/>
                <a:ext cx="26" cy="22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9" name="Oval 288"/>
              <p:cNvSpPr/>
              <p:nvPr/>
            </p:nvSpPr>
            <p:spPr>
              <a:xfrm>
                <a:off x="1202" y="1285"/>
                <a:ext cx="24" cy="22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0" name="Oval 289"/>
              <p:cNvSpPr/>
              <p:nvPr/>
            </p:nvSpPr>
            <p:spPr>
              <a:xfrm>
                <a:off x="1170" y="1265"/>
                <a:ext cx="25" cy="21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1" name="Oval 290"/>
              <p:cNvSpPr/>
              <p:nvPr/>
            </p:nvSpPr>
            <p:spPr>
              <a:xfrm>
                <a:off x="968" y="1230"/>
                <a:ext cx="22" cy="21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72" name="Oval 291"/>
              <p:cNvSpPr/>
              <p:nvPr/>
            </p:nvSpPr>
            <p:spPr>
              <a:xfrm>
                <a:off x="1008" y="1140"/>
                <a:ext cx="24" cy="22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01" name="Oval 292"/>
              <p:cNvSpPr/>
              <p:nvPr/>
            </p:nvSpPr>
            <p:spPr>
              <a:xfrm>
                <a:off x="1204" y="1137"/>
                <a:ext cx="24" cy="22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26" name="Oval 293"/>
              <p:cNvSpPr/>
              <p:nvPr/>
            </p:nvSpPr>
            <p:spPr>
              <a:xfrm>
                <a:off x="1058" y="1085"/>
                <a:ext cx="25" cy="24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27" name="Oval 294"/>
              <p:cNvSpPr/>
              <p:nvPr/>
            </p:nvSpPr>
            <p:spPr>
              <a:xfrm>
                <a:off x="1038" y="1305"/>
                <a:ext cx="24" cy="22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28" name="Oval 295"/>
              <p:cNvSpPr/>
              <p:nvPr/>
            </p:nvSpPr>
            <p:spPr>
              <a:xfrm>
                <a:off x="1037" y="1113"/>
                <a:ext cx="21" cy="24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29" name="Oval 296"/>
              <p:cNvSpPr/>
              <p:nvPr/>
            </p:nvSpPr>
            <p:spPr>
              <a:xfrm>
                <a:off x="1081" y="1096"/>
                <a:ext cx="21" cy="22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30" name="Oval 297"/>
              <p:cNvSpPr/>
              <p:nvPr/>
            </p:nvSpPr>
            <p:spPr>
              <a:xfrm>
                <a:off x="1080" y="1327"/>
                <a:ext cx="22" cy="20"/>
              </a:xfrm>
              <a:prstGeom prst="ellipse">
                <a:avLst/>
              </a:prstGeom>
              <a:solidFill>
                <a:srgbClr val="5D87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4339" name="Group 821"/>
            <p:cNvGrpSpPr>
              <a:grpSpLocks/>
            </p:cNvGrpSpPr>
            <p:nvPr/>
          </p:nvGrpSpPr>
          <p:grpSpPr bwMode="auto">
            <a:xfrm>
              <a:off x="3205163" y="2946400"/>
              <a:ext cx="423862" cy="403225"/>
              <a:chOff x="2138" y="1211"/>
              <a:chExt cx="332" cy="316"/>
            </a:xfrm>
          </p:grpSpPr>
          <p:sp>
            <p:nvSpPr>
              <p:cNvPr id="331" name="Freeform 299"/>
              <p:cNvSpPr/>
              <p:nvPr/>
            </p:nvSpPr>
            <p:spPr>
              <a:xfrm>
                <a:off x="2138" y="1211"/>
                <a:ext cx="332" cy="316"/>
              </a:xfrm>
              <a:custGeom>
                <a:avLst/>
                <a:gdLst>
                  <a:gd name="connsiteX0" fmla="*/ 33019 w 534120"/>
                  <a:gd name="connsiteY0" fmla="*/ 76359 h 450958"/>
                  <a:gd name="connsiteX1" fmla="*/ 269239 w 534120"/>
                  <a:gd name="connsiteY1" fmla="*/ 159 h 450958"/>
                  <a:gd name="connsiteX2" fmla="*/ 513079 w 534120"/>
                  <a:gd name="connsiteY2" fmla="*/ 91599 h 450958"/>
                  <a:gd name="connsiteX3" fmla="*/ 490219 w 534120"/>
                  <a:gd name="connsiteY3" fmla="*/ 358299 h 450958"/>
                  <a:gd name="connsiteX4" fmla="*/ 238759 w 534120"/>
                  <a:gd name="connsiteY4" fmla="*/ 449739 h 450958"/>
                  <a:gd name="connsiteX5" fmla="*/ 25399 w 534120"/>
                  <a:gd name="connsiteY5" fmla="*/ 304959 h 450958"/>
                  <a:gd name="connsiteX6" fmla="*/ 33019 w 534120"/>
                  <a:gd name="connsiteY6" fmla="*/ 76359 h 450958"/>
                  <a:gd name="connsiteX0" fmla="*/ 33019 w 524569"/>
                  <a:gd name="connsiteY0" fmla="*/ 76359 h 450798"/>
                  <a:gd name="connsiteX1" fmla="*/ 269239 w 524569"/>
                  <a:gd name="connsiteY1" fmla="*/ 159 h 450798"/>
                  <a:gd name="connsiteX2" fmla="*/ 513079 w 524569"/>
                  <a:gd name="connsiteY2" fmla="*/ 91599 h 450798"/>
                  <a:gd name="connsiteX3" fmla="*/ 459739 w 524569"/>
                  <a:gd name="connsiteY3" fmla="*/ 350679 h 450798"/>
                  <a:gd name="connsiteX4" fmla="*/ 238759 w 524569"/>
                  <a:gd name="connsiteY4" fmla="*/ 449739 h 450798"/>
                  <a:gd name="connsiteX5" fmla="*/ 25399 w 524569"/>
                  <a:gd name="connsiteY5" fmla="*/ 304959 h 450798"/>
                  <a:gd name="connsiteX6" fmla="*/ 33019 w 524569"/>
                  <a:gd name="connsiteY6" fmla="*/ 76359 h 450798"/>
                  <a:gd name="connsiteX0" fmla="*/ 33019 w 489848"/>
                  <a:gd name="connsiteY0" fmla="*/ 77291 h 451646"/>
                  <a:gd name="connsiteX1" fmla="*/ 269239 w 489848"/>
                  <a:gd name="connsiteY1" fmla="*/ 1091 h 451646"/>
                  <a:gd name="connsiteX2" fmla="*/ 467359 w 489848"/>
                  <a:gd name="connsiteY2" fmla="*/ 123011 h 451646"/>
                  <a:gd name="connsiteX3" fmla="*/ 459739 w 489848"/>
                  <a:gd name="connsiteY3" fmla="*/ 351611 h 451646"/>
                  <a:gd name="connsiteX4" fmla="*/ 238759 w 489848"/>
                  <a:gd name="connsiteY4" fmla="*/ 450671 h 451646"/>
                  <a:gd name="connsiteX5" fmla="*/ 25399 w 489848"/>
                  <a:gd name="connsiteY5" fmla="*/ 305891 h 451646"/>
                  <a:gd name="connsiteX6" fmla="*/ 33019 w 489848"/>
                  <a:gd name="connsiteY6" fmla="*/ 77291 h 451646"/>
                  <a:gd name="connsiteX0" fmla="*/ 33019 w 515347"/>
                  <a:gd name="connsiteY0" fmla="*/ 77291 h 451782"/>
                  <a:gd name="connsiteX1" fmla="*/ 269239 w 515347"/>
                  <a:gd name="connsiteY1" fmla="*/ 1091 h 451782"/>
                  <a:gd name="connsiteX2" fmla="*/ 467359 w 515347"/>
                  <a:gd name="connsiteY2" fmla="*/ 123011 h 451782"/>
                  <a:gd name="connsiteX3" fmla="*/ 497839 w 515347"/>
                  <a:gd name="connsiteY3" fmla="*/ 359231 h 451782"/>
                  <a:gd name="connsiteX4" fmla="*/ 238759 w 515347"/>
                  <a:gd name="connsiteY4" fmla="*/ 450671 h 451782"/>
                  <a:gd name="connsiteX5" fmla="*/ 25399 w 515347"/>
                  <a:gd name="connsiteY5" fmla="*/ 305891 h 451782"/>
                  <a:gd name="connsiteX6" fmla="*/ 33019 w 515347"/>
                  <a:gd name="connsiteY6" fmla="*/ 77291 h 451782"/>
                  <a:gd name="connsiteX0" fmla="*/ 33460 w 515520"/>
                  <a:gd name="connsiteY0" fmla="*/ 122483 h 496974"/>
                  <a:gd name="connsiteX1" fmla="*/ 277300 w 515520"/>
                  <a:gd name="connsiteY1" fmla="*/ 563 h 496974"/>
                  <a:gd name="connsiteX2" fmla="*/ 467800 w 515520"/>
                  <a:gd name="connsiteY2" fmla="*/ 168203 h 496974"/>
                  <a:gd name="connsiteX3" fmla="*/ 498280 w 515520"/>
                  <a:gd name="connsiteY3" fmla="*/ 404423 h 496974"/>
                  <a:gd name="connsiteX4" fmla="*/ 239200 w 515520"/>
                  <a:gd name="connsiteY4" fmla="*/ 495863 h 496974"/>
                  <a:gd name="connsiteX5" fmla="*/ 25840 w 515520"/>
                  <a:gd name="connsiteY5" fmla="*/ 351083 h 496974"/>
                  <a:gd name="connsiteX6" fmla="*/ 33460 w 515520"/>
                  <a:gd name="connsiteY6" fmla="*/ 122483 h 4969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15520" h="496974">
                    <a:moveTo>
                      <a:pt x="33460" y="122483"/>
                    </a:moveTo>
                    <a:cubicBezTo>
                      <a:pt x="75370" y="64063"/>
                      <a:pt x="204910" y="-7057"/>
                      <a:pt x="277300" y="563"/>
                    </a:cubicBezTo>
                    <a:cubicBezTo>
                      <a:pt x="349690" y="8183"/>
                      <a:pt x="430970" y="100893"/>
                      <a:pt x="467800" y="168203"/>
                    </a:cubicBezTo>
                    <a:cubicBezTo>
                      <a:pt x="504630" y="235513"/>
                      <a:pt x="536380" y="349813"/>
                      <a:pt x="498280" y="404423"/>
                    </a:cubicBezTo>
                    <a:cubicBezTo>
                      <a:pt x="460180" y="459033"/>
                      <a:pt x="316670" y="504753"/>
                      <a:pt x="239200" y="495863"/>
                    </a:cubicBezTo>
                    <a:cubicBezTo>
                      <a:pt x="161730" y="486973"/>
                      <a:pt x="62670" y="413313"/>
                      <a:pt x="25840" y="351083"/>
                    </a:cubicBezTo>
                    <a:cubicBezTo>
                      <a:pt x="-10990" y="288853"/>
                      <a:pt x="-8450" y="180903"/>
                      <a:pt x="33460" y="122483"/>
                    </a:cubicBezTo>
                    <a:close/>
                  </a:path>
                </a:pathLst>
              </a:custGeom>
              <a:solidFill>
                <a:srgbClr val="FFD1D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32" name="Oval 301"/>
              <p:cNvSpPr/>
              <p:nvPr/>
            </p:nvSpPr>
            <p:spPr>
              <a:xfrm>
                <a:off x="2356" y="1297"/>
                <a:ext cx="22" cy="24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33" name="Oval 302"/>
              <p:cNvSpPr/>
              <p:nvPr/>
            </p:nvSpPr>
            <p:spPr>
              <a:xfrm>
                <a:off x="2403" y="1338"/>
                <a:ext cx="24" cy="24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34" name="Oval 303"/>
              <p:cNvSpPr/>
              <p:nvPr/>
            </p:nvSpPr>
            <p:spPr>
              <a:xfrm>
                <a:off x="2295" y="1330"/>
                <a:ext cx="22" cy="21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35" name="Oval 304"/>
              <p:cNvSpPr/>
              <p:nvPr/>
            </p:nvSpPr>
            <p:spPr>
              <a:xfrm>
                <a:off x="2392" y="1404"/>
                <a:ext cx="25" cy="22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36" name="Oval 305"/>
              <p:cNvSpPr/>
              <p:nvPr/>
            </p:nvSpPr>
            <p:spPr>
              <a:xfrm>
                <a:off x="2281" y="1411"/>
                <a:ext cx="24" cy="21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37" name="Oval 306"/>
              <p:cNvSpPr/>
              <p:nvPr/>
            </p:nvSpPr>
            <p:spPr>
              <a:xfrm>
                <a:off x="2301" y="1236"/>
                <a:ext cx="24" cy="24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38" name="Oval 307"/>
              <p:cNvSpPr/>
              <p:nvPr/>
            </p:nvSpPr>
            <p:spPr>
              <a:xfrm>
                <a:off x="2389" y="1371"/>
                <a:ext cx="22" cy="20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39" name="Oval 308"/>
              <p:cNvSpPr/>
              <p:nvPr/>
            </p:nvSpPr>
            <p:spPr>
              <a:xfrm>
                <a:off x="2424" y="1385"/>
                <a:ext cx="24" cy="22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40" name="Oval 309"/>
              <p:cNvSpPr/>
              <p:nvPr/>
            </p:nvSpPr>
            <p:spPr>
              <a:xfrm>
                <a:off x="2158" y="1345"/>
                <a:ext cx="24" cy="21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41" name="Oval 310"/>
              <p:cNvSpPr/>
              <p:nvPr/>
            </p:nvSpPr>
            <p:spPr>
              <a:xfrm>
                <a:off x="2415" y="1447"/>
                <a:ext cx="21" cy="21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42" name="Oval 311"/>
              <p:cNvSpPr/>
              <p:nvPr/>
            </p:nvSpPr>
            <p:spPr>
              <a:xfrm>
                <a:off x="2366" y="1461"/>
                <a:ext cx="22" cy="22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43" name="Oval 312"/>
              <p:cNvSpPr/>
              <p:nvPr/>
            </p:nvSpPr>
            <p:spPr>
              <a:xfrm>
                <a:off x="2322" y="1467"/>
                <a:ext cx="22" cy="21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44" name="Oval 313"/>
              <p:cNvSpPr/>
              <p:nvPr/>
            </p:nvSpPr>
            <p:spPr>
              <a:xfrm>
                <a:off x="2196" y="1422"/>
                <a:ext cx="21" cy="20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45" name="Oval 314"/>
              <p:cNvSpPr/>
              <p:nvPr/>
            </p:nvSpPr>
            <p:spPr>
              <a:xfrm>
                <a:off x="2283" y="1357"/>
                <a:ext cx="21" cy="22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46" name="Oval 315"/>
              <p:cNvSpPr/>
              <p:nvPr/>
            </p:nvSpPr>
            <p:spPr>
              <a:xfrm>
                <a:off x="2387" y="1436"/>
                <a:ext cx="25" cy="22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47" name="Oval 316"/>
              <p:cNvSpPr/>
              <p:nvPr/>
            </p:nvSpPr>
            <p:spPr>
              <a:xfrm>
                <a:off x="2349" y="1253"/>
                <a:ext cx="21" cy="21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48" name="Oval 317"/>
              <p:cNvSpPr/>
              <p:nvPr/>
            </p:nvSpPr>
            <p:spPr>
              <a:xfrm>
                <a:off x="2153" y="1381"/>
                <a:ext cx="24" cy="21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49" name="Oval 318"/>
              <p:cNvSpPr/>
              <p:nvPr/>
            </p:nvSpPr>
            <p:spPr>
              <a:xfrm>
                <a:off x="2193" y="1291"/>
                <a:ext cx="22" cy="22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50" name="Oval 319"/>
              <p:cNvSpPr/>
              <p:nvPr/>
            </p:nvSpPr>
            <p:spPr>
              <a:xfrm>
                <a:off x="2390" y="1288"/>
                <a:ext cx="21" cy="22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51" name="Oval 320"/>
              <p:cNvSpPr/>
              <p:nvPr/>
            </p:nvSpPr>
            <p:spPr>
              <a:xfrm>
                <a:off x="2242" y="1236"/>
                <a:ext cx="24" cy="24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52" name="Oval 321"/>
              <p:cNvSpPr/>
              <p:nvPr/>
            </p:nvSpPr>
            <p:spPr>
              <a:xfrm>
                <a:off x="2223" y="1456"/>
                <a:ext cx="25" cy="22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53" name="Oval 322"/>
              <p:cNvSpPr/>
              <p:nvPr/>
            </p:nvSpPr>
            <p:spPr>
              <a:xfrm>
                <a:off x="2220" y="1264"/>
                <a:ext cx="22" cy="24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54" name="Oval 323"/>
              <p:cNvSpPr/>
              <p:nvPr/>
            </p:nvSpPr>
            <p:spPr>
              <a:xfrm>
                <a:off x="2191" y="1368"/>
                <a:ext cx="21" cy="24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55" name="Oval 324"/>
              <p:cNvSpPr/>
              <p:nvPr/>
            </p:nvSpPr>
            <p:spPr>
              <a:xfrm>
                <a:off x="2283" y="1455"/>
                <a:ext cx="21" cy="24"/>
              </a:xfrm>
              <a:prstGeom prst="ellipse">
                <a:avLst/>
              </a:prstGeom>
              <a:solidFill>
                <a:srgbClr val="FF5B5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56" name="Freeform 298"/>
              <p:cNvSpPr/>
              <p:nvPr/>
            </p:nvSpPr>
            <p:spPr>
              <a:xfrm rot="4890952">
                <a:off x="2197" y="1279"/>
                <a:ext cx="173" cy="154"/>
              </a:xfrm>
              <a:custGeom>
                <a:avLst/>
                <a:gdLst>
                  <a:gd name="connsiteX0" fmla="*/ 33019 w 534120"/>
                  <a:gd name="connsiteY0" fmla="*/ 76359 h 450958"/>
                  <a:gd name="connsiteX1" fmla="*/ 269239 w 534120"/>
                  <a:gd name="connsiteY1" fmla="*/ 159 h 450958"/>
                  <a:gd name="connsiteX2" fmla="*/ 513079 w 534120"/>
                  <a:gd name="connsiteY2" fmla="*/ 91599 h 450958"/>
                  <a:gd name="connsiteX3" fmla="*/ 490219 w 534120"/>
                  <a:gd name="connsiteY3" fmla="*/ 358299 h 450958"/>
                  <a:gd name="connsiteX4" fmla="*/ 238759 w 534120"/>
                  <a:gd name="connsiteY4" fmla="*/ 449739 h 450958"/>
                  <a:gd name="connsiteX5" fmla="*/ 25399 w 534120"/>
                  <a:gd name="connsiteY5" fmla="*/ 304959 h 450958"/>
                  <a:gd name="connsiteX6" fmla="*/ 33019 w 534120"/>
                  <a:gd name="connsiteY6" fmla="*/ 76359 h 450958"/>
                  <a:gd name="connsiteX0" fmla="*/ 33019 w 524569"/>
                  <a:gd name="connsiteY0" fmla="*/ 76359 h 450798"/>
                  <a:gd name="connsiteX1" fmla="*/ 269239 w 524569"/>
                  <a:gd name="connsiteY1" fmla="*/ 159 h 450798"/>
                  <a:gd name="connsiteX2" fmla="*/ 513079 w 524569"/>
                  <a:gd name="connsiteY2" fmla="*/ 91599 h 450798"/>
                  <a:gd name="connsiteX3" fmla="*/ 459739 w 524569"/>
                  <a:gd name="connsiteY3" fmla="*/ 350679 h 450798"/>
                  <a:gd name="connsiteX4" fmla="*/ 238759 w 524569"/>
                  <a:gd name="connsiteY4" fmla="*/ 449739 h 450798"/>
                  <a:gd name="connsiteX5" fmla="*/ 25399 w 524569"/>
                  <a:gd name="connsiteY5" fmla="*/ 304959 h 450798"/>
                  <a:gd name="connsiteX6" fmla="*/ 33019 w 524569"/>
                  <a:gd name="connsiteY6" fmla="*/ 76359 h 450798"/>
                  <a:gd name="connsiteX0" fmla="*/ 33019 w 489848"/>
                  <a:gd name="connsiteY0" fmla="*/ 77291 h 451646"/>
                  <a:gd name="connsiteX1" fmla="*/ 269239 w 489848"/>
                  <a:gd name="connsiteY1" fmla="*/ 1091 h 451646"/>
                  <a:gd name="connsiteX2" fmla="*/ 467359 w 489848"/>
                  <a:gd name="connsiteY2" fmla="*/ 123011 h 451646"/>
                  <a:gd name="connsiteX3" fmla="*/ 459739 w 489848"/>
                  <a:gd name="connsiteY3" fmla="*/ 351611 h 451646"/>
                  <a:gd name="connsiteX4" fmla="*/ 238759 w 489848"/>
                  <a:gd name="connsiteY4" fmla="*/ 450671 h 451646"/>
                  <a:gd name="connsiteX5" fmla="*/ 25399 w 489848"/>
                  <a:gd name="connsiteY5" fmla="*/ 305891 h 451646"/>
                  <a:gd name="connsiteX6" fmla="*/ 33019 w 489848"/>
                  <a:gd name="connsiteY6" fmla="*/ 77291 h 451646"/>
                  <a:gd name="connsiteX0" fmla="*/ 33019 w 515347"/>
                  <a:gd name="connsiteY0" fmla="*/ 77291 h 451782"/>
                  <a:gd name="connsiteX1" fmla="*/ 269239 w 515347"/>
                  <a:gd name="connsiteY1" fmla="*/ 1091 h 451782"/>
                  <a:gd name="connsiteX2" fmla="*/ 467359 w 515347"/>
                  <a:gd name="connsiteY2" fmla="*/ 123011 h 451782"/>
                  <a:gd name="connsiteX3" fmla="*/ 497839 w 515347"/>
                  <a:gd name="connsiteY3" fmla="*/ 359231 h 451782"/>
                  <a:gd name="connsiteX4" fmla="*/ 238759 w 515347"/>
                  <a:gd name="connsiteY4" fmla="*/ 450671 h 451782"/>
                  <a:gd name="connsiteX5" fmla="*/ 25399 w 515347"/>
                  <a:gd name="connsiteY5" fmla="*/ 305891 h 451782"/>
                  <a:gd name="connsiteX6" fmla="*/ 33019 w 515347"/>
                  <a:gd name="connsiteY6" fmla="*/ 77291 h 451782"/>
                  <a:gd name="connsiteX0" fmla="*/ 33460 w 515520"/>
                  <a:gd name="connsiteY0" fmla="*/ 122483 h 496974"/>
                  <a:gd name="connsiteX1" fmla="*/ 277300 w 515520"/>
                  <a:gd name="connsiteY1" fmla="*/ 563 h 496974"/>
                  <a:gd name="connsiteX2" fmla="*/ 467800 w 515520"/>
                  <a:gd name="connsiteY2" fmla="*/ 168203 h 496974"/>
                  <a:gd name="connsiteX3" fmla="*/ 498280 w 515520"/>
                  <a:gd name="connsiteY3" fmla="*/ 404423 h 496974"/>
                  <a:gd name="connsiteX4" fmla="*/ 239200 w 515520"/>
                  <a:gd name="connsiteY4" fmla="*/ 495863 h 496974"/>
                  <a:gd name="connsiteX5" fmla="*/ 25840 w 515520"/>
                  <a:gd name="connsiteY5" fmla="*/ 351083 h 496974"/>
                  <a:gd name="connsiteX6" fmla="*/ 33460 w 515520"/>
                  <a:gd name="connsiteY6" fmla="*/ 122483 h 496974"/>
                  <a:gd name="connsiteX0" fmla="*/ 33460 w 469189"/>
                  <a:gd name="connsiteY0" fmla="*/ 122483 h 496275"/>
                  <a:gd name="connsiteX1" fmla="*/ 277300 w 469189"/>
                  <a:gd name="connsiteY1" fmla="*/ 563 h 496275"/>
                  <a:gd name="connsiteX2" fmla="*/ 467800 w 469189"/>
                  <a:gd name="connsiteY2" fmla="*/ 168203 h 496275"/>
                  <a:gd name="connsiteX3" fmla="*/ 178240 w 469189"/>
                  <a:gd name="connsiteY3" fmla="*/ 312983 h 496275"/>
                  <a:gd name="connsiteX4" fmla="*/ 239200 w 469189"/>
                  <a:gd name="connsiteY4" fmla="*/ 495863 h 496275"/>
                  <a:gd name="connsiteX5" fmla="*/ 25840 w 469189"/>
                  <a:gd name="connsiteY5" fmla="*/ 351083 h 496275"/>
                  <a:gd name="connsiteX6" fmla="*/ 33460 w 469189"/>
                  <a:gd name="connsiteY6" fmla="*/ 122483 h 496275"/>
                  <a:gd name="connsiteX0" fmla="*/ 33460 w 285585"/>
                  <a:gd name="connsiteY0" fmla="*/ 122324 h 496120"/>
                  <a:gd name="connsiteX1" fmla="*/ 277300 w 285585"/>
                  <a:gd name="connsiteY1" fmla="*/ 404 h 496120"/>
                  <a:gd name="connsiteX2" fmla="*/ 223960 w 285585"/>
                  <a:gd name="connsiteY2" fmla="*/ 160424 h 496120"/>
                  <a:gd name="connsiteX3" fmla="*/ 178240 w 285585"/>
                  <a:gd name="connsiteY3" fmla="*/ 312824 h 496120"/>
                  <a:gd name="connsiteX4" fmla="*/ 239200 w 285585"/>
                  <a:gd name="connsiteY4" fmla="*/ 495704 h 496120"/>
                  <a:gd name="connsiteX5" fmla="*/ 25840 w 285585"/>
                  <a:gd name="connsiteY5" fmla="*/ 350924 h 496120"/>
                  <a:gd name="connsiteX6" fmla="*/ 33460 w 285585"/>
                  <a:gd name="connsiteY6" fmla="*/ 122324 h 496120"/>
                  <a:gd name="connsiteX0" fmla="*/ 38590 w 370949"/>
                  <a:gd name="connsiteY0" fmla="*/ 54864 h 428660"/>
                  <a:gd name="connsiteX1" fmla="*/ 366250 w 370949"/>
                  <a:gd name="connsiteY1" fmla="*/ 1524 h 428660"/>
                  <a:gd name="connsiteX2" fmla="*/ 229090 w 370949"/>
                  <a:gd name="connsiteY2" fmla="*/ 92964 h 428660"/>
                  <a:gd name="connsiteX3" fmla="*/ 183370 w 370949"/>
                  <a:gd name="connsiteY3" fmla="*/ 245364 h 428660"/>
                  <a:gd name="connsiteX4" fmla="*/ 244330 w 370949"/>
                  <a:gd name="connsiteY4" fmla="*/ 428244 h 428660"/>
                  <a:gd name="connsiteX5" fmla="*/ 30970 w 370949"/>
                  <a:gd name="connsiteY5" fmla="*/ 283464 h 428660"/>
                  <a:gd name="connsiteX6" fmla="*/ 38590 w 370949"/>
                  <a:gd name="connsiteY6" fmla="*/ 54864 h 428660"/>
                  <a:gd name="connsiteX0" fmla="*/ 76108 w 345242"/>
                  <a:gd name="connsiteY0" fmla="*/ 54864 h 428660"/>
                  <a:gd name="connsiteX1" fmla="*/ 342808 w 345242"/>
                  <a:gd name="connsiteY1" fmla="*/ 1524 h 428660"/>
                  <a:gd name="connsiteX2" fmla="*/ 205648 w 345242"/>
                  <a:gd name="connsiteY2" fmla="*/ 92964 h 428660"/>
                  <a:gd name="connsiteX3" fmla="*/ 159928 w 345242"/>
                  <a:gd name="connsiteY3" fmla="*/ 245364 h 428660"/>
                  <a:gd name="connsiteX4" fmla="*/ 220888 w 345242"/>
                  <a:gd name="connsiteY4" fmla="*/ 428244 h 428660"/>
                  <a:gd name="connsiteX5" fmla="*/ 7528 w 345242"/>
                  <a:gd name="connsiteY5" fmla="*/ 283464 h 428660"/>
                  <a:gd name="connsiteX6" fmla="*/ 76108 w 345242"/>
                  <a:gd name="connsiteY6" fmla="*/ 54864 h 428660"/>
                  <a:gd name="connsiteX0" fmla="*/ 34368 w 303502"/>
                  <a:gd name="connsiteY0" fmla="*/ 54718 h 428514"/>
                  <a:gd name="connsiteX1" fmla="*/ 301068 w 303502"/>
                  <a:gd name="connsiteY1" fmla="*/ 1378 h 428514"/>
                  <a:gd name="connsiteX2" fmla="*/ 163908 w 303502"/>
                  <a:gd name="connsiteY2" fmla="*/ 92818 h 428514"/>
                  <a:gd name="connsiteX3" fmla="*/ 118188 w 303502"/>
                  <a:gd name="connsiteY3" fmla="*/ 245218 h 428514"/>
                  <a:gd name="connsiteX4" fmla="*/ 179148 w 303502"/>
                  <a:gd name="connsiteY4" fmla="*/ 428098 h 428514"/>
                  <a:gd name="connsiteX5" fmla="*/ 19128 w 303502"/>
                  <a:gd name="connsiteY5" fmla="*/ 268078 h 428514"/>
                  <a:gd name="connsiteX6" fmla="*/ 34368 w 303502"/>
                  <a:gd name="connsiteY6" fmla="*/ 54718 h 428514"/>
                  <a:gd name="connsiteX0" fmla="*/ 34368 w 301212"/>
                  <a:gd name="connsiteY0" fmla="*/ 57424 h 431199"/>
                  <a:gd name="connsiteX1" fmla="*/ 301068 w 301212"/>
                  <a:gd name="connsiteY1" fmla="*/ 4084 h 431199"/>
                  <a:gd name="connsiteX2" fmla="*/ 72468 w 301212"/>
                  <a:gd name="connsiteY2" fmla="*/ 141244 h 431199"/>
                  <a:gd name="connsiteX3" fmla="*/ 118188 w 301212"/>
                  <a:gd name="connsiteY3" fmla="*/ 247924 h 431199"/>
                  <a:gd name="connsiteX4" fmla="*/ 179148 w 301212"/>
                  <a:gd name="connsiteY4" fmla="*/ 430804 h 431199"/>
                  <a:gd name="connsiteX5" fmla="*/ 19128 w 301212"/>
                  <a:gd name="connsiteY5" fmla="*/ 270784 h 431199"/>
                  <a:gd name="connsiteX6" fmla="*/ 34368 w 301212"/>
                  <a:gd name="connsiteY6" fmla="*/ 57424 h 431199"/>
                  <a:gd name="connsiteX0" fmla="*/ 37147 w 349689"/>
                  <a:gd name="connsiteY0" fmla="*/ 27221 h 400996"/>
                  <a:gd name="connsiteX1" fmla="*/ 349567 w 349689"/>
                  <a:gd name="connsiteY1" fmla="*/ 11981 h 400996"/>
                  <a:gd name="connsiteX2" fmla="*/ 75247 w 349689"/>
                  <a:gd name="connsiteY2" fmla="*/ 111041 h 400996"/>
                  <a:gd name="connsiteX3" fmla="*/ 120967 w 349689"/>
                  <a:gd name="connsiteY3" fmla="*/ 217721 h 400996"/>
                  <a:gd name="connsiteX4" fmla="*/ 181927 w 349689"/>
                  <a:gd name="connsiteY4" fmla="*/ 400601 h 400996"/>
                  <a:gd name="connsiteX5" fmla="*/ 21907 w 349689"/>
                  <a:gd name="connsiteY5" fmla="*/ 240581 h 400996"/>
                  <a:gd name="connsiteX6" fmla="*/ 37147 w 349689"/>
                  <a:gd name="connsiteY6" fmla="*/ 27221 h 400996"/>
                  <a:gd name="connsiteX0" fmla="*/ 37147 w 350401"/>
                  <a:gd name="connsiteY0" fmla="*/ 28751 h 402516"/>
                  <a:gd name="connsiteX1" fmla="*/ 349567 w 350401"/>
                  <a:gd name="connsiteY1" fmla="*/ 13511 h 402516"/>
                  <a:gd name="connsiteX2" fmla="*/ 128587 w 350401"/>
                  <a:gd name="connsiteY2" fmla="*/ 135431 h 402516"/>
                  <a:gd name="connsiteX3" fmla="*/ 120967 w 350401"/>
                  <a:gd name="connsiteY3" fmla="*/ 219251 h 402516"/>
                  <a:gd name="connsiteX4" fmla="*/ 181927 w 350401"/>
                  <a:gd name="connsiteY4" fmla="*/ 402131 h 402516"/>
                  <a:gd name="connsiteX5" fmla="*/ 21907 w 350401"/>
                  <a:gd name="connsiteY5" fmla="*/ 242111 h 402516"/>
                  <a:gd name="connsiteX6" fmla="*/ 37147 w 350401"/>
                  <a:gd name="connsiteY6" fmla="*/ 28751 h 402516"/>
                  <a:gd name="connsiteX0" fmla="*/ 34366 w 347620"/>
                  <a:gd name="connsiteY0" fmla="*/ 28751 h 341746"/>
                  <a:gd name="connsiteX1" fmla="*/ 346786 w 347620"/>
                  <a:gd name="connsiteY1" fmla="*/ 13511 h 341746"/>
                  <a:gd name="connsiteX2" fmla="*/ 125806 w 347620"/>
                  <a:gd name="connsiteY2" fmla="*/ 135431 h 341746"/>
                  <a:gd name="connsiteX3" fmla="*/ 118186 w 347620"/>
                  <a:gd name="connsiteY3" fmla="*/ 219251 h 341746"/>
                  <a:gd name="connsiteX4" fmla="*/ 133426 w 347620"/>
                  <a:gd name="connsiteY4" fmla="*/ 341171 h 341746"/>
                  <a:gd name="connsiteX5" fmla="*/ 19126 w 347620"/>
                  <a:gd name="connsiteY5" fmla="*/ 242111 h 341746"/>
                  <a:gd name="connsiteX6" fmla="*/ 34366 w 347620"/>
                  <a:gd name="connsiteY6" fmla="*/ 28751 h 341746"/>
                  <a:gd name="connsiteX0" fmla="*/ 30027 w 275015"/>
                  <a:gd name="connsiteY0" fmla="*/ 28751 h 341746"/>
                  <a:gd name="connsiteX1" fmla="*/ 273867 w 275015"/>
                  <a:gd name="connsiteY1" fmla="*/ 13511 h 341746"/>
                  <a:gd name="connsiteX2" fmla="*/ 121467 w 275015"/>
                  <a:gd name="connsiteY2" fmla="*/ 135431 h 341746"/>
                  <a:gd name="connsiteX3" fmla="*/ 113847 w 275015"/>
                  <a:gd name="connsiteY3" fmla="*/ 219251 h 341746"/>
                  <a:gd name="connsiteX4" fmla="*/ 129087 w 275015"/>
                  <a:gd name="connsiteY4" fmla="*/ 341171 h 341746"/>
                  <a:gd name="connsiteX5" fmla="*/ 14787 w 275015"/>
                  <a:gd name="connsiteY5" fmla="*/ 242111 h 341746"/>
                  <a:gd name="connsiteX6" fmla="*/ 30027 w 275015"/>
                  <a:gd name="connsiteY6" fmla="*/ 28751 h 341746"/>
                  <a:gd name="connsiteX0" fmla="*/ 30027 w 273966"/>
                  <a:gd name="connsiteY0" fmla="*/ 28751 h 341746"/>
                  <a:gd name="connsiteX1" fmla="*/ 273867 w 273966"/>
                  <a:gd name="connsiteY1" fmla="*/ 13511 h 341746"/>
                  <a:gd name="connsiteX2" fmla="*/ 60507 w 273966"/>
                  <a:gd name="connsiteY2" fmla="*/ 135431 h 341746"/>
                  <a:gd name="connsiteX3" fmla="*/ 113847 w 273966"/>
                  <a:gd name="connsiteY3" fmla="*/ 219251 h 341746"/>
                  <a:gd name="connsiteX4" fmla="*/ 129087 w 273966"/>
                  <a:gd name="connsiteY4" fmla="*/ 341171 h 341746"/>
                  <a:gd name="connsiteX5" fmla="*/ 14787 w 273966"/>
                  <a:gd name="connsiteY5" fmla="*/ 242111 h 341746"/>
                  <a:gd name="connsiteX6" fmla="*/ 30027 w 273966"/>
                  <a:gd name="connsiteY6" fmla="*/ 28751 h 341746"/>
                  <a:gd name="connsiteX0" fmla="*/ 22865 w 267494"/>
                  <a:gd name="connsiteY0" fmla="*/ 32803 h 345798"/>
                  <a:gd name="connsiteX1" fmla="*/ 121863 w 267494"/>
                  <a:gd name="connsiteY1" fmla="*/ 2323 h 345798"/>
                  <a:gd name="connsiteX2" fmla="*/ 266705 w 267494"/>
                  <a:gd name="connsiteY2" fmla="*/ 17563 h 345798"/>
                  <a:gd name="connsiteX3" fmla="*/ 53345 w 267494"/>
                  <a:gd name="connsiteY3" fmla="*/ 139483 h 345798"/>
                  <a:gd name="connsiteX4" fmla="*/ 106685 w 267494"/>
                  <a:gd name="connsiteY4" fmla="*/ 223303 h 345798"/>
                  <a:gd name="connsiteX5" fmla="*/ 121925 w 267494"/>
                  <a:gd name="connsiteY5" fmla="*/ 345223 h 345798"/>
                  <a:gd name="connsiteX6" fmla="*/ 7625 w 267494"/>
                  <a:gd name="connsiteY6" fmla="*/ 246163 h 345798"/>
                  <a:gd name="connsiteX7" fmla="*/ 22865 w 267494"/>
                  <a:gd name="connsiteY7" fmla="*/ 32803 h 345798"/>
                  <a:gd name="connsiteX0" fmla="*/ 22865 w 267494"/>
                  <a:gd name="connsiteY0" fmla="*/ 32803 h 345798"/>
                  <a:gd name="connsiteX1" fmla="*/ 121863 w 267494"/>
                  <a:gd name="connsiteY1" fmla="*/ 2323 h 345798"/>
                  <a:gd name="connsiteX2" fmla="*/ 266705 w 267494"/>
                  <a:gd name="connsiteY2" fmla="*/ 17563 h 345798"/>
                  <a:gd name="connsiteX3" fmla="*/ 53345 w 267494"/>
                  <a:gd name="connsiteY3" fmla="*/ 139483 h 345798"/>
                  <a:gd name="connsiteX4" fmla="*/ 106685 w 267494"/>
                  <a:gd name="connsiteY4" fmla="*/ 223303 h 345798"/>
                  <a:gd name="connsiteX5" fmla="*/ 121925 w 267494"/>
                  <a:gd name="connsiteY5" fmla="*/ 345223 h 345798"/>
                  <a:gd name="connsiteX6" fmla="*/ 7625 w 267494"/>
                  <a:gd name="connsiteY6" fmla="*/ 246163 h 345798"/>
                  <a:gd name="connsiteX7" fmla="*/ 22865 w 267494"/>
                  <a:gd name="connsiteY7" fmla="*/ 32803 h 345798"/>
                  <a:gd name="connsiteX0" fmla="*/ 22865 w 259925"/>
                  <a:gd name="connsiteY0" fmla="*/ 41228 h 354223"/>
                  <a:gd name="connsiteX1" fmla="*/ 121863 w 259925"/>
                  <a:gd name="connsiteY1" fmla="*/ 10748 h 354223"/>
                  <a:gd name="connsiteX2" fmla="*/ 259085 w 259925"/>
                  <a:gd name="connsiteY2" fmla="*/ 10748 h 354223"/>
                  <a:gd name="connsiteX3" fmla="*/ 53345 w 259925"/>
                  <a:gd name="connsiteY3" fmla="*/ 147908 h 354223"/>
                  <a:gd name="connsiteX4" fmla="*/ 106685 w 259925"/>
                  <a:gd name="connsiteY4" fmla="*/ 231728 h 354223"/>
                  <a:gd name="connsiteX5" fmla="*/ 121925 w 259925"/>
                  <a:gd name="connsiteY5" fmla="*/ 353648 h 354223"/>
                  <a:gd name="connsiteX6" fmla="*/ 7625 w 259925"/>
                  <a:gd name="connsiteY6" fmla="*/ 254588 h 354223"/>
                  <a:gd name="connsiteX7" fmla="*/ 22865 w 259925"/>
                  <a:gd name="connsiteY7" fmla="*/ 41228 h 354223"/>
                  <a:gd name="connsiteX0" fmla="*/ 22865 w 267933"/>
                  <a:gd name="connsiteY0" fmla="*/ 95394 h 408389"/>
                  <a:gd name="connsiteX1" fmla="*/ 121863 w 267933"/>
                  <a:gd name="connsiteY1" fmla="*/ 64914 h 408389"/>
                  <a:gd name="connsiteX2" fmla="*/ 259085 w 267933"/>
                  <a:gd name="connsiteY2" fmla="*/ 64914 h 408389"/>
                  <a:gd name="connsiteX3" fmla="*/ 53345 w 267933"/>
                  <a:gd name="connsiteY3" fmla="*/ 202074 h 408389"/>
                  <a:gd name="connsiteX4" fmla="*/ 106685 w 267933"/>
                  <a:gd name="connsiteY4" fmla="*/ 285894 h 408389"/>
                  <a:gd name="connsiteX5" fmla="*/ 121925 w 267933"/>
                  <a:gd name="connsiteY5" fmla="*/ 407814 h 408389"/>
                  <a:gd name="connsiteX6" fmla="*/ 7625 w 267933"/>
                  <a:gd name="connsiteY6" fmla="*/ 308754 h 408389"/>
                  <a:gd name="connsiteX7" fmla="*/ 22865 w 267933"/>
                  <a:gd name="connsiteY7" fmla="*/ 95394 h 408389"/>
                  <a:gd name="connsiteX0" fmla="*/ 22865 w 259187"/>
                  <a:gd name="connsiteY0" fmla="*/ 39512 h 352507"/>
                  <a:gd name="connsiteX1" fmla="*/ 259085 w 259187"/>
                  <a:gd name="connsiteY1" fmla="*/ 9032 h 352507"/>
                  <a:gd name="connsiteX2" fmla="*/ 53345 w 259187"/>
                  <a:gd name="connsiteY2" fmla="*/ 146192 h 352507"/>
                  <a:gd name="connsiteX3" fmla="*/ 106685 w 259187"/>
                  <a:gd name="connsiteY3" fmla="*/ 230012 h 352507"/>
                  <a:gd name="connsiteX4" fmla="*/ 121925 w 259187"/>
                  <a:gd name="connsiteY4" fmla="*/ 351932 h 352507"/>
                  <a:gd name="connsiteX5" fmla="*/ 7625 w 259187"/>
                  <a:gd name="connsiteY5" fmla="*/ 252872 h 352507"/>
                  <a:gd name="connsiteX6" fmla="*/ 22865 w 259187"/>
                  <a:gd name="connsiteY6" fmla="*/ 39512 h 352507"/>
                  <a:gd name="connsiteX0" fmla="*/ 29118 w 257824"/>
                  <a:gd name="connsiteY0" fmla="*/ 12465 h 325460"/>
                  <a:gd name="connsiteX1" fmla="*/ 257718 w 257824"/>
                  <a:gd name="connsiteY1" fmla="*/ 35325 h 325460"/>
                  <a:gd name="connsiteX2" fmla="*/ 59598 w 257824"/>
                  <a:gd name="connsiteY2" fmla="*/ 119145 h 325460"/>
                  <a:gd name="connsiteX3" fmla="*/ 112938 w 257824"/>
                  <a:gd name="connsiteY3" fmla="*/ 202965 h 325460"/>
                  <a:gd name="connsiteX4" fmla="*/ 128178 w 257824"/>
                  <a:gd name="connsiteY4" fmla="*/ 324885 h 325460"/>
                  <a:gd name="connsiteX5" fmla="*/ 13878 w 257824"/>
                  <a:gd name="connsiteY5" fmla="*/ 225825 h 325460"/>
                  <a:gd name="connsiteX6" fmla="*/ 29118 w 257824"/>
                  <a:gd name="connsiteY6" fmla="*/ 12465 h 325460"/>
                  <a:gd name="connsiteX0" fmla="*/ 29118 w 257824"/>
                  <a:gd name="connsiteY0" fmla="*/ 33840 h 346835"/>
                  <a:gd name="connsiteX1" fmla="*/ 257718 w 257824"/>
                  <a:gd name="connsiteY1" fmla="*/ 10980 h 346835"/>
                  <a:gd name="connsiteX2" fmla="*/ 59598 w 257824"/>
                  <a:gd name="connsiteY2" fmla="*/ 140520 h 346835"/>
                  <a:gd name="connsiteX3" fmla="*/ 112938 w 257824"/>
                  <a:gd name="connsiteY3" fmla="*/ 224340 h 346835"/>
                  <a:gd name="connsiteX4" fmla="*/ 128178 w 257824"/>
                  <a:gd name="connsiteY4" fmla="*/ 346260 h 346835"/>
                  <a:gd name="connsiteX5" fmla="*/ 13878 w 257824"/>
                  <a:gd name="connsiteY5" fmla="*/ 247200 h 346835"/>
                  <a:gd name="connsiteX6" fmla="*/ 29118 w 257824"/>
                  <a:gd name="connsiteY6" fmla="*/ 33840 h 346835"/>
                  <a:gd name="connsiteX0" fmla="*/ 29118 w 258336"/>
                  <a:gd name="connsiteY0" fmla="*/ 84431 h 397426"/>
                  <a:gd name="connsiteX1" fmla="*/ 257718 w 258336"/>
                  <a:gd name="connsiteY1" fmla="*/ 61571 h 397426"/>
                  <a:gd name="connsiteX2" fmla="*/ 59598 w 258336"/>
                  <a:gd name="connsiteY2" fmla="*/ 191111 h 397426"/>
                  <a:gd name="connsiteX3" fmla="*/ 112938 w 258336"/>
                  <a:gd name="connsiteY3" fmla="*/ 274931 h 397426"/>
                  <a:gd name="connsiteX4" fmla="*/ 128178 w 258336"/>
                  <a:gd name="connsiteY4" fmla="*/ 396851 h 397426"/>
                  <a:gd name="connsiteX5" fmla="*/ 13878 w 258336"/>
                  <a:gd name="connsiteY5" fmla="*/ 297791 h 397426"/>
                  <a:gd name="connsiteX6" fmla="*/ 29118 w 258336"/>
                  <a:gd name="connsiteY6" fmla="*/ 84431 h 397426"/>
                  <a:gd name="connsiteX0" fmla="*/ 29118 w 258336"/>
                  <a:gd name="connsiteY0" fmla="*/ 84431 h 397426"/>
                  <a:gd name="connsiteX1" fmla="*/ 257718 w 258336"/>
                  <a:gd name="connsiteY1" fmla="*/ 61571 h 397426"/>
                  <a:gd name="connsiteX2" fmla="*/ 59598 w 258336"/>
                  <a:gd name="connsiteY2" fmla="*/ 191111 h 397426"/>
                  <a:gd name="connsiteX3" fmla="*/ 112938 w 258336"/>
                  <a:gd name="connsiteY3" fmla="*/ 274931 h 397426"/>
                  <a:gd name="connsiteX4" fmla="*/ 128178 w 258336"/>
                  <a:gd name="connsiteY4" fmla="*/ 396851 h 397426"/>
                  <a:gd name="connsiteX5" fmla="*/ 13878 w 258336"/>
                  <a:gd name="connsiteY5" fmla="*/ 297791 h 397426"/>
                  <a:gd name="connsiteX6" fmla="*/ 29118 w 258336"/>
                  <a:gd name="connsiteY6" fmla="*/ 84431 h 397426"/>
                  <a:gd name="connsiteX0" fmla="*/ 29118 w 258336"/>
                  <a:gd name="connsiteY0" fmla="*/ 84431 h 396851"/>
                  <a:gd name="connsiteX1" fmla="*/ 257718 w 258336"/>
                  <a:gd name="connsiteY1" fmla="*/ 61571 h 396851"/>
                  <a:gd name="connsiteX2" fmla="*/ 59598 w 258336"/>
                  <a:gd name="connsiteY2" fmla="*/ 191111 h 396851"/>
                  <a:gd name="connsiteX3" fmla="*/ 112938 w 258336"/>
                  <a:gd name="connsiteY3" fmla="*/ 274931 h 396851"/>
                  <a:gd name="connsiteX4" fmla="*/ 128178 w 258336"/>
                  <a:gd name="connsiteY4" fmla="*/ 396851 h 396851"/>
                  <a:gd name="connsiteX5" fmla="*/ 13878 w 258336"/>
                  <a:gd name="connsiteY5" fmla="*/ 297791 h 396851"/>
                  <a:gd name="connsiteX6" fmla="*/ 29118 w 258336"/>
                  <a:gd name="connsiteY6" fmla="*/ 84431 h 396851"/>
                  <a:gd name="connsiteX0" fmla="*/ 29118 w 258336"/>
                  <a:gd name="connsiteY0" fmla="*/ 84431 h 423675"/>
                  <a:gd name="connsiteX1" fmla="*/ 257718 w 258336"/>
                  <a:gd name="connsiteY1" fmla="*/ 61571 h 423675"/>
                  <a:gd name="connsiteX2" fmla="*/ 59598 w 258336"/>
                  <a:gd name="connsiteY2" fmla="*/ 191111 h 423675"/>
                  <a:gd name="connsiteX3" fmla="*/ 112938 w 258336"/>
                  <a:gd name="connsiteY3" fmla="*/ 274931 h 423675"/>
                  <a:gd name="connsiteX4" fmla="*/ 128178 w 258336"/>
                  <a:gd name="connsiteY4" fmla="*/ 396851 h 423675"/>
                  <a:gd name="connsiteX5" fmla="*/ 13878 w 258336"/>
                  <a:gd name="connsiteY5" fmla="*/ 297791 h 423675"/>
                  <a:gd name="connsiteX6" fmla="*/ 29118 w 258336"/>
                  <a:gd name="connsiteY6" fmla="*/ 84431 h 423675"/>
                  <a:gd name="connsiteX0" fmla="*/ 32194 w 261412"/>
                  <a:gd name="connsiteY0" fmla="*/ 84431 h 444137"/>
                  <a:gd name="connsiteX1" fmla="*/ 260794 w 261412"/>
                  <a:gd name="connsiteY1" fmla="*/ 61571 h 444137"/>
                  <a:gd name="connsiteX2" fmla="*/ 62674 w 261412"/>
                  <a:gd name="connsiteY2" fmla="*/ 191111 h 444137"/>
                  <a:gd name="connsiteX3" fmla="*/ 116014 w 261412"/>
                  <a:gd name="connsiteY3" fmla="*/ 274931 h 444137"/>
                  <a:gd name="connsiteX4" fmla="*/ 176974 w 261412"/>
                  <a:gd name="connsiteY4" fmla="*/ 419711 h 444137"/>
                  <a:gd name="connsiteX5" fmla="*/ 16954 w 261412"/>
                  <a:gd name="connsiteY5" fmla="*/ 297791 h 444137"/>
                  <a:gd name="connsiteX6" fmla="*/ 32194 w 261412"/>
                  <a:gd name="connsiteY6" fmla="*/ 84431 h 444137"/>
                  <a:gd name="connsiteX0" fmla="*/ 32194 w 261412"/>
                  <a:gd name="connsiteY0" fmla="*/ 84431 h 423062"/>
                  <a:gd name="connsiteX1" fmla="*/ 260794 w 261412"/>
                  <a:gd name="connsiteY1" fmla="*/ 61571 h 423062"/>
                  <a:gd name="connsiteX2" fmla="*/ 62674 w 261412"/>
                  <a:gd name="connsiteY2" fmla="*/ 191111 h 423062"/>
                  <a:gd name="connsiteX3" fmla="*/ 116014 w 261412"/>
                  <a:gd name="connsiteY3" fmla="*/ 274931 h 423062"/>
                  <a:gd name="connsiteX4" fmla="*/ 176974 w 261412"/>
                  <a:gd name="connsiteY4" fmla="*/ 419711 h 423062"/>
                  <a:gd name="connsiteX5" fmla="*/ 16954 w 261412"/>
                  <a:gd name="connsiteY5" fmla="*/ 297791 h 423062"/>
                  <a:gd name="connsiteX6" fmla="*/ 32194 w 261412"/>
                  <a:gd name="connsiteY6" fmla="*/ 84431 h 423062"/>
                  <a:gd name="connsiteX0" fmla="*/ 32194 w 261412"/>
                  <a:gd name="connsiteY0" fmla="*/ 84431 h 423062"/>
                  <a:gd name="connsiteX1" fmla="*/ 260794 w 261412"/>
                  <a:gd name="connsiteY1" fmla="*/ 61571 h 423062"/>
                  <a:gd name="connsiteX2" fmla="*/ 62674 w 261412"/>
                  <a:gd name="connsiteY2" fmla="*/ 191111 h 423062"/>
                  <a:gd name="connsiteX3" fmla="*/ 116014 w 261412"/>
                  <a:gd name="connsiteY3" fmla="*/ 274931 h 423062"/>
                  <a:gd name="connsiteX4" fmla="*/ 176974 w 261412"/>
                  <a:gd name="connsiteY4" fmla="*/ 419711 h 423062"/>
                  <a:gd name="connsiteX5" fmla="*/ 16954 w 261412"/>
                  <a:gd name="connsiteY5" fmla="*/ 297791 h 423062"/>
                  <a:gd name="connsiteX6" fmla="*/ 32194 w 261412"/>
                  <a:gd name="connsiteY6" fmla="*/ 84431 h 423062"/>
                  <a:gd name="connsiteX0" fmla="*/ 32194 w 260864"/>
                  <a:gd name="connsiteY0" fmla="*/ 33651 h 372282"/>
                  <a:gd name="connsiteX1" fmla="*/ 260794 w 260864"/>
                  <a:gd name="connsiteY1" fmla="*/ 10791 h 372282"/>
                  <a:gd name="connsiteX2" fmla="*/ 6418 w 260864"/>
                  <a:gd name="connsiteY2" fmla="*/ 137724 h 372282"/>
                  <a:gd name="connsiteX3" fmla="*/ 116014 w 260864"/>
                  <a:gd name="connsiteY3" fmla="*/ 224151 h 372282"/>
                  <a:gd name="connsiteX4" fmla="*/ 176974 w 260864"/>
                  <a:gd name="connsiteY4" fmla="*/ 368931 h 372282"/>
                  <a:gd name="connsiteX5" fmla="*/ 16954 w 260864"/>
                  <a:gd name="connsiteY5" fmla="*/ 247011 h 372282"/>
                  <a:gd name="connsiteX6" fmla="*/ 32194 w 260864"/>
                  <a:gd name="connsiteY6" fmla="*/ 33651 h 372282"/>
                  <a:gd name="connsiteX0" fmla="*/ 32194 w 262232"/>
                  <a:gd name="connsiteY0" fmla="*/ 28646 h 367277"/>
                  <a:gd name="connsiteX1" fmla="*/ 260794 w 262232"/>
                  <a:gd name="connsiteY1" fmla="*/ 5786 h 367277"/>
                  <a:gd name="connsiteX2" fmla="*/ 123658 w 262232"/>
                  <a:gd name="connsiteY2" fmla="*/ 62751 h 367277"/>
                  <a:gd name="connsiteX3" fmla="*/ 6418 w 262232"/>
                  <a:gd name="connsiteY3" fmla="*/ 132719 h 367277"/>
                  <a:gd name="connsiteX4" fmla="*/ 116014 w 262232"/>
                  <a:gd name="connsiteY4" fmla="*/ 219146 h 367277"/>
                  <a:gd name="connsiteX5" fmla="*/ 176974 w 262232"/>
                  <a:gd name="connsiteY5" fmla="*/ 363926 h 367277"/>
                  <a:gd name="connsiteX6" fmla="*/ 16954 w 262232"/>
                  <a:gd name="connsiteY6" fmla="*/ 242006 h 367277"/>
                  <a:gd name="connsiteX7" fmla="*/ 32194 w 262232"/>
                  <a:gd name="connsiteY7" fmla="*/ 28646 h 367277"/>
                  <a:gd name="connsiteX0" fmla="*/ 33123 w 279601"/>
                  <a:gd name="connsiteY0" fmla="*/ 18798 h 357429"/>
                  <a:gd name="connsiteX1" fmla="*/ 278335 w 279601"/>
                  <a:gd name="connsiteY1" fmla="*/ 14571 h 357429"/>
                  <a:gd name="connsiteX2" fmla="*/ 124587 w 279601"/>
                  <a:gd name="connsiteY2" fmla="*/ 52903 h 357429"/>
                  <a:gd name="connsiteX3" fmla="*/ 7347 w 279601"/>
                  <a:gd name="connsiteY3" fmla="*/ 122871 h 357429"/>
                  <a:gd name="connsiteX4" fmla="*/ 116943 w 279601"/>
                  <a:gd name="connsiteY4" fmla="*/ 209298 h 357429"/>
                  <a:gd name="connsiteX5" fmla="*/ 177903 w 279601"/>
                  <a:gd name="connsiteY5" fmla="*/ 354078 h 357429"/>
                  <a:gd name="connsiteX6" fmla="*/ 17883 w 279601"/>
                  <a:gd name="connsiteY6" fmla="*/ 232158 h 357429"/>
                  <a:gd name="connsiteX7" fmla="*/ 33123 w 279601"/>
                  <a:gd name="connsiteY7" fmla="*/ 18798 h 357429"/>
                  <a:gd name="connsiteX0" fmla="*/ 34043 w 296356"/>
                  <a:gd name="connsiteY0" fmla="*/ 35660 h 374291"/>
                  <a:gd name="connsiteX1" fmla="*/ 295221 w 296356"/>
                  <a:gd name="connsiteY1" fmla="*/ 3252 h 374291"/>
                  <a:gd name="connsiteX2" fmla="*/ 125507 w 296356"/>
                  <a:gd name="connsiteY2" fmla="*/ 69765 h 374291"/>
                  <a:gd name="connsiteX3" fmla="*/ 8267 w 296356"/>
                  <a:gd name="connsiteY3" fmla="*/ 139733 h 374291"/>
                  <a:gd name="connsiteX4" fmla="*/ 117863 w 296356"/>
                  <a:gd name="connsiteY4" fmla="*/ 226160 h 374291"/>
                  <a:gd name="connsiteX5" fmla="*/ 178823 w 296356"/>
                  <a:gd name="connsiteY5" fmla="*/ 370940 h 374291"/>
                  <a:gd name="connsiteX6" fmla="*/ 18803 w 296356"/>
                  <a:gd name="connsiteY6" fmla="*/ 249020 h 374291"/>
                  <a:gd name="connsiteX7" fmla="*/ 34043 w 296356"/>
                  <a:gd name="connsiteY7" fmla="*/ 35660 h 374291"/>
                  <a:gd name="connsiteX0" fmla="*/ 34043 w 295283"/>
                  <a:gd name="connsiteY0" fmla="*/ 79624 h 418255"/>
                  <a:gd name="connsiteX1" fmla="*/ 295221 w 295283"/>
                  <a:gd name="connsiteY1" fmla="*/ 47216 h 418255"/>
                  <a:gd name="connsiteX2" fmla="*/ 125507 w 295283"/>
                  <a:gd name="connsiteY2" fmla="*/ 113729 h 418255"/>
                  <a:gd name="connsiteX3" fmla="*/ 8267 w 295283"/>
                  <a:gd name="connsiteY3" fmla="*/ 183697 h 418255"/>
                  <a:gd name="connsiteX4" fmla="*/ 117863 w 295283"/>
                  <a:gd name="connsiteY4" fmla="*/ 270124 h 418255"/>
                  <a:gd name="connsiteX5" fmla="*/ 178823 w 295283"/>
                  <a:gd name="connsiteY5" fmla="*/ 414904 h 418255"/>
                  <a:gd name="connsiteX6" fmla="*/ 18803 w 295283"/>
                  <a:gd name="connsiteY6" fmla="*/ 292984 h 418255"/>
                  <a:gd name="connsiteX7" fmla="*/ 34043 w 295283"/>
                  <a:gd name="connsiteY7" fmla="*/ 79624 h 418255"/>
                  <a:gd name="connsiteX0" fmla="*/ 32673 w 269978"/>
                  <a:gd name="connsiteY0" fmla="*/ 48665 h 387296"/>
                  <a:gd name="connsiteX1" fmla="*/ 269903 w 269978"/>
                  <a:gd name="connsiteY1" fmla="*/ 58529 h 387296"/>
                  <a:gd name="connsiteX2" fmla="*/ 124137 w 269978"/>
                  <a:gd name="connsiteY2" fmla="*/ 82770 h 387296"/>
                  <a:gd name="connsiteX3" fmla="*/ 6897 w 269978"/>
                  <a:gd name="connsiteY3" fmla="*/ 152738 h 387296"/>
                  <a:gd name="connsiteX4" fmla="*/ 116493 w 269978"/>
                  <a:gd name="connsiteY4" fmla="*/ 239165 h 387296"/>
                  <a:gd name="connsiteX5" fmla="*/ 177453 w 269978"/>
                  <a:gd name="connsiteY5" fmla="*/ 383945 h 387296"/>
                  <a:gd name="connsiteX6" fmla="*/ 17433 w 269978"/>
                  <a:gd name="connsiteY6" fmla="*/ 262025 h 387296"/>
                  <a:gd name="connsiteX7" fmla="*/ 32673 w 269978"/>
                  <a:gd name="connsiteY7" fmla="*/ 48665 h 387296"/>
                  <a:gd name="connsiteX0" fmla="*/ 32673 w 269978"/>
                  <a:gd name="connsiteY0" fmla="*/ 48665 h 387296"/>
                  <a:gd name="connsiteX1" fmla="*/ 269903 w 269978"/>
                  <a:gd name="connsiteY1" fmla="*/ 58529 h 387296"/>
                  <a:gd name="connsiteX2" fmla="*/ 124137 w 269978"/>
                  <a:gd name="connsiteY2" fmla="*/ 82770 h 387296"/>
                  <a:gd name="connsiteX3" fmla="*/ 6900 w 269978"/>
                  <a:gd name="connsiteY3" fmla="*/ 152738 h 387296"/>
                  <a:gd name="connsiteX4" fmla="*/ 116493 w 269978"/>
                  <a:gd name="connsiteY4" fmla="*/ 239165 h 387296"/>
                  <a:gd name="connsiteX5" fmla="*/ 177453 w 269978"/>
                  <a:gd name="connsiteY5" fmla="*/ 383945 h 387296"/>
                  <a:gd name="connsiteX6" fmla="*/ 17433 w 269978"/>
                  <a:gd name="connsiteY6" fmla="*/ 262025 h 387296"/>
                  <a:gd name="connsiteX7" fmla="*/ 32673 w 269978"/>
                  <a:gd name="connsiteY7" fmla="*/ 48665 h 387296"/>
                  <a:gd name="connsiteX0" fmla="*/ 33735 w 271040"/>
                  <a:gd name="connsiteY0" fmla="*/ 48665 h 387296"/>
                  <a:gd name="connsiteX1" fmla="*/ 270965 w 271040"/>
                  <a:gd name="connsiteY1" fmla="*/ 58529 h 387296"/>
                  <a:gd name="connsiteX2" fmla="*/ 125199 w 271040"/>
                  <a:gd name="connsiteY2" fmla="*/ 82770 h 387296"/>
                  <a:gd name="connsiteX3" fmla="*/ 13 w 271040"/>
                  <a:gd name="connsiteY3" fmla="*/ 162151 h 387296"/>
                  <a:gd name="connsiteX4" fmla="*/ 117555 w 271040"/>
                  <a:gd name="connsiteY4" fmla="*/ 239165 h 387296"/>
                  <a:gd name="connsiteX5" fmla="*/ 178515 w 271040"/>
                  <a:gd name="connsiteY5" fmla="*/ 383945 h 387296"/>
                  <a:gd name="connsiteX6" fmla="*/ 18495 w 271040"/>
                  <a:gd name="connsiteY6" fmla="*/ 262025 h 387296"/>
                  <a:gd name="connsiteX7" fmla="*/ 33735 w 271040"/>
                  <a:gd name="connsiteY7" fmla="*/ 48665 h 3872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71040" h="387296">
                    <a:moveTo>
                      <a:pt x="33735" y="48665"/>
                    </a:moveTo>
                    <a:cubicBezTo>
                      <a:pt x="75813" y="14749"/>
                      <a:pt x="267645" y="-46124"/>
                      <a:pt x="270965" y="58529"/>
                    </a:cubicBezTo>
                    <a:cubicBezTo>
                      <a:pt x="274285" y="163182"/>
                      <a:pt x="167595" y="61615"/>
                      <a:pt x="125199" y="82770"/>
                    </a:cubicBezTo>
                    <a:cubicBezTo>
                      <a:pt x="82803" y="103925"/>
                      <a:pt x="1287" y="136085"/>
                      <a:pt x="13" y="162151"/>
                    </a:cubicBezTo>
                    <a:cubicBezTo>
                      <a:pt x="-1261" y="188217"/>
                      <a:pt x="87805" y="202199"/>
                      <a:pt x="117555" y="239165"/>
                    </a:cubicBezTo>
                    <a:cubicBezTo>
                      <a:pt x="147305" y="276131"/>
                      <a:pt x="324565" y="270915"/>
                      <a:pt x="178515" y="383945"/>
                    </a:cubicBezTo>
                    <a:cubicBezTo>
                      <a:pt x="78185" y="405535"/>
                      <a:pt x="42625" y="317905"/>
                      <a:pt x="18495" y="262025"/>
                    </a:cubicBezTo>
                    <a:cubicBezTo>
                      <a:pt x="-5635" y="206145"/>
                      <a:pt x="-8343" y="82581"/>
                      <a:pt x="33735" y="48665"/>
                    </a:cubicBezTo>
                    <a:close/>
                  </a:path>
                </a:pathLst>
              </a:custGeom>
              <a:solidFill>
                <a:srgbClr val="AA5DFF">
                  <a:alpha val="38824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4340" name="Group 850"/>
            <p:cNvGrpSpPr>
              <a:grpSpLocks/>
            </p:cNvGrpSpPr>
            <p:nvPr/>
          </p:nvGrpSpPr>
          <p:grpSpPr bwMode="auto">
            <a:xfrm>
              <a:off x="2179638" y="2940050"/>
              <a:ext cx="423862" cy="403225"/>
              <a:chOff x="1521" y="1744"/>
              <a:chExt cx="332" cy="316"/>
            </a:xfrm>
          </p:grpSpPr>
          <p:sp>
            <p:nvSpPr>
              <p:cNvPr id="16123" name="Freeform 272"/>
              <p:cNvSpPr>
                <a:spLocks/>
              </p:cNvSpPr>
              <p:nvPr/>
            </p:nvSpPr>
            <p:spPr bwMode="auto">
              <a:xfrm>
                <a:off x="1521" y="1744"/>
                <a:ext cx="332" cy="316"/>
              </a:xfrm>
              <a:custGeom>
                <a:avLst/>
                <a:gdLst>
                  <a:gd name="T0" fmla="*/ 0 w 515520"/>
                  <a:gd name="T1" fmla="*/ 0 h 496974"/>
                  <a:gd name="T2" fmla="*/ 0 w 515520"/>
                  <a:gd name="T3" fmla="*/ 0 h 496974"/>
                  <a:gd name="T4" fmla="*/ 0 w 515520"/>
                  <a:gd name="T5" fmla="*/ 0 h 496974"/>
                  <a:gd name="T6" fmla="*/ 0 w 515520"/>
                  <a:gd name="T7" fmla="*/ 0 h 496974"/>
                  <a:gd name="T8" fmla="*/ 0 w 515520"/>
                  <a:gd name="T9" fmla="*/ 0 h 496974"/>
                  <a:gd name="T10" fmla="*/ 0 w 515520"/>
                  <a:gd name="T11" fmla="*/ 0 h 496974"/>
                  <a:gd name="T12" fmla="*/ 0 w 515520"/>
                  <a:gd name="T13" fmla="*/ 0 h 49697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15520" h="496974">
                    <a:moveTo>
                      <a:pt x="33460" y="122483"/>
                    </a:moveTo>
                    <a:cubicBezTo>
                      <a:pt x="75370" y="64063"/>
                      <a:pt x="204910" y="-7057"/>
                      <a:pt x="277300" y="563"/>
                    </a:cubicBezTo>
                    <a:cubicBezTo>
                      <a:pt x="349690" y="8183"/>
                      <a:pt x="430970" y="100893"/>
                      <a:pt x="467800" y="168203"/>
                    </a:cubicBezTo>
                    <a:cubicBezTo>
                      <a:pt x="504630" y="235513"/>
                      <a:pt x="536380" y="349813"/>
                      <a:pt x="498280" y="404423"/>
                    </a:cubicBezTo>
                    <a:cubicBezTo>
                      <a:pt x="460180" y="459033"/>
                      <a:pt x="316670" y="504753"/>
                      <a:pt x="239200" y="495863"/>
                    </a:cubicBezTo>
                    <a:cubicBezTo>
                      <a:pt x="161730" y="486973"/>
                      <a:pt x="62670" y="413313"/>
                      <a:pt x="25840" y="351083"/>
                    </a:cubicBezTo>
                    <a:cubicBezTo>
                      <a:pt x="-10990" y="288853"/>
                      <a:pt x="-8450" y="180903"/>
                      <a:pt x="33460" y="122483"/>
                    </a:cubicBezTo>
                    <a:close/>
                  </a:path>
                </a:pathLst>
              </a:custGeom>
              <a:solidFill>
                <a:srgbClr val="FFD1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cap="flat" cmpd="sng" algn="ctr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358" name="Oval 274"/>
              <p:cNvSpPr>
                <a:spLocks noChangeArrowheads="1"/>
              </p:cNvSpPr>
              <p:nvPr/>
            </p:nvSpPr>
            <p:spPr bwMode="auto">
              <a:xfrm>
                <a:off x="1731" y="2016"/>
                <a:ext cx="22" cy="21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59" name="Oval 275"/>
              <p:cNvSpPr>
                <a:spLocks noChangeArrowheads="1"/>
              </p:cNvSpPr>
              <p:nvPr/>
            </p:nvSpPr>
            <p:spPr bwMode="auto">
              <a:xfrm>
                <a:off x="1783" y="1875"/>
                <a:ext cx="21" cy="25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60" name="Oval 276"/>
              <p:cNvSpPr>
                <a:spLocks noChangeArrowheads="1"/>
              </p:cNvSpPr>
              <p:nvPr/>
            </p:nvSpPr>
            <p:spPr bwMode="auto">
              <a:xfrm>
                <a:off x="1727" y="1779"/>
                <a:ext cx="21" cy="24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61" name="Oval 277"/>
              <p:cNvSpPr>
                <a:spLocks noChangeArrowheads="1"/>
              </p:cNvSpPr>
              <p:nvPr/>
            </p:nvSpPr>
            <p:spPr bwMode="auto">
              <a:xfrm>
                <a:off x="1771" y="1941"/>
                <a:ext cx="24" cy="25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62" name="Oval 278"/>
              <p:cNvSpPr>
                <a:spLocks noChangeArrowheads="1"/>
              </p:cNvSpPr>
              <p:nvPr/>
            </p:nvSpPr>
            <p:spPr bwMode="auto">
              <a:xfrm>
                <a:off x="1571" y="1916"/>
                <a:ext cx="25" cy="25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63" name="Oval 279"/>
              <p:cNvSpPr>
                <a:spLocks noChangeArrowheads="1"/>
              </p:cNvSpPr>
              <p:nvPr/>
            </p:nvSpPr>
            <p:spPr bwMode="auto">
              <a:xfrm>
                <a:off x="1681" y="1773"/>
                <a:ext cx="21" cy="25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64" name="Oval 280"/>
              <p:cNvSpPr>
                <a:spLocks noChangeArrowheads="1"/>
              </p:cNvSpPr>
              <p:nvPr/>
            </p:nvSpPr>
            <p:spPr bwMode="auto">
              <a:xfrm>
                <a:off x="1768" y="1908"/>
                <a:ext cx="21" cy="22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65" name="Oval 281"/>
              <p:cNvSpPr>
                <a:spLocks noChangeArrowheads="1"/>
              </p:cNvSpPr>
              <p:nvPr/>
            </p:nvSpPr>
            <p:spPr bwMode="auto">
              <a:xfrm>
                <a:off x="1803" y="1923"/>
                <a:ext cx="21" cy="22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66" name="Oval 282"/>
              <p:cNvSpPr>
                <a:spLocks noChangeArrowheads="1"/>
              </p:cNvSpPr>
              <p:nvPr/>
            </p:nvSpPr>
            <p:spPr bwMode="auto">
              <a:xfrm>
                <a:off x="1538" y="1882"/>
                <a:ext cx="21" cy="22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67" name="Oval 283"/>
              <p:cNvSpPr>
                <a:spLocks noChangeArrowheads="1"/>
              </p:cNvSpPr>
              <p:nvPr/>
            </p:nvSpPr>
            <p:spPr bwMode="auto">
              <a:xfrm>
                <a:off x="1795" y="1984"/>
                <a:ext cx="22" cy="22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68" name="Oval 284"/>
              <p:cNvSpPr>
                <a:spLocks noChangeArrowheads="1"/>
              </p:cNvSpPr>
              <p:nvPr/>
            </p:nvSpPr>
            <p:spPr bwMode="auto">
              <a:xfrm>
                <a:off x="1734" y="1992"/>
                <a:ext cx="25" cy="22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69" name="Oval 285"/>
              <p:cNvSpPr>
                <a:spLocks noChangeArrowheads="1"/>
              </p:cNvSpPr>
              <p:nvPr/>
            </p:nvSpPr>
            <p:spPr bwMode="auto">
              <a:xfrm>
                <a:off x="1703" y="2004"/>
                <a:ext cx="21" cy="22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70" name="Oval 286"/>
              <p:cNvSpPr>
                <a:spLocks noChangeArrowheads="1"/>
              </p:cNvSpPr>
              <p:nvPr/>
            </p:nvSpPr>
            <p:spPr bwMode="auto">
              <a:xfrm>
                <a:off x="1576" y="1960"/>
                <a:ext cx="22" cy="21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71" name="Oval 287"/>
              <p:cNvSpPr>
                <a:spLocks noChangeArrowheads="1"/>
              </p:cNvSpPr>
              <p:nvPr/>
            </p:nvSpPr>
            <p:spPr bwMode="auto">
              <a:xfrm>
                <a:off x="1635" y="1982"/>
                <a:ext cx="24" cy="21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72" name="Oval 288"/>
              <p:cNvSpPr>
                <a:spLocks noChangeArrowheads="1"/>
              </p:cNvSpPr>
              <p:nvPr/>
            </p:nvSpPr>
            <p:spPr bwMode="auto">
              <a:xfrm>
                <a:off x="1766" y="1973"/>
                <a:ext cx="24" cy="22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73" name="Oval 289"/>
              <p:cNvSpPr>
                <a:spLocks noChangeArrowheads="1"/>
              </p:cNvSpPr>
              <p:nvPr/>
            </p:nvSpPr>
            <p:spPr bwMode="auto">
              <a:xfrm>
                <a:off x="1538" y="1839"/>
                <a:ext cx="24" cy="25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74" name="Oval 290"/>
              <p:cNvSpPr>
                <a:spLocks noChangeArrowheads="1"/>
              </p:cNvSpPr>
              <p:nvPr/>
            </p:nvSpPr>
            <p:spPr bwMode="auto">
              <a:xfrm>
                <a:off x="1532" y="1918"/>
                <a:ext cx="22" cy="22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75" name="Oval 291"/>
              <p:cNvSpPr>
                <a:spLocks noChangeArrowheads="1"/>
              </p:cNvSpPr>
              <p:nvPr/>
            </p:nvSpPr>
            <p:spPr bwMode="auto">
              <a:xfrm>
                <a:off x="1572" y="1827"/>
                <a:ext cx="24" cy="21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76" name="Oval 292"/>
              <p:cNvSpPr>
                <a:spLocks noChangeArrowheads="1"/>
              </p:cNvSpPr>
              <p:nvPr/>
            </p:nvSpPr>
            <p:spPr bwMode="auto">
              <a:xfrm>
                <a:off x="1768" y="1825"/>
                <a:ext cx="24" cy="24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77" name="Oval 293"/>
              <p:cNvSpPr>
                <a:spLocks noChangeArrowheads="1"/>
              </p:cNvSpPr>
              <p:nvPr/>
            </p:nvSpPr>
            <p:spPr bwMode="auto">
              <a:xfrm>
                <a:off x="1622" y="1773"/>
                <a:ext cx="25" cy="25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78" name="Oval 294"/>
              <p:cNvSpPr>
                <a:spLocks noChangeArrowheads="1"/>
              </p:cNvSpPr>
              <p:nvPr/>
            </p:nvSpPr>
            <p:spPr bwMode="auto">
              <a:xfrm>
                <a:off x="1602" y="1993"/>
                <a:ext cx="24" cy="24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79" name="Oval 295"/>
              <p:cNvSpPr>
                <a:spLocks noChangeArrowheads="1"/>
              </p:cNvSpPr>
              <p:nvPr/>
            </p:nvSpPr>
            <p:spPr bwMode="auto">
              <a:xfrm>
                <a:off x="1601" y="1802"/>
                <a:ext cx="21" cy="21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80" name="Oval 296"/>
              <p:cNvSpPr>
                <a:spLocks noChangeArrowheads="1"/>
              </p:cNvSpPr>
              <p:nvPr/>
            </p:nvSpPr>
            <p:spPr bwMode="auto">
              <a:xfrm>
                <a:off x="1645" y="1784"/>
                <a:ext cx="21" cy="22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81" name="Oval 297"/>
              <p:cNvSpPr>
                <a:spLocks noChangeArrowheads="1"/>
              </p:cNvSpPr>
              <p:nvPr/>
            </p:nvSpPr>
            <p:spPr bwMode="auto">
              <a:xfrm>
                <a:off x="1644" y="2015"/>
                <a:ext cx="22" cy="22"/>
              </a:xfrm>
              <a:prstGeom prst="ellipse">
                <a:avLst/>
              </a:prstGeom>
              <a:solidFill>
                <a:srgbClr val="8F6BD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defRPr/>
                </a:pPr>
                <a:endParaRPr lang="tr-TR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148" name="Oval 849"/>
              <p:cNvSpPr>
                <a:spLocks noChangeArrowheads="1"/>
              </p:cNvSpPr>
              <p:nvPr/>
            </p:nvSpPr>
            <p:spPr bwMode="auto">
              <a:xfrm>
                <a:off x="1620" y="1810"/>
                <a:ext cx="145" cy="169"/>
              </a:xfrm>
              <a:prstGeom prst="ellipse">
                <a:avLst/>
              </a:prstGeom>
              <a:solidFill>
                <a:srgbClr val="AC85C9">
                  <a:alpha val="49019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8226" name="Freeform 922"/>
            <p:cNvSpPr>
              <a:spLocks/>
            </p:cNvSpPr>
            <p:nvPr/>
          </p:nvSpPr>
          <p:spPr bwMode="auto">
            <a:xfrm>
              <a:off x="1638300" y="2987675"/>
              <a:ext cx="1055688" cy="1327150"/>
            </a:xfrm>
            <a:custGeom>
              <a:avLst/>
              <a:gdLst>
                <a:gd name="T0" fmla="*/ 0 w 1110"/>
                <a:gd name="T1" fmla="*/ 0 h 1114"/>
                <a:gd name="T2" fmla="*/ 1325262 w 1110"/>
                <a:gd name="T3" fmla="*/ 1606550 h 1114"/>
                <a:gd name="T4" fmla="*/ 1481009 w 1110"/>
                <a:gd name="T5" fmla="*/ 973138 h 1114"/>
                <a:gd name="T6" fmla="*/ 0 60000 65536"/>
                <a:gd name="T7" fmla="*/ 0 60000 65536"/>
                <a:gd name="T8" fmla="*/ 0 60000 65536"/>
                <a:gd name="connsiteX0" fmla="*/ 0 w 9521"/>
                <a:gd name="connsiteY0" fmla="*/ 0 h 9228"/>
                <a:gd name="connsiteX1" fmla="*/ 8432 w 9521"/>
                <a:gd name="connsiteY1" fmla="*/ 9084 h 9228"/>
                <a:gd name="connsiteX2" fmla="*/ 9423 w 9521"/>
                <a:gd name="connsiteY2" fmla="*/ 5503 h 9228"/>
                <a:gd name="connsiteX0" fmla="*/ 0 w 9978"/>
                <a:gd name="connsiteY0" fmla="*/ 0 h 10042"/>
                <a:gd name="connsiteX1" fmla="*/ 8856 w 9978"/>
                <a:gd name="connsiteY1" fmla="*/ 9844 h 10042"/>
                <a:gd name="connsiteX2" fmla="*/ 9897 w 9978"/>
                <a:gd name="connsiteY2" fmla="*/ 5963 h 10042"/>
                <a:gd name="connsiteX0" fmla="*/ 0 w 10022"/>
                <a:gd name="connsiteY0" fmla="*/ 0 h 10000"/>
                <a:gd name="connsiteX1" fmla="*/ 8876 w 10022"/>
                <a:gd name="connsiteY1" fmla="*/ 9803 h 10000"/>
                <a:gd name="connsiteX2" fmla="*/ 9919 w 10022"/>
                <a:gd name="connsiteY2" fmla="*/ 5938 h 10000"/>
                <a:gd name="connsiteX0" fmla="*/ 0 w 9982"/>
                <a:gd name="connsiteY0" fmla="*/ 0 h 10097"/>
                <a:gd name="connsiteX1" fmla="*/ 8876 w 9982"/>
                <a:gd name="connsiteY1" fmla="*/ 9803 h 10097"/>
                <a:gd name="connsiteX2" fmla="*/ 9919 w 9982"/>
                <a:gd name="connsiteY2" fmla="*/ 5938 h 10097"/>
                <a:gd name="connsiteX0" fmla="*/ 0 w 10033"/>
                <a:gd name="connsiteY0" fmla="*/ 0 h 9994"/>
                <a:gd name="connsiteX1" fmla="*/ 8892 w 10033"/>
                <a:gd name="connsiteY1" fmla="*/ 9709 h 9994"/>
                <a:gd name="connsiteX2" fmla="*/ 9937 w 10033"/>
                <a:gd name="connsiteY2" fmla="*/ 5881 h 9994"/>
                <a:gd name="connsiteX0" fmla="*/ 0 w 10007"/>
                <a:gd name="connsiteY0" fmla="*/ 0 h 9884"/>
                <a:gd name="connsiteX1" fmla="*/ 8863 w 10007"/>
                <a:gd name="connsiteY1" fmla="*/ 9715 h 9884"/>
                <a:gd name="connsiteX2" fmla="*/ 9904 w 10007"/>
                <a:gd name="connsiteY2" fmla="*/ 5885 h 9884"/>
                <a:gd name="connsiteX0" fmla="*/ 0 w 9973"/>
                <a:gd name="connsiteY0" fmla="*/ 0 h 10000"/>
                <a:gd name="connsiteX1" fmla="*/ 8857 w 9973"/>
                <a:gd name="connsiteY1" fmla="*/ 9829 h 10000"/>
                <a:gd name="connsiteX2" fmla="*/ 9897 w 9973"/>
                <a:gd name="connsiteY2" fmla="*/ 5954 h 10000"/>
                <a:gd name="connsiteX0" fmla="*/ 0 w 9980"/>
                <a:gd name="connsiteY0" fmla="*/ 0 h 10043"/>
                <a:gd name="connsiteX1" fmla="*/ 8881 w 9980"/>
                <a:gd name="connsiteY1" fmla="*/ 9829 h 10043"/>
                <a:gd name="connsiteX2" fmla="*/ 9924 w 9980"/>
                <a:gd name="connsiteY2" fmla="*/ 5954 h 10043"/>
                <a:gd name="connsiteX0" fmla="*/ 0 w 10081"/>
                <a:gd name="connsiteY0" fmla="*/ 0 h 10008"/>
                <a:gd name="connsiteX1" fmla="*/ 8899 w 10081"/>
                <a:gd name="connsiteY1" fmla="*/ 9787 h 10008"/>
                <a:gd name="connsiteX2" fmla="*/ 9944 w 10081"/>
                <a:gd name="connsiteY2" fmla="*/ 5929 h 10008"/>
                <a:gd name="connsiteX0" fmla="*/ 0 w 10345"/>
                <a:gd name="connsiteY0" fmla="*/ 0 h 10074"/>
                <a:gd name="connsiteX1" fmla="*/ 8899 w 10345"/>
                <a:gd name="connsiteY1" fmla="*/ 9787 h 10074"/>
                <a:gd name="connsiteX2" fmla="*/ 9944 w 10345"/>
                <a:gd name="connsiteY2" fmla="*/ 5929 h 10074"/>
                <a:gd name="connsiteX0" fmla="*/ 0 w 10205"/>
                <a:gd name="connsiteY0" fmla="*/ 0 h 10062"/>
                <a:gd name="connsiteX1" fmla="*/ 8899 w 10205"/>
                <a:gd name="connsiteY1" fmla="*/ 9787 h 10062"/>
                <a:gd name="connsiteX2" fmla="*/ 9944 w 10205"/>
                <a:gd name="connsiteY2" fmla="*/ 5929 h 10062"/>
                <a:gd name="connsiteX0" fmla="*/ 0 w 10136"/>
                <a:gd name="connsiteY0" fmla="*/ 0 h 10060"/>
                <a:gd name="connsiteX1" fmla="*/ 8899 w 10136"/>
                <a:gd name="connsiteY1" fmla="*/ 9787 h 10060"/>
                <a:gd name="connsiteX2" fmla="*/ 9944 w 10136"/>
                <a:gd name="connsiteY2" fmla="*/ 5929 h 10060"/>
                <a:gd name="connsiteX0" fmla="*/ 0 w 10067"/>
                <a:gd name="connsiteY0" fmla="*/ 0 h 10060"/>
                <a:gd name="connsiteX1" fmla="*/ 8899 w 10067"/>
                <a:gd name="connsiteY1" fmla="*/ 9787 h 10060"/>
                <a:gd name="connsiteX2" fmla="*/ 9944 w 10067"/>
                <a:gd name="connsiteY2" fmla="*/ 5929 h 10060"/>
                <a:gd name="connsiteX0" fmla="*/ 0 w 10074"/>
                <a:gd name="connsiteY0" fmla="*/ 0 h 9981"/>
                <a:gd name="connsiteX1" fmla="*/ 8899 w 10074"/>
                <a:gd name="connsiteY1" fmla="*/ 9787 h 9981"/>
                <a:gd name="connsiteX2" fmla="*/ 9944 w 10074"/>
                <a:gd name="connsiteY2" fmla="*/ 5929 h 9981"/>
                <a:gd name="connsiteX0" fmla="*/ 0 w 9967"/>
                <a:gd name="connsiteY0" fmla="*/ 0 h 9962"/>
                <a:gd name="connsiteX1" fmla="*/ 8834 w 9967"/>
                <a:gd name="connsiteY1" fmla="*/ 9806 h 9962"/>
                <a:gd name="connsiteX2" fmla="*/ 9871 w 9967"/>
                <a:gd name="connsiteY2" fmla="*/ 5940 h 9962"/>
                <a:gd name="connsiteX0" fmla="*/ 0 w 10034"/>
                <a:gd name="connsiteY0" fmla="*/ 0 h 10001"/>
                <a:gd name="connsiteX1" fmla="*/ 8863 w 10034"/>
                <a:gd name="connsiteY1" fmla="*/ 9843 h 10001"/>
                <a:gd name="connsiteX2" fmla="*/ 9904 w 10034"/>
                <a:gd name="connsiteY2" fmla="*/ 5963 h 10001"/>
                <a:gd name="connsiteX0" fmla="*/ 0 w 9929"/>
                <a:gd name="connsiteY0" fmla="*/ 0 h 9935"/>
                <a:gd name="connsiteX1" fmla="*/ 8863 w 9929"/>
                <a:gd name="connsiteY1" fmla="*/ 9843 h 9935"/>
                <a:gd name="connsiteX2" fmla="*/ 9904 w 9929"/>
                <a:gd name="connsiteY2" fmla="*/ 5963 h 9935"/>
                <a:gd name="connsiteX0" fmla="*/ 0 w 9975"/>
                <a:gd name="connsiteY0" fmla="*/ 0 h 8631"/>
                <a:gd name="connsiteX1" fmla="*/ 6765 w 9975"/>
                <a:gd name="connsiteY1" fmla="*/ 8493 h 8631"/>
                <a:gd name="connsiteX2" fmla="*/ 9975 w 9975"/>
                <a:gd name="connsiteY2" fmla="*/ 6002 h 8631"/>
                <a:gd name="connsiteX0" fmla="*/ 0 w 10000"/>
                <a:gd name="connsiteY0" fmla="*/ 0 h 10392"/>
                <a:gd name="connsiteX1" fmla="*/ 6926 w 10000"/>
                <a:gd name="connsiteY1" fmla="*/ 10250 h 10392"/>
                <a:gd name="connsiteX2" fmla="*/ 10000 w 10000"/>
                <a:gd name="connsiteY2" fmla="*/ 6954 h 103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10392">
                  <a:moveTo>
                    <a:pt x="0" y="0"/>
                  </a:moveTo>
                  <a:cubicBezTo>
                    <a:pt x="1492" y="1916"/>
                    <a:pt x="5263" y="9094"/>
                    <a:pt x="6926" y="10250"/>
                  </a:cubicBezTo>
                  <a:cubicBezTo>
                    <a:pt x="8122" y="11085"/>
                    <a:pt x="10051" y="8035"/>
                    <a:pt x="10000" y="6954"/>
                  </a:cubicBezTo>
                </a:path>
              </a:pathLst>
            </a:custGeom>
            <a:no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dirty="0">
                <a:solidFill>
                  <a:prstClr val="black"/>
                </a:solidFill>
              </a:endParaRPr>
            </a:p>
          </p:txBody>
        </p:sp>
        <p:sp>
          <p:nvSpPr>
            <p:cNvPr id="14371" name="Text Box 923"/>
            <p:cNvSpPr txBox="1">
              <a:spLocks noChangeArrowheads="1"/>
            </p:cNvSpPr>
            <p:nvPr/>
          </p:nvSpPr>
          <p:spPr bwMode="auto">
            <a:xfrm>
              <a:off x="2024063" y="3295650"/>
              <a:ext cx="719137" cy="2778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rIns="0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200" dirty="0" err="1" smtClean="0">
                  <a:solidFill>
                    <a:srgbClr val="9900FF"/>
                  </a:solidFill>
                  <a:latin typeface="Arial" panose="020B0604020202020204" pitchFamily="34" charset="0"/>
                </a:rPr>
                <a:t>Mast</a:t>
              </a:r>
              <a:r>
                <a:rPr lang="tr-TR" altLang="en-US" sz="1200" dirty="0" smtClean="0">
                  <a:solidFill>
                    <a:srgbClr val="9900FF"/>
                  </a:solidFill>
                  <a:latin typeface="Arial" panose="020B0604020202020204" pitchFamily="34" charset="0"/>
                </a:rPr>
                <a:t> </a:t>
              </a:r>
              <a:r>
                <a:rPr lang="tr-TR" altLang="en-US" sz="1200" dirty="0" err="1" smtClean="0">
                  <a:solidFill>
                    <a:srgbClr val="9900FF"/>
                  </a:solidFill>
                  <a:latin typeface="Arial" panose="020B0604020202020204" pitchFamily="34" charset="0"/>
                </a:rPr>
                <a:t>Hüc</a:t>
              </a:r>
              <a:r>
                <a:rPr lang="tr-TR" altLang="en-US" sz="1200" dirty="0" smtClean="0">
                  <a:solidFill>
                    <a:srgbClr val="9900FF"/>
                  </a:solidFill>
                  <a:latin typeface="Arial" panose="020B0604020202020204" pitchFamily="34" charset="0"/>
                </a:rPr>
                <a:t>.</a:t>
              </a:r>
              <a:endParaRPr lang="tr-TR" altLang="en-US" sz="1200" dirty="0">
                <a:solidFill>
                  <a:srgbClr val="9900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372" name="Text Box 924"/>
            <p:cNvSpPr txBox="1">
              <a:spLocks noChangeArrowheads="1"/>
            </p:cNvSpPr>
            <p:nvPr/>
          </p:nvSpPr>
          <p:spPr bwMode="auto">
            <a:xfrm>
              <a:off x="2609748" y="2719388"/>
              <a:ext cx="644728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200" dirty="0" err="1" smtClean="0">
                  <a:solidFill>
                    <a:srgbClr val="0000FF"/>
                  </a:solidFill>
                  <a:latin typeface="Arial" panose="020B0604020202020204" pitchFamily="34" charset="0"/>
                </a:rPr>
                <a:t>Basofil</a:t>
              </a:r>
              <a:endParaRPr lang="tr-TR" altLang="en-US" sz="1200" dirty="0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373" name="Text Box 925"/>
            <p:cNvSpPr txBox="1">
              <a:spLocks noChangeArrowheads="1"/>
            </p:cNvSpPr>
            <p:nvPr/>
          </p:nvSpPr>
          <p:spPr bwMode="auto">
            <a:xfrm>
              <a:off x="3052088" y="3308350"/>
              <a:ext cx="763349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200" dirty="0" err="1" smtClean="0">
                  <a:solidFill>
                    <a:srgbClr val="FF0000"/>
                  </a:solidFill>
                  <a:latin typeface="Arial" panose="020B0604020202020204" pitchFamily="34" charset="0"/>
                </a:rPr>
                <a:t>Eosinofil</a:t>
              </a:r>
              <a:endParaRPr lang="tr-TR" altLang="en-US" sz="1200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375" name="Text Box 934"/>
            <p:cNvSpPr txBox="1">
              <a:spLocks noChangeArrowheads="1"/>
            </p:cNvSpPr>
            <p:nvPr/>
          </p:nvSpPr>
          <p:spPr bwMode="auto">
            <a:xfrm>
              <a:off x="2310944" y="3532188"/>
              <a:ext cx="1210589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200" b="1" dirty="0" err="1" smtClean="0">
                  <a:solidFill>
                    <a:prstClr val="black"/>
                  </a:solidFill>
                  <a:latin typeface="Arial" panose="020B0604020202020204" pitchFamily="34" charset="0"/>
                </a:rPr>
                <a:t>Proliferasyon</a:t>
              </a:r>
              <a:endParaRPr lang="tr-TR" altLang="en-US" sz="1200" b="1" dirty="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1298" name="Oval 11297"/>
            <p:cNvSpPr/>
            <p:nvPr/>
          </p:nvSpPr>
          <p:spPr>
            <a:xfrm>
              <a:off x="1987550" y="2609850"/>
              <a:ext cx="1905000" cy="1289050"/>
            </a:xfrm>
            <a:prstGeom prst="ellipse">
              <a:avLst/>
            </a:prstGeom>
            <a:noFill/>
            <a:ln w="6350">
              <a:solidFill>
                <a:srgbClr val="C0C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1268" name="Group 11267"/>
          <p:cNvGrpSpPr/>
          <p:nvPr/>
        </p:nvGrpSpPr>
        <p:grpSpPr>
          <a:xfrm>
            <a:off x="3021013" y="3651250"/>
            <a:ext cx="2508250" cy="2641600"/>
            <a:chOff x="3021013" y="3651250"/>
            <a:chExt cx="2508250" cy="2641600"/>
          </a:xfrm>
        </p:grpSpPr>
        <p:sp>
          <p:nvSpPr>
            <p:cNvPr id="14360" name="Line 904"/>
            <p:cNvSpPr>
              <a:spLocks noChangeShapeType="1"/>
            </p:cNvSpPr>
            <p:nvPr/>
          </p:nvSpPr>
          <p:spPr bwMode="auto">
            <a:xfrm flipV="1">
              <a:off x="3021013" y="6148388"/>
              <a:ext cx="1225550" cy="1587"/>
            </a:xfrm>
            <a:prstGeom prst="line">
              <a:avLst/>
            </a:prstGeom>
            <a:noFill/>
            <a:ln w="25400">
              <a:solidFill>
                <a:srgbClr val="C0C0C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</a:endParaRPr>
            </a:p>
          </p:txBody>
        </p:sp>
        <p:sp>
          <p:nvSpPr>
            <p:cNvPr id="14361" name="Text Box 905"/>
            <p:cNvSpPr txBox="1">
              <a:spLocks noChangeArrowheads="1"/>
            </p:cNvSpPr>
            <p:nvPr/>
          </p:nvSpPr>
          <p:spPr bwMode="auto">
            <a:xfrm>
              <a:off x="3087068" y="5875338"/>
              <a:ext cx="1080745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Kan dolaşımı</a:t>
              </a:r>
              <a:endParaRPr lang="tr-TR" altLang="en-US" sz="1800" dirty="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14362" name="Group 906"/>
            <p:cNvGrpSpPr>
              <a:grpSpLocks/>
            </p:cNvGrpSpPr>
            <p:nvPr/>
          </p:nvGrpSpPr>
          <p:grpSpPr bwMode="auto">
            <a:xfrm>
              <a:off x="4371975" y="5926138"/>
              <a:ext cx="381000" cy="365125"/>
              <a:chOff x="398" y="1584"/>
              <a:chExt cx="240" cy="230"/>
            </a:xfrm>
          </p:grpSpPr>
          <p:sp>
            <p:nvSpPr>
              <p:cNvPr id="15350" name="Oval 907"/>
              <p:cNvSpPr>
                <a:spLocks noChangeArrowheads="1"/>
              </p:cNvSpPr>
              <p:nvPr/>
            </p:nvSpPr>
            <p:spPr bwMode="auto">
              <a:xfrm>
                <a:off x="398" y="1584"/>
                <a:ext cx="240" cy="230"/>
              </a:xfrm>
              <a:prstGeom prst="ellipse">
                <a:avLst/>
              </a:prstGeom>
              <a:solidFill>
                <a:srgbClr val="FFD1F8">
                  <a:alpha val="74901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351" name="Oval 908"/>
              <p:cNvSpPr>
                <a:spLocks noChangeArrowheads="1"/>
              </p:cNvSpPr>
              <p:nvPr/>
            </p:nvSpPr>
            <p:spPr bwMode="auto">
              <a:xfrm>
                <a:off x="424" y="1610"/>
                <a:ext cx="188" cy="181"/>
              </a:xfrm>
              <a:prstGeom prst="ellipse">
                <a:avLst/>
              </a:prstGeom>
              <a:solidFill>
                <a:srgbClr val="0000FF">
                  <a:alpha val="23921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4363" name="Group 909"/>
            <p:cNvGrpSpPr>
              <a:grpSpLocks/>
            </p:cNvGrpSpPr>
            <p:nvPr/>
          </p:nvGrpSpPr>
          <p:grpSpPr bwMode="auto">
            <a:xfrm>
              <a:off x="4876800" y="5927725"/>
              <a:ext cx="381000" cy="365125"/>
              <a:chOff x="398" y="1584"/>
              <a:chExt cx="240" cy="230"/>
            </a:xfrm>
          </p:grpSpPr>
          <p:sp>
            <p:nvSpPr>
              <p:cNvPr id="15348" name="Oval 910"/>
              <p:cNvSpPr>
                <a:spLocks noChangeArrowheads="1"/>
              </p:cNvSpPr>
              <p:nvPr/>
            </p:nvSpPr>
            <p:spPr bwMode="auto">
              <a:xfrm>
                <a:off x="398" y="1584"/>
                <a:ext cx="240" cy="230"/>
              </a:xfrm>
              <a:prstGeom prst="ellipse">
                <a:avLst/>
              </a:prstGeom>
              <a:solidFill>
                <a:srgbClr val="F9FFAF">
                  <a:alpha val="74901"/>
                </a:srgbClr>
              </a:solidFill>
              <a:ln w="31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349" name="Oval 911"/>
              <p:cNvSpPr>
                <a:spLocks noChangeArrowheads="1"/>
              </p:cNvSpPr>
              <p:nvPr/>
            </p:nvSpPr>
            <p:spPr bwMode="auto">
              <a:xfrm>
                <a:off x="424" y="1610"/>
                <a:ext cx="188" cy="181"/>
              </a:xfrm>
              <a:prstGeom prst="ellipse">
                <a:avLst/>
              </a:prstGeom>
              <a:solidFill>
                <a:srgbClr val="C0C0C0">
                  <a:alpha val="41176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4364" name="Line 912"/>
            <p:cNvSpPr>
              <a:spLocks noChangeShapeType="1"/>
            </p:cNvSpPr>
            <p:nvPr/>
          </p:nvSpPr>
          <p:spPr bwMode="auto">
            <a:xfrm flipH="1" flipV="1">
              <a:off x="4816475" y="4708525"/>
              <a:ext cx="0" cy="1166813"/>
            </a:xfrm>
            <a:prstGeom prst="line">
              <a:avLst/>
            </a:prstGeom>
            <a:noFill/>
            <a:ln w="25400">
              <a:solidFill>
                <a:srgbClr val="C0C0C0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</a:endParaRPr>
            </a:p>
          </p:txBody>
        </p:sp>
        <p:sp>
          <p:nvSpPr>
            <p:cNvPr id="14365" name="Text Box 913"/>
            <p:cNvSpPr txBox="1">
              <a:spLocks noChangeArrowheads="1"/>
            </p:cNvSpPr>
            <p:nvPr/>
          </p:nvSpPr>
          <p:spPr bwMode="auto">
            <a:xfrm rot="-5400000">
              <a:off x="4213787" y="5068989"/>
              <a:ext cx="1164100" cy="6093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0" fontAlgn="base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Hava yollarına</a:t>
              </a:r>
            </a:p>
            <a:p>
              <a:pPr algn="ctr" eaLnBrk="0" fontAlgn="base" hangingPunct="0">
                <a:lnSpc>
                  <a:spcPct val="14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Geri dönü</a:t>
              </a:r>
              <a:r>
                <a:rPr lang="tr-TR" altLang="en-US" sz="1200" dirty="0">
                  <a:solidFill>
                    <a:prstClr val="black"/>
                  </a:solidFill>
                  <a:latin typeface="Arial" panose="020B0604020202020204" pitchFamily="34" charset="0"/>
                </a:rPr>
                <a:t>ş</a:t>
              </a:r>
              <a:endParaRPr lang="tr-TR" altLang="en-US" sz="1200" dirty="0" smtClean="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14366" name="Group 914"/>
            <p:cNvGrpSpPr>
              <a:grpSpLocks/>
            </p:cNvGrpSpPr>
            <p:nvPr/>
          </p:nvGrpSpPr>
          <p:grpSpPr bwMode="auto">
            <a:xfrm>
              <a:off x="4160838" y="4203700"/>
              <a:ext cx="381000" cy="365125"/>
              <a:chOff x="398" y="1584"/>
              <a:chExt cx="240" cy="230"/>
            </a:xfrm>
          </p:grpSpPr>
          <p:sp>
            <p:nvSpPr>
              <p:cNvPr id="15346" name="Oval 915"/>
              <p:cNvSpPr>
                <a:spLocks noChangeArrowheads="1"/>
              </p:cNvSpPr>
              <p:nvPr/>
            </p:nvSpPr>
            <p:spPr bwMode="auto">
              <a:xfrm>
                <a:off x="398" y="1584"/>
                <a:ext cx="240" cy="230"/>
              </a:xfrm>
              <a:prstGeom prst="ellipse">
                <a:avLst/>
              </a:prstGeom>
              <a:solidFill>
                <a:srgbClr val="FFD1F8">
                  <a:alpha val="74901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347" name="Oval 916"/>
              <p:cNvSpPr>
                <a:spLocks noChangeArrowheads="1"/>
              </p:cNvSpPr>
              <p:nvPr/>
            </p:nvSpPr>
            <p:spPr bwMode="auto">
              <a:xfrm>
                <a:off x="424" y="1610"/>
                <a:ext cx="188" cy="181"/>
              </a:xfrm>
              <a:prstGeom prst="ellipse">
                <a:avLst/>
              </a:prstGeom>
              <a:solidFill>
                <a:srgbClr val="0000FF">
                  <a:alpha val="23921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4367" name="Group 917"/>
            <p:cNvGrpSpPr>
              <a:grpSpLocks/>
            </p:cNvGrpSpPr>
            <p:nvPr/>
          </p:nvGrpSpPr>
          <p:grpSpPr bwMode="auto">
            <a:xfrm>
              <a:off x="5064125" y="4200525"/>
              <a:ext cx="381000" cy="365125"/>
              <a:chOff x="398" y="1584"/>
              <a:chExt cx="240" cy="230"/>
            </a:xfrm>
          </p:grpSpPr>
          <p:sp>
            <p:nvSpPr>
              <p:cNvPr id="15344" name="Oval 918"/>
              <p:cNvSpPr>
                <a:spLocks noChangeArrowheads="1"/>
              </p:cNvSpPr>
              <p:nvPr/>
            </p:nvSpPr>
            <p:spPr bwMode="auto">
              <a:xfrm>
                <a:off x="398" y="1584"/>
                <a:ext cx="240" cy="230"/>
              </a:xfrm>
              <a:prstGeom prst="ellipse">
                <a:avLst/>
              </a:prstGeom>
              <a:solidFill>
                <a:srgbClr val="F9FFAF">
                  <a:alpha val="74901"/>
                </a:srgbClr>
              </a:solidFill>
              <a:ln w="31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345" name="Oval 919"/>
              <p:cNvSpPr>
                <a:spLocks noChangeArrowheads="1"/>
              </p:cNvSpPr>
              <p:nvPr/>
            </p:nvSpPr>
            <p:spPr bwMode="auto">
              <a:xfrm>
                <a:off x="424" y="1610"/>
                <a:ext cx="188" cy="181"/>
              </a:xfrm>
              <a:prstGeom prst="ellipse">
                <a:avLst/>
              </a:prstGeom>
              <a:solidFill>
                <a:srgbClr val="C0C0C0">
                  <a:alpha val="41176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4374" name="Group 994"/>
            <p:cNvGrpSpPr>
              <a:grpSpLocks/>
            </p:cNvGrpSpPr>
            <p:nvPr/>
          </p:nvGrpSpPr>
          <p:grpSpPr bwMode="auto">
            <a:xfrm>
              <a:off x="4095750" y="3651250"/>
              <a:ext cx="484188" cy="407988"/>
              <a:chOff x="2595" y="2433"/>
              <a:chExt cx="305" cy="257"/>
            </a:xfrm>
          </p:grpSpPr>
          <p:sp>
            <p:nvSpPr>
              <p:cNvPr id="15339" name="Text Box 926"/>
              <p:cNvSpPr txBox="1">
                <a:spLocks noChangeArrowheads="1"/>
              </p:cNvSpPr>
              <p:nvPr/>
            </p:nvSpPr>
            <p:spPr bwMode="auto">
              <a:xfrm rot="1466637">
                <a:off x="2661" y="2433"/>
                <a:ext cx="128" cy="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tr-TR" altLang="en-US" sz="1000" b="1" dirty="0" smtClean="0">
                    <a:solidFill>
                      <a:srgbClr val="0000FF"/>
                    </a:solidFill>
                    <a:latin typeface="Adobe Heiti Std R" panose="020B0400000000000000" pitchFamily="34" charset="-128"/>
                  </a:rPr>
                  <a:t>Y</a:t>
                </a:r>
                <a:endParaRPr lang="tr-TR" altLang="en-US" sz="1000" b="1" dirty="0">
                  <a:solidFill>
                    <a:srgbClr val="0000FF"/>
                  </a:solidFill>
                  <a:latin typeface="Adobe Heiti Std R" panose="020B0400000000000000" pitchFamily="34" charset="-128"/>
                </a:endParaRPr>
              </a:p>
            </p:txBody>
          </p:sp>
          <p:sp>
            <p:nvSpPr>
              <p:cNvPr id="15340" name="Text Box 927"/>
              <p:cNvSpPr txBox="1">
                <a:spLocks noChangeArrowheads="1"/>
              </p:cNvSpPr>
              <p:nvPr/>
            </p:nvSpPr>
            <p:spPr bwMode="auto">
              <a:xfrm rot="6246650">
                <a:off x="2729" y="2525"/>
                <a:ext cx="128" cy="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tr-TR" altLang="en-US" sz="1000" b="1" dirty="0" smtClean="0">
                    <a:solidFill>
                      <a:srgbClr val="0000FF"/>
                    </a:solidFill>
                    <a:latin typeface="Adobe Heiti Std R" panose="020B0400000000000000" pitchFamily="34" charset="-128"/>
                  </a:rPr>
                  <a:t>Y</a:t>
                </a:r>
                <a:endParaRPr lang="tr-TR" altLang="en-US" sz="1000" b="1" dirty="0">
                  <a:solidFill>
                    <a:srgbClr val="0000FF"/>
                  </a:solidFill>
                  <a:latin typeface="Adobe Heiti Std R" panose="020B0400000000000000" pitchFamily="34" charset="-128"/>
                </a:endParaRPr>
              </a:p>
            </p:txBody>
          </p:sp>
          <p:sp>
            <p:nvSpPr>
              <p:cNvPr id="15341" name="Text Box 928"/>
              <p:cNvSpPr txBox="1">
                <a:spLocks noChangeArrowheads="1"/>
              </p:cNvSpPr>
              <p:nvPr/>
            </p:nvSpPr>
            <p:spPr bwMode="auto">
              <a:xfrm rot="-4723715">
                <a:off x="2681" y="2578"/>
                <a:ext cx="128" cy="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tr-TR" altLang="en-US" sz="1000" b="1" dirty="0" smtClean="0">
                    <a:solidFill>
                      <a:srgbClr val="0000FF"/>
                    </a:solidFill>
                    <a:latin typeface="Adobe Heiti Std R" panose="020B0400000000000000" pitchFamily="34" charset="-128"/>
                  </a:rPr>
                  <a:t>Y</a:t>
                </a:r>
                <a:endParaRPr lang="tr-TR" altLang="en-US" sz="1000" b="1" dirty="0">
                  <a:solidFill>
                    <a:srgbClr val="0000FF"/>
                  </a:solidFill>
                  <a:latin typeface="Adobe Heiti Std R" panose="020B0400000000000000" pitchFamily="34" charset="-128"/>
                </a:endParaRPr>
              </a:p>
            </p:txBody>
          </p:sp>
          <p:sp>
            <p:nvSpPr>
              <p:cNvPr id="15342" name="Text Box 929"/>
              <p:cNvSpPr txBox="1">
                <a:spLocks noChangeArrowheads="1"/>
              </p:cNvSpPr>
              <p:nvPr/>
            </p:nvSpPr>
            <p:spPr bwMode="auto">
              <a:xfrm rot="-1150740">
                <a:off x="2772" y="2447"/>
                <a:ext cx="128" cy="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tr-TR" altLang="en-US" sz="1000" b="1" dirty="0" smtClean="0">
                    <a:solidFill>
                      <a:srgbClr val="0000FF"/>
                    </a:solidFill>
                    <a:latin typeface="Adobe Heiti Std R" panose="020B0400000000000000" pitchFamily="34" charset="-128"/>
                  </a:rPr>
                  <a:t>Y</a:t>
                </a:r>
                <a:endParaRPr lang="tr-TR" altLang="en-US" sz="1000" b="1" dirty="0">
                  <a:solidFill>
                    <a:srgbClr val="0000FF"/>
                  </a:solidFill>
                  <a:latin typeface="Adobe Heiti Std R" panose="020B0400000000000000" pitchFamily="34" charset="-128"/>
                </a:endParaRPr>
              </a:p>
            </p:txBody>
          </p:sp>
          <p:sp>
            <p:nvSpPr>
              <p:cNvPr id="15343" name="Text Box 930"/>
              <p:cNvSpPr txBox="1">
                <a:spLocks noChangeArrowheads="1"/>
              </p:cNvSpPr>
              <p:nvPr/>
            </p:nvSpPr>
            <p:spPr bwMode="auto">
              <a:xfrm rot="8948347">
                <a:off x="2595" y="2474"/>
                <a:ext cx="128" cy="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tr-TR" altLang="en-US" sz="1000" b="1" dirty="0" smtClean="0">
                    <a:solidFill>
                      <a:srgbClr val="0000FF"/>
                    </a:solidFill>
                    <a:latin typeface="Adobe Heiti Std R" panose="020B0400000000000000" pitchFamily="34" charset="-128"/>
                  </a:rPr>
                  <a:t>Y</a:t>
                </a:r>
                <a:endParaRPr lang="tr-TR" altLang="en-US" sz="1000" b="1" dirty="0">
                  <a:solidFill>
                    <a:srgbClr val="0000FF"/>
                  </a:solidFill>
                  <a:latin typeface="Adobe Heiti Std R" panose="020B0400000000000000" pitchFamily="34" charset="-128"/>
                </a:endParaRPr>
              </a:p>
            </p:txBody>
          </p:sp>
        </p:grpSp>
        <p:sp>
          <p:nvSpPr>
            <p:cNvPr id="14376" name="Text Box 935"/>
            <p:cNvSpPr txBox="1">
              <a:spLocks noChangeArrowheads="1"/>
            </p:cNvSpPr>
            <p:nvPr/>
          </p:nvSpPr>
          <p:spPr bwMode="auto">
            <a:xfrm>
              <a:off x="3781425" y="3654425"/>
              <a:ext cx="468313" cy="276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200" b="1" dirty="0" err="1" smtClean="0">
                  <a:solidFill>
                    <a:prstClr val="black"/>
                  </a:solidFill>
                  <a:latin typeface="Arial" panose="020B0604020202020204" pitchFamily="34" charset="0"/>
                </a:rPr>
                <a:t>IgE</a:t>
              </a:r>
              <a:r>
                <a:rPr lang="tr-TR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 </a:t>
              </a:r>
              <a:endParaRPr lang="tr-TR" altLang="en-US" sz="1200" dirty="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14400" name="Group 1874"/>
            <p:cNvGrpSpPr>
              <a:grpSpLocks/>
            </p:cNvGrpSpPr>
            <p:nvPr/>
          </p:nvGrpSpPr>
          <p:grpSpPr bwMode="auto">
            <a:xfrm>
              <a:off x="5053013" y="3805238"/>
              <a:ext cx="381000" cy="365125"/>
              <a:chOff x="398" y="1584"/>
              <a:chExt cx="240" cy="230"/>
            </a:xfrm>
          </p:grpSpPr>
          <p:sp>
            <p:nvSpPr>
              <p:cNvPr id="14414" name="Oval 1875"/>
              <p:cNvSpPr>
                <a:spLocks noChangeArrowheads="1"/>
              </p:cNvSpPr>
              <p:nvPr/>
            </p:nvSpPr>
            <p:spPr bwMode="auto">
              <a:xfrm>
                <a:off x="398" y="1584"/>
                <a:ext cx="240" cy="230"/>
              </a:xfrm>
              <a:prstGeom prst="ellipse">
                <a:avLst/>
              </a:prstGeom>
              <a:solidFill>
                <a:schemeClr val="bg1">
                  <a:alpha val="74901"/>
                </a:schemeClr>
              </a:solidFill>
              <a:ln w="31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415" name="Oval 1876"/>
              <p:cNvSpPr>
                <a:spLocks noChangeArrowheads="1"/>
              </p:cNvSpPr>
              <p:nvPr/>
            </p:nvSpPr>
            <p:spPr bwMode="auto">
              <a:xfrm>
                <a:off x="424" y="1610"/>
                <a:ext cx="188" cy="181"/>
              </a:xfrm>
              <a:prstGeom prst="ellipse">
                <a:avLst/>
              </a:prstGeom>
              <a:solidFill>
                <a:srgbClr val="C0C0C0">
                  <a:alpha val="41176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endParaRPr lang="tr-TR" altLang="en-US" sz="1800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4401" name="Text Box 1877"/>
            <p:cNvSpPr txBox="1">
              <a:spLocks noChangeArrowheads="1"/>
            </p:cNvSpPr>
            <p:nvPr/>
          </p:nvSpPr>
          <p:spPr bwMode="auto">
            <a:xfrm>
              <a:off x="4019550" y="4513263"/>
              <a:ext cx="639763" cy="2746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B-</a:t>
              </a:r>
              <a:r>
                <a:rPr lang="tr-TR" altLang="en-US" sz="1200" dirty="0" err="1" smtClean="0">
                  <a:solidFill>
                    <a:prstClr val="black"/>
                  </a:solidFill>
                  <a:latin typeface="Arial" panose="020B0604020202020204" pitchFamily="34" charset="0"/>
                </a:rPr>
                <a:t>cells</a:t>
              </a:r>
              <a:endParaRPr lang="tr-TR" altLang="en-US" sz="1200" dirty="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402" name="Text Box 1878"/>
            <p:cNvSpPr txBox="1">
              <a:spLocks noChangeArrowheads="1"/>
            </p:cNvSpPr>
            <p:nvPr/>
          </p:nvSpPr>
          <p:spPr bwMode="auto">
            <a:xfrm>
              <a:off x="4897438" y="4514850"/>
              <a:ext cx="631825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T-</a:t>
              </a:r>
              <a:r>
                <a:rPr lang="tr-TR" altLang="en-US" sz="1200" dirty="0" err="1" smtClean="0">
                  <a:solidFill>
                    <a:prstClr val="black"/>
                  </a:solidFill>
                  <a:latin typeface="Arial" panose="020B0604020202020204" pitchFamily="34" charset="0"/>
                </a:rPr>
                <a:t>cells</a:t>
              </a:r>
              <a:endParaRPr lang="tr-TR" altLang="en-US" sz="1200" dirty="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404" name="Rectangle 1881"/>
            <p:cNvSpPr>
              <a:spLocks noChangeArrowheads="1"/>
            </p:cNvSpPr>
            <p:nvPr/>
          </p:nvSpPr>
          <p:spPr bwMode="auto">
            <a:xfrm>
              <a:off x="5041900" y="4270375"/>
              <a:ext cx="417513" cy="2619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1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T</a:t>
              </a:r>
              <a:r>
                <a:rPr lang="tr-TR" altLang="en-US" sz="1100" baseline="-160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H</a:t>
              </a:r>
              <a:r>
                <a:rPr lang="tr-TR" altLang="en-US" sz="11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2</a:t>
              </a:r>
              <a:endParaRPr lang="tr-TR" altLang="en-US" sz="1100" dirty="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405" name="Rectangle 1882"/>
            <p:cNvSpPr>
              <a:spLocks noChangeArrowheads="1"/>
            </p:cNvSpPr>
            <p:nvPr/>
          </p:nvSpPr>
          <p:spPr bwMode="auto">
            <a:xfrm>
              <a:off x="5000625" y="3863975"/>
              <a:ext cx="479425" cy="260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1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ILC2</a:t>
              </a:r>
              <a:endParaRPr lang="tr-TR" altLang="en-US" sz="1100" dirty="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406" name="Freeform 28488"/>
            <p:cNvSpPr>
              <a:spLocks/>
            </p:cNvSpPr>
            <p:nvPr/>
          </p:nvSpPr>
          <p:spPr bwMode="auto">
            <a:xfrm>
              <a:off x="4621213" y="4367213"/>
              <a:ext cx="195262" cy="349250"/>
            </a:xfrm>
            <a:custGeom>
              <a:avLst/>
              <a:gdLst>
                <a:gd name="T0" fmla="*/ 269438 w 174161"/>
                <a:gd name="T1" fmla="*/ 347606 h 350075"/>
                <a:gd name="T2" fmla="*/ 260784 w 174161"/>
                <a:gd name="T3" fmla="*/ 116679 h 350075"/>
                <a:gd name="T4" fmla="*/ 0 w 174161"/>
                <a:gd name="T5" fmla="*/ 32 h 35007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4161" h="350075">
                  <a:moveTo>
                    <a:pt x="173038" y="350075"/>
                  </a:moveTo>
                  <a:cubicBezTo>
                    <a:pt x="173567" y="285748"/>
                    <a:pt x="177271" y="202043"/>
                    <a:pt x="167480" y="117508"/>
                  </a:cubicBezTo>
                  <a:cubicBezTo>
                    <a:pt x="151887" y="37349"/>
                    <a:pt x="140494" y="-1291"/>
                    <a:pt x="0" y="32"/>
                  </a:cubicBezTo>
                </a:path>
              </a:pathLst>
            </a:custGeom>
            <a:noFill/>
            <a:ln w="25400">
              <a:solidFill>
                <a:srgbClr val="C0C0C0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</a:endParaRPr>
            </a:p>
          </p:txBody>
        </p:sp>
        <p:sp>
          <p:nvSpPr>
            <p:cNvPr id="14407" name="Freeform 897"/>
            <p:cNvSpPr>
              <a:spLocks/>
            </p:cNvSpPr>
            <p:nvPr/>
          </p:nvSpPr>
          <p:spPr bwMode="auto">
            <a:xfrm flipH="1">
              <a:off x="4818063" y="4268788"/>
              <a:ext cx="217487" cy="423862"/>
            </a:xfrm>
            <a:custGeom>
              <a:avLst/>
              <a:gdLst>
                <a:gd name="T0" fmla="*/ 429337 w 173419"/>
                <a:gd name="T1" fmla="*/ 751400 h 350075"/>
                <a:gd name="T2" fmla="*/ 415547 w 173419"/>
                <a:gd name="T3" fmla="*/ 252217 h 350075"/>
                <a:gd name="T4" fmla="*/ 0 w 173419"/>
                <a:gd name="T5" fmla="*/ 69 h 35007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3419" h="350075">
                  <a:moveTo>
                    <a:pt x="173038" y="350075"/>
                  </a:moveTo>
                  <a:cubicBezTo>
                    <a:pt x="171674" y="285748"/>
                    <a:pt x="177271" y="202043"/>
                    <a:pt x="167480" y="117508"/>
                  </a:cubicBezTo>
                  <a:cubicBezTo>
                    <a:pt x="151887" y="37349"/>
                    <a:pt x="140494" y="-1291"/>
                    <a:pt x="0" y="32"/>
                  </a:cubicBezTo>
                </a:path>
              </a:pathLst>
            </a:custGeom>
            <a:noFill/>
            <a:ln w="25400">
              <a:solidFill>
                <a:srgbClr val="C0C0C0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</a:endParaRPr>
            </a:p>
          </p:txBody>
        </p:sp>
        <p:sp>
          <p:nvSpPr>
            <p:cNvPr id="14410" name="Rectangle 11264"/>
            <p:cNvSpPr>
              <a:spLocks noChangeArrowheads="1"/>
            </p:cNvSpPr>
            <p:nvPr/>
          </p:nvSpPr>
          <p:spPr bwMode="auto">
            <a:xfrm>
              <a:off x="3319463" y="4087813"/>
              <a:ext cx="482600" cy="461962"/>
            </a:xfrm>
            <a:prstGeom prst="rect">
              <a:avLst/>
            </a:prstGeom>
            <a:noFill/>
            <a:ln w="9525">
              <a:solidFill>
                <a:srgbClr val="C0C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IL4</a:t>
              </a:r>
            </a:p>
            <a:p>
              <a:pPr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200" dirty="0" smtClean="0">
                  <a:solidFill>
                    <a:prstClr val="black"/>
                  </a:solidFill>
                  <a:latin typeface="Arial" panose="020B0604020202020204" pitchFamily="34" charset="0"/>
                </a:rPr>
                <a:t>IL13</a:t>
              </a:r>
              <a:endParaRPr lang="tr-TR" altLang="en-US" sz="1200" dirty="0">
                <a:solidFill>
                  <a:prstClr val="black"/>
                </a:solidFill>
              </a:endParaRPr>
            </a:p>
          </p:txBody>
        </p:sp>
        <p:sp>
          <p:nvSpPr>
            <p:cNvPr id="14411" name="Line 990"/>
            <p:cNvSpPr>
              <a:spLocks noChangeShapeType="1"/>
            </p:cNvSpPr>
            <p:nvPr/>
          </p:nvSpPr>
          <p:spPr bwMode="auto">
            <a:xfrm>
              <a:off x="3792538" y="4316413"/>
              <a:ext cx="355600" cy="0"/>
            </a:xfrm>
            <a:prstGeom prst="line">
              <a:avLst/>
            </a:prstGeom>
            <a:noFill/>
            <a:ln w="25400">
              <a:solidFill>
                <a:srgbClr val="C0C0C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</a:endParaRPr>
            </a:p>
          </p:txBody>
        </p:sp>
        <p:sp>
          <p:nvSpPr>
            <p:cNvPr id="14413" name="Line 990"/>
            <p:cNvSpPr>
              <a:spLocks noChangeShapeType="1"/>
            </p:cNvSpPr>
            <p:nvPr/>
          </p:nvSpPr>
          <p:spPr bwMode="auto">
            <a:xfrm flipV="1">
              <a:off x="4352925" y="4038600"/>
              <a:ext cx="0" cy="141288"/>
            </a:xfrm>
            <a:prstGeom prst="line">
              <a:avLst/>
            </a:prstGeom>
            <a:noFill/>
            <a:ln w="25400">
              <a:solidFill>
                <a:srgbClr val="C0C0C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</a:endParaRPr>
            </a:p>
          </p:txBody>
        </p:sp>
      </p:grpSp>
      <p:sp>
        <p:nvSpPr>
          <p:cNvPr id="916" name="Text Box 902"/>
          <p:cNvSpPr txBox="1">
            <a:spLocks noChangeArrowheads="1"/>
          </p:cNvSpPr>
          <p:nvPr/>
        </p:nvSpPr>
        <p:spPr bwMode="auto">
          <a:xfrm>
            <a:off x="7010827" y="4765675"/>
            <a:ext cx="145745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1400" b="1" dirty="0" smtClean="0">
                <a:solidFill>
                  <a:prstClr val="black"/>
                </a:solidFill>
                <a:latin typeface="Arial" panose="020B0604020202020204" pitchFamily="34" charset="0"/>
              </a:rPr>
              <a:t>Bronş düz kası</a:t>
            </a:r>
            <a:endParaRPr lang="tr-TR" altLang="en-US" sz="1400" b="1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573378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1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2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2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0E3E8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3792538" y="3541713"/>
            <a:ext cx="1419225" cy="2219325"/>
          </a:xfrm>
          <a:prstGeom prst="rect">
            <a:avLst/>
          </a:prstGeom>
          <a:solidFill>
            <a:srgbClr val="FFCDC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tr-TR" altLang="en-US" sz="1800" dirty="0">
              <a:solidFill>
                <a:prstClr val="black"/>
              </a:solidFill>
            </a:endParaRPr>
          </a:p>
        </p:txBody>
      </p:sp>
      <p:sp>
        <p:nvSpPr>
          <p:cNvPr id="16387" name="Freeform 5"/>
          <p:cNvSpPr>
            <a:spLocks/>
          </p:cNvSpPr>
          <p:nvPr/>
        </p:nvSpPr>
        <p:spPr bwMode="auto">
          <a:xfrm>
            <a:off x="5057775" y="3538538"/>
            <a:ext cx="295275" cy="2227262"/>
          </a:xfrm>
          <a:custGeom>
            <a:avLst/>
            <a:gdLst>
              <a:gd name="T0" fmla="*/ 0 w 298"/>
              <a:gd name="T1" fmla="*/ 2147483646 h 1403"/>
              <a:gd name="T2" fmla="*/ 2147483646 w 298"/>
              <a:gd name="T3" fmla="*/ 2147483646 h 1403"/>
              <a:gd name="T4" fmla="*/ 2147483646 w 298"/>
              <a:gd name="T5" fmla="*/ 2147483646 h 1403"/>
              <a:gd name="T6" fmla="*/ 2147483646 w 298"/>
              <a:gd name="T7" fmla="*/ 2147483646 h 1403"/>
              <a:gd name="T8" fmla="*/ 2147483646 w 298"/>
              <a:gd name="T9" fmla="*/ 2147483646 h 1403"/>
              <a:gd name="T10" fmla="*/ 2147483646 w 298"/>
              <a:gd name="T11" fmla="*/ 2147483646 h 1403"/>
              <a:gd name="T12" fmla="*/ 2147483646 w 298"/>
              <a:gd name="T13" fmla="*/ 2147483646 h 1403"/>
              <a:gd name="T14" fmla="*/ 2147483646 w 298"/>
              <a:gd name="T15" fmla="*/ 2147483646 h 1403"/>
              <a:gd name="T16" fmla="*/ 2147483646 w 298"/>
              <a:gd name="T17" fmla="*/ 2147483646 h 1403"/>
              <a:gd name="T18" fmla="*/ 2147483646 w 298"/>
              <a:gd name="T19" fmla="*/ 2147483646 h 1403"/>
              <a:gd name="T20" fmla="*/ 2147483646 w 298"/>
              <a:gd name="T21" fmla="*/ 2147483646 h 1403"/>
              <a:gd name="T22" fmla="*/ 2147483646 w 298"/>
              <a:gd name="T23" fmla="*/ 2147483646 h 1403"/>
              <a:gd name="T24" fmla="*/ 2147483646 w 298"/>
              <a:gd name="T25" fmla="*/ 2147483646 h 1403"/>
              <a:gd name="T26" fmla="*/ 2147483646 w 298"/>
              <a:gd name="T27" fmla="*/ 2147483646 h 1403"/>
              <a:gd name="T28" fmla="*/ 2147483646 w 298"/>
              <a:gd name="T29" fmla="*/ 2147483646 h 1403"/>
              <a:gd name="T30" fmla="*/ 2147483646 w 298"/>
              <a:gd name="T31" fmla="*/ 2147483646 h 1403"/>
              <a:gd name="T32" fmla="*/ 2147483646 w 298"/>
              <a:gd name="T33" fmla="*/ 2147483646 h 1403"/>
              <a:gd name="T34" fmla="*/ 2147483646 w 298"/>
              <a:gd name="T35" fmla="*/ 2147483646 h 1403"/>
              <a:gd name="T36" fmla="*/ 2147483646 w 298"/>
              <a:gd name="T37" fmla="*/ 2147483646 h 1403"/>
              <a:gd name="T38" fmla="*/ 2147483646 w 298"/>
              <a:gd name="T39" fmla="*/ 2147483646 h 1403"/>
              <a:gd name="T40" fmla="*/ 2147483646 w 298"/>
              <a:gd name="T41" fmla="*/ 2147483646 h 1403"/>
              <a:gd name="T42" fmla="*/ 2147483646 w 298"/>
              <a:gd name="T43" fmla="*/ 2147483646 h 1403"/>
              <a:gd name="T44" fmla="*/ 0 w 298"/>
              <a:gd name="T45" fmla="*/ 2147483646 h 1403"/>
              <a:gd name="T46" fmla="*/ 0 w 298"/>
              <a:gd name="T47" fmla="*/ 2147483646 h 1403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298" h="1403">
                <a:moveTo>
                  <a:pt x="0" y="9"/>
                </a:moveTo>
                <a:cubicBezTo>
                  <a:pt x="298" y="9"/>
                  <a:pt x="151" y="0"/>
                  <a:pt x="178" y="24"/>
                </a:cubicBezTo>
                <a:cubicBezTo>
                  <a:pt x="205" y="48"/>
                  <a:pt x="160" y="119"/>
                  <a:pt x="164" y="152"/>
                </a:cubicBezTo>
                <a:cubicBezTo>
                  <a:pt x="168" y="185"/>
                  <a:pt x="198" y="199"/>
                  <a:pt x="200" y="223"/>
                </a:cubicBezTo>
                <a:cubicBezTo>
                  <a:pt x="202" y="247"/>
                  <a:pt x="178" y="276"/>
                  <a:pt x="178" y="294"/>
                </a:cubicBezTo>
                <a:cubicBezTo>
                  <a:pt x="178" y="312"/>
                  <a:pt x="201" y="309"/>
                  <a:pt x="200" y="329"/>
                </a:cubicBezTo>
                <a:cubicBezTo>
                  <a:pt x="199" y="349"/>
                  <a:pt x="168" y="391"/>
                  <a:pt x="171" y="415"/>
                </a:cubicBezTo>
                <a:cubicBezTo>
                  <a:pt x="174" y="439"/>
                  <a:pt x="220" y="452"/>
                  <a:pt x="221" y="472"/>
                </a:cubicBezTo>
                <a:cubicBezTo>
                  <a:pt x="222" y="492"/>
                  <a:pt x="183" y="512"/>
                  <a:pt x="178" y="536"/>
                </a:cubicBezTo>
                <a:cubicBezTo>
                  <a:pt x="173" y="560"/>
                  <a:pt x="193" y="590"/>
                  <a:pt x="192" y="614"/>
                </a:cubicBezTo>
                <a:cubicBezTo>
                  <a:pt x="191" y="638"/>
                  <a:pt x="164" y="663"/>
                  <a:pt x="171" y="678"/>
                </a:cubicBezTo>
                <a:cubicBezTo>
                  <a:pt x="178" y="693"/>
                  <a:pt x="233" y="691"/>
                  <a:pt x="235" y="706"/>
                </a:cubicBezTo>
                <a:cubicBezTo>
                  <a:pt x="237" y="721"/>
                  <a:pt x="187" y="749"/>
                  <a:pt x="185" y="770"/>
                </a:cubicBezTo>
                <a:cubicBezTo>
                  <a:pt x="183" y="791"/>
                  <a:pt x="223" y="812"/>
                  <a:pt x="221" y="834"/>
                </a:cubicBezTo>
                <a:cubicBezTo>
                  <a:pt x="219" y="856"/>
                  <a:pt x="170" y="881"/>
                  <a:pt x="171" y="905"/>
                </a:cubicBezTo>
                <a:cubicBezTo>
                  <a:pt x="172" y="929"/>
                  <a:pt x="227" y="954"/>
                  <a:pt x="228" y="976"/>
                </a:cubicBezTo>
                <a:cubicBezTo>
                  <a:pt x="229" y="998"/>
                  <a:pt x="183" y="1010"/>
                  <a:pt x="178" y="1040"/>
                </a:cubicBezTo>
                <a:cubicBezTo>
                  <a:pt x="173" y="1070"/>
                  <a:pt x="191" y="1128"/>
                  <a:pt x="200" y="1154"/>
                </a:cubicBezTo>
                <a:cubicBezTo>
                  <a:pt x="209" y="1180"/>
                  <a:pt x="240" y="1176"/>
                  <a:pt x="235" y="1197"/>
                </a:cubicBezTo>
                <a:cubicBezTo>
                  <a:pt x="230" y="1218"/>
                  <a:pt x="176" y="1256"/>
                  <a:pt x="171" y="1282"/>
                </a:cubicBezTo>
                <a:cubicBezTo>
                  <a:pt x="166" y="1308"/>
                  <a:pt x="200" y="1334"/>
                  <a:pt x="207" y="1353"/>
                </a:cubicBezTo>
                <a:cubicBezTo>
                  <a:pt x="214" y="1372"/>
                  <a:pt x="248" y="1389"/>
                  <a:pt x="214" y="1396"/>
                </a:cubicBezTo>
                <a:cubicBezTo>
                  <a:pt x="180" y="1403"/>
                  <a:pt x="292" y="1396"/>
                  <a:pt x="0" y="1396"/>
                </a:cubicBezTo>
                <a:cubicBezTo>
                  <a:pt x="0" y="1133"/>
                  <a:pt x="0" y="329"/>
                  <a:pt x="0" y="9"/>
                </a:cubicBezTo>
                <a:close/>
              </a:path>
            </a:pathLst>
          </a:custGeom>
          <a:gradFill rotWithShape="1">
            <a:gsLst>
              <a:gs pos="0">
                <a:srgbClr val="9933FF">
                  <a:alpha val="0"/>
                </a:srgbClr>
              </a:gs>
              <a:gs pos="100000">
                <a:srgbClr val="9933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16392" name="Text Box 12"/>
          <p:cNvSpPr txBox="1">
            <a:spLocks noChangeArrowheads="1"/>
          </p:cNvSpPr>
          <p:nvPr/>
        </p:nvSpPr>
        <p:spPr bwMode="auto">
          <a:xfrm rot="-5400000">
            <a:off x="4516101" y="2521844"/>
            <a:ext cx="135005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1400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Mukozal</a:t>
            </a:r>
            <a:r>
              <a:rPr lang="tr-TR" altLang="en-US" sz="1400" dirty="0" smtClean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400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Epitel</a:t>
            </a:r>
            <a:endParaRPr lang="tr-TR" altLang="en-US" sz="14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6393" name="Text Box 13"/>
          <p:cNvSpPr txBox="1">
            <a:spLocks noChangeArrowheads="1"/>
          </p:cNvSpPr>
          <p:nvPr/>
        </p:nvSpPr>
        <p:spPr bwMode="auto">
          <a:xfrm rot="-5400000">
            <a:off x="3737221" y="3240981"/>
            <a:ext cx="155844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1400" dirty="0" smtClean="0">
                <a:solidFill>
                  <a:prstClr val="black"/>
                </a:solidFill>
                <a:latin typeface="Arial" panose="020B0604020202020204" pitchFamily="34" charset="0"/>
              </a:rPr>
              <a:t>Düz kas tabakası</a:t>
            </a:r>
            <a:endParaRPr lang="tr-TR" altLang="en-US" sz="14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6394" name="Text Box 14"/>
          <p:cNvSpPr txBox="1">
            <a:spLocks noChangeArrowheads="1"/>
          </p:cNvSpPr>
          <p:nvPr/>
        </p:nvSpPr>
        <p:spPr bwMode="auto">
          <a:xfrm rot="-5400000">
            <a:off x="5552282" y="3250406"/>
            <a:ext cx="933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1800" b="1" dirty="0" err="1">
                <a:solidFill>
                  <a:prstClr val="black"/>
                </a:solidFill>
                <a:latin typeface="Arial" panose="020B0604020202020204" pitchFamily="34" charset="0"/>
              </a:rPr>
              <a:t>Lumen</a:t>
            </a:r>
            <a:endParaRPr lang="tr-TR" altLang="en-US" sz="1800" b="1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13363" y="4311650"/>
            <a:ext cx="1773325" cy="795344"/>
            <a:chOff x="5313363" y="4311650"/>
            <a:chExt cx="1773325" cy="795344"/>
          </a:xfrm>
        </p:grpSpPr>
        <p:sp>
          <p:nvSpPr>
            <p:cNvPr id="16388" name="AutoShape 8"/>
            <p:cNvSpPr>
              <a:spLocks noChangeArrowheads="1"/>
            </p:cNvSpPr>
            <p:nvPr/>
          </p:nvSpPr>
          <p:spPr bwMode="auto">
            <a:xfrm>
              <a:off x="5603875" y="4838700"/>
              <a:ext cx="123825" cy="131769"/>
            </a:xfrm>
            <a:prstGeom prst="irregularSeal1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6389" name="AutoShape 9"/>
            <p:cNvSpPr>
              <a:spLocks noChangeArrowheads="1"/>
            </p:cNvSpPr>
            <p:nvPr/>
          </p:nvSpPr>
          <p:spPr bwMode="auto">
            <a:xfrm>
              <a:off x="5313363" y="4975225"/>
              <a:ext cx="123825" cy="131769"/>
            </a:xfrm>
            <a:prstGeom prst="irregularSeal1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6390" name="AutoShape 10"/>
            <p:cNvSpPr>
              <a:spLocks noChangeArrowheads="1"/>
            </p:cNvSpPr>
            <p:nvPr/>
          </p:nvSpPr>
          <p:spPr bwMode="auto">
            <a:xfrm>
              <a:off x="5313363" y="4311650"/>
              <a:ext cx="123825" cy="131769"/>
            </a:xfrm>
            <a:prstGeom prst="irregularSeal1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6391" name="AutoShape 11"/>
            <p:cNvSpPr>
              <a:spLocks noChangeArrowheads="1"/>
            </p:cNvSpPr>
            <p:nvPr/>
          </p:nvSpPr>
          <p:spPr bwMode="auto">
            <a:xfrm>
              <a:off x="5438775" y="4660900"/>
              <a:ext cx="123825" cy="131769"/>
            </a:xfrm>
            <a:prstGeom prst="irregularSeal1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tr-TR" alt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6395" name="Text Box 15"/>
            <p:cNvSpPr txBox="1">
              <a:spLocks noChangeArrowheads="1"/>
            </p:cNvSpPr>
            <p:nvPr/>
          </p:nvSpPr>
          <p:spPr bwMode="auto">
            <a:xfrm>
              <a:off x="5468937" y="4389438"/>
              <a:ext cx="1617751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400" dirty="0" smtClean="0">
                  <a:solidFill>
                    <a:srgbClr val="FF0000"/>
                  </a:solidFill>
                  <a:latin typeface="Arial" panose="020B0604020202020204" pitchFamily="34" charset="0"/>
                </a:rPr>
                <a:t>Solunmuş </a:t>
              </a:r>
              <a:r>
                <a:rPr lang="tr-TR" altLang="en-US" sz="1400" dirty="0" err="1" smtClean="0">
                  <a:solidFill>
                    <a:srgbClr val="FF0000"/>
                  </a:solidFill>
                  <a:latin typeface="Arial" panose="020B0604020202020204" pitchFamily="34" charset="0"/>
                </a:rPr>
                <a:t>iritanlar</a:t>
              </a:r>
              <a:endParaRPr lang="tr-TR" altLang="en-US" sz="1400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16398" name="Text Box 20"/>
          <p:cNvSpPr txBox="1">
            <a:spLocks noChangeArrowheads="1"/>
          </p:cNvSpPr>
          <p:nvPr/>
        </p:nvSpPr>
        <p:spPr bwMode="auto">
          <a:xfrm>
            <a:off x="5245695" y="4027488"/>
            <a:ext cx="154721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1400" dirty="0" smtClean="0">
                <a:solidFill>
                  <a:prstClr val="black"/>
                </a:solidFill>
                <a:latin typeface="Arial" panose="020B0604020202020204" pitchFamily="34" charset="0"/>
              </a:rPr>
              <a:t>Duyu reseptörleri</a:t>
            </a:r>
            <a:endParaRPr lang="tr-TR" altLang="en-US" sz="14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061866" y="1131888"/>
            <a:ext cx="2114972" cy="3311525"/>
            <a:chOff x="3061866" y="1131888"/>
            <a:chExt cx="2114972" cy="3311525"/>
          </a:xfrm>
        </p:grpSpPr>
        <p:grpSp>
          <p:nvGrpSpPr>
            <p:cNvPr id="16397" name="Group 19"/>
            <p:cNvGrpSpPr>
              <a:grpSpLocks/>
            </p:cNvGrpSpPr>
            <p:nvPr/>
          </p:nvGrpSpPr>
          <p:grpSpPr bwMode="auto">
            <a:xfrm>
              <a:off x="4906963" y="4222750"/>
              <a:ext cx="269875" cy="176213"/>
              <a:chOff x="1756" y="2475"/>
              <a:chExt cx="170" cy="111"/>
            </a:xfrm>
          </p:grpSpPr>
          <p:sp>
            <p:nvSpPr>
              <p:cNvPr id="16408" name="Freeform 17"/>
              <p:cNvSpPr>
                <a:spLocks/>
              </p:cNvSpPr>
              <p:nvPr/>
            </p:nvSpPr>
            <p:spPr bwMode="auto">
              <a:xfrm>
                <a:off x="1756" y="2475"/>
                <a:ext cx="170" cy="54"/>
              </a:xfrm>
              <a:custGeom>
                <a:avLst/>
                <a:gdLst>
                  <a:gd name="T0" fmla="*/ 170 w 170"/>
                  <a:gd name="T1" fmla="*/ 0 h 54"/>
                  <a:gd name="T2" fmla="*/ 110 w 170"/>
                  <a:gd name="T3" fmla="*/ 30 h 54"/>
                  <a:gd name="T4" fmla="*/ 74 w 170"/>
                  <a:gd name="T5" fmla="*/ 54 h 5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70" h="54">
                    <a:moveTo>
                      <a:pt x="170" y="0"/>
                    </a:moveTo>
                    <a:cubicBezTo>
                      <a:pt x="148" y="10"/>
                      <a:pt x="126" y="21"/>
                      <a:pt x="110" y="30"/>
                    </a:cubicBezTo>
                    <a:cubicBezTo>
                      <a:pt x="94" y="39"/>
                      <a:pt x="0" y="42"/>
                      <a:pt x="74" y="54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6409" name="Freeform 18"/>
              <p:cNvSpPr>
                <a:spLocks/>
              </p:cNvSpPr>
              <p:nvPr/>
            </p:nvSpPr>
            <p:spPr bwMode="auto">
              <a:xfrm flipV="1">
                <a:off x="1806" y="2524"/>
                <a:ext cx="112" cy="62"/>
              </a:xfrm>
              <a:custGeom>
                <a:avLst/>
                <a:gdLst>
                  <a:gd name="T0" fmla="*/ 112 w 112"/>
                  <a:gd name="T1" fmla="*/ 0 h 62"/>
                  <a:gd name="T2" fmla="*/ 78 w 112"/>
                  <a:gd name="T3" fmla="*/ 32 h 62"/>
                  <a:gd name="T4" fmla="*/ 0 w 112"/>
                  <a:gd name="T5" fmla="*/ 62 h 6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12" h="62">
                    <a:moveTo>
                      <a:pt x="112" y="0"/>
                    </a:moveTo>
                    <a:cubicBezTo>
                      <a:pt x="106" y="5"/>
                      <a:pt x="97" y="22"/>
                      <a:pt x="78" y="32"/>
                    </a:cubicBezTo>
                    <a:cubicBezTo>
                      <a:pt x="59" y="42"/>
                      <a:pt x="16" y="56"/>
                      <a:pt x="0" y="62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3" name="Group 2"/>
            <p:cNvGrpSpPr/>
            <p:nvPr/>
          </p:nvGrpSpPr>
          <p:grpSpPr>
            <a:xfrm>
              <a:off x="3061866" y="1131888"/>
              <a:ext cx="2113384" cy="3311525"/>
              <a:chOff x="3061866" y="1131888"/>
              <a:chExt cx="2113384" cy="3311525"/>
            </a:xfrm>
          </p:grpSpPr>
          <p:sp>
            <p:nvSpPr>
              <p:cNvPr id="16396" name="Freeform 16"/>
              <p:cNvSpPr>
                <a:spLocks/>
              </p:cNvSpPr>
              <p:nvPr/>
            </p:nvSpPr>
            <p:spPr bwMode="auto">
              <a:xfrm>
                <a:off x="3627438" y="1493838"/>
                <a:ext cx="1547812" cy="2949575"/>
              </a:xfrm>
              <a:custGeom>
                <a:avLst/>
                <a:gdLst>
                  <a:gd name="T0" fmla="*/ 2147483646 w 975"/>
                  <a:gd name="T1" fmla="*/ 2147483646 h 1282"/>
                  <a:gd name="T2" fmla="*/ 2147483646 w 975"/>
                  <a:gd name="T3" fmla="*/ 2147483646 h 1282"/>
                  <a:gd name="T4" fmla="*/ 2147483646 w 975"/>
                  <a:gd name="T5" fmla="*/ 2147483646 h 1282"/>
                  <a:gd name="T6" fmla="*/ 2147483646 w 975"/>
                  <a:gd name="T7" fmla="*/ 0 h 128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975" h="1282">
                    <a:moveTo>
                      <a:pt x="970" y="1206"/>
                    </a:moveTo>
                    <a:cubicBezTo>
                      <a:pt x="948" y="1207"/>
                      <a:pt x="975" y="1236"/>
                      <a:pt x="835" y="1215"/>
                    </a:cubicBezTo>
                    <a:cubicBezTo>
                      <a:pt x="801" y="1207"/>
                      <a:pt x="278" y="1282"/>
                      <a:pt x="132" y="1080"/>
                    </a:cubicBezTo>
                    <a:cubicBezTo>
                      <a:pt x="0" y="878"/>
                      <a:pt x="62" y="225"/>
                      <a:pt x="44" y="0"/>
                    </a:cubicBez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6399" name="Text Box 21"/>
              <p:cNvSpPr txBox="1">
                <a:spLocks noChangeArrowheads="1"/>
              </p:cNvSpPr>
              <p:nvPr/>
            </p:nvSpPr>
            <p:spPr bwMode="auto">
              <a:xfrm rot="-5400000">
                <a:off x="3182937" y="2439988"/>
                <a:ext cx="1336675" cy="3048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tr-TR" alt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</a:rPr>
                  <a:t>Vagus</a:t>
                </a:r>
                <a:r>
                  <a:rPr lang="tr-TR" altLang="en-US" sz="1400" dirty="0">
                    <a:solidFill>
                      <a:prstClr val="black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tr-TR" altLang="en-US" sz="1400" dirty="0" err="1">
                    <a:solidFill>
                      <a:prstClr val="black"/>
                    </a:solidFill>
                    <a:latin typeface="Arial" panose="020B0604020202020204" pitchFamily="34" charset="0"/>
                  </a:rPr>
                  <a:t>afferent</a:t>
                </a:r>
                <a:endParaRPr lang="tr-TR" altLang="en-US" sz="1400" dirty="0">
                  <a:solidFill>
                    <a:prstClr val="black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6403" name="Text Box 25"/>
              <p:cNvSpPr txBox="1">
                <a:spLocks noChangeArrowheads="1"/>
              </p:cNvSpPr>
              <p:nvPr/>
            </p:nvSpPr>
            <p:spPr bwMode="auto">
              <a:xfrm>
                <a:off x="3061866" y="1131888"/>
                <a:ext cx="1146597" cy="369332"/>
              </a:xfrm>
              <a:prstGeom prst="rect">
                <a:avLst/>
              </a:prstGeom>
              <a:solidFill>
                <a:srgbClr val="FFFF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r" eaLnBrk="0" fontAlgn="base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FontTx/>
                  <a:buNone/>
                </a:pPr>
                <a:r>
                  <a:rPr lang="tr-TR" altLang="en-US" sz="1800" dirty="0" smtClean="0">
                    <a:solidFill>
                      <a:prstClr val="black"/>
                    </a:solidFill>
                  </a:rPr>
                  <a:t>Beyin Sapı</a:t>
                </a:r>
                <a:endParaRPr lang="tr-TR" altLang="en-US" sz="1800" dirty="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16404" name="Text Box 26"/>
          <p:cNvSpPr txBox="1">
            <a:spLocks noChangeArrowheads="1"/>
          </p:cNvSpPr>
          <p:nvPr/>
        </p:nvSpPr>
        <p:spPr bwMode="auto">
          <a:xfrm>
            <a:off x="2093441" y="5755558"/>
            <a:ext cx="484600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tr-TR" altLang="en-US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1400" dirty="0" smtClean="0">
                <a:solidFill>
                  <a:prstClr val="black"/>
                </a:solidFill>
                <a:latin typeface="Arial" panose="020B0604020202020204" pitchFamily="34" charset="0"/>
              </a:rPr>
              <a:t>Ara nöronların </a:t>
            </a:r>
            <a:r>
              <a:rPr lang="tr-TR" altLang="en-US" sz="1400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stimülasyonu</a:t>
            </a:r>
            <a:endParaRPr lang="tr-TR" altLang="en-US" sz="14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1400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Bronkokonstriksiyon</a:t>
            </a:r>
            <a:endParaRPr lang="tr-TR" altLang="en-US" sz="14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1400" dirty="0" smtClean="0">
                <a:solidFill>
                  <a:prstClr val="black"/>
                </a:solidFill>
                <a:latin typeface="Arial" panose="020B0604020202020204" pitchFamily="34" charset="0"/>
              </a:rPr>
              <a:t>(</a:t>
            </a:r>
            <a:r>
              <a:rPr lang="tr-TR" altLang="en-US" sz="1200" i="1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PGler</a:t>
            </a:r>
            <a:r>
              <a:rPr lang="tr-TR" altLang="en-US" sz="1200" i="1" dirty="0" smtClean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200" i="1" dirty="0">
                <a:solidFill>
                  <a:prstClr val="black"/>
                </a:solidFill>
                <a:latin typeface="Arial" panose="020B0604020202020204" pitchFamily="34" charset="0"/>
              </a:rPr>
              <a:t>&amp; </a:t>
            </a:r>
            <a:r>
              <a:rPr lang="tr-TR" altLang="en-US" sz="1200" i="1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LTler</a:t>
            </a:r>
            <a:r>
              <a:rPr lang="tr-TR" altLang="en-US" sz="1200" i="1" dirty="0" smtClean="0">
                <a:solidFill>
                  <a:prstClr val="black"/>
                </a:solidFill>
                <a:latin typeface="Arial" panose="020B0604020202020204" pitchFamily="34" charset="0"/>
              </a:rPr>
              <a:t> gibi doku kaynaklı </a:t>
            </a:r>
            <a:r>
              <a:rPr lang="tr-TR" altLang="en-US" sz="1200" i="1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mediyatörlerle</a:t>
            </a:r>
            <a:r>
              <a:rPr lang="tr-TR" altLang="en-US" sz="1200" i="1" dirty="0" smtClean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200" i="1" dirty="0" err="1" smtClean="0">
                <a:solidFill>
                  <a:prstClr val="black"/>
                </a:solidFill>
                <a:latin typeface="Arial" panose="020B0604020202020204" pitchFamily="34" charset="0"/>
              </a:rPr>
              <a:t>sinerjik</a:t>
            </a:r>
            <a:r>
              <a:rPr lang="tr-TR" altLang="en-US" sz="1200" i="1" dirty="0" smtClean="0">
                <a:solidFill>
                  <a:prstClr val="black"/>
                </a:solidFill>
                <a:latin typeface="Arial" panose="020B0604020202020204" pitchFamily="34" charset="0"/>
              </a:rPr>
              <a:t> etki gösterir</a:t>
            </a:r>
            <a:r>
              <a:rPr lang="tr-TR" altLang="en-US" sz="14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endParaRPr lang="tr-TR" altLang="en-US" sz="14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6407" name="TextBox 24"/>
          <p:cNvSpPr txBox="1">
            <a:spLocks noChangeArrowheads="1"/>
          </p:cNvSpPr>
          <p:nvPr/>
        </p:nvSpPr>
        <p:spPr bwMode="auto">
          <a:xfrm>
            <a:off x="1822450" y="-12700"/>
            <a:ext cx="5692775" cy="7556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tIns="144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1800" b="1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Nörojenik</a:t>
            </a:r>
            <a:r>
              <a:rPr lang="tr-TR" altLang="en-US" sz="1800" b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en-US" sz="1800" b="1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Bronkokonstriksiyon</a:t>
            </a:r>
            <a:endParaRPr lang="tr-TR" altLang="en-US" sz="1800" b="1" dirty="0" smtClean="0">
              <a:solidFill>
                <a:srgbClr val="FFFF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İlaç hedefleri bakımından</a:t>
            </a:r>
            <a:endParaRPr lang="tr-TR" altLang="en-US" sz="1400" i="1" dirty="0">
              <a:solidFill>
                <a:srgbClr val="FFFF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189386" y="1495886"/>
            <a:ext cx="1994320" cy="4324142"/>
            <a:chOff x="3189386" y="1481138"/>
            <a:chExt cx="1994320" cy="4324142"/>
          </a:xfrm>
        </p:grpSpPr>
        <p:sp>
          <p:nvSpPr>
            <p:cNvPr id="16400" name="Text Box 22"/>
            <p:cNvSpPr txBox="1">
              <a:spLocks noChangeArrowheads="1"/>
            </p:cNvSpPr>
            <p:nvPr/>
          </p:nvSpPr>
          <p:spPr bwMode="auto">
            <a:xfrm rot="-5400000">
              <a:off x="2677355" y="2462313"/>
              <a:ext cx="1331839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sz="1400" dirty="0" err="1">
                  <a:solidFill>
                    <a:prstClr val="black"/>
                  </a:solidFill>
                  <a:latin typeface="Arial" panose="020B0604020202020204" pitchFamily="34" charset="0"/>
                </a:rPr>
                <a:t>Vagus</a:t>
              </a:r>
              <a:r>
                <a:rPr lang="tr-TR" altLang="en-US" sz="1400" dirty="0">
                  <a:solidFill>
                    <a:prstClr val="black"/>
                  </a:solidFill>
                  <a:latin typeface="Arial" panose="020B0604020202020204" pitchFamily="34" charset="0"/>
                </a:rPr>
                <a:t> </a:t>
              </a:r>
              <a:r>
                <a:rPr lang="tr-TR" altLang="en-US" sz="1400" dirty="0" err="1" smtClean="0">
                  <a:solidFill>
                    <a:prstClr val="black"/>
                  </a:solidFill>
                  <a:latin typeface="Arial" panose="020B0604020202020204" pitchFamily="34" charset="0"/>
                </a:rPr>
                <a:t>efferent</a:t>
              </a:r>
              <a:endParaRPr lang="tr-TR" altLang="en-US" sz="1400" dirty="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6401" name="Freeform 23"/>
            <p:cNvSpPr>
              <a:spLocks/>
            </p:cNvSpPr>
            <p:nvPr/>
          </p:nvSpPr>
          <p:spPr bwMode="auto">
            <a:xfrm>
              <a:off x="3525838" y="1481138"/>
              <a:ext cx="677862" cy="4067175"/>
            </a:xfrm>
            <a:custGeom>
              <a:avLst/>
              <a:gdLst>
                <a:gd name="T0" fmla="*/ 2147483646 w 527"/>
                <a:gd name="T1" fmla="*/ 2147483646 h 2010"/>
                <a:gd name="T2" fmla="*/ 2147483646 w 527"/>
                <a:gd name="T3" fmla="*/ 2147483646 h 2010"/>
                <a:gd name="T4" fmla="*/ 2147483646 w 527"/>
                <a:gd name="T5" fmla="*/ 0 h 201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27" h="2010">
                  <a:moveTo>
                    <a:pt x="527" y="1905"/>
                  </a:moveTo>
                  <a:cubicBezTo>
                    <a:pt x="505" y="1892"/>
                    <a:pt x="175" y="2010"/>
                    <a:pt x="83" y="1693"/>
                  </a:cubicBezTo>
                  <a:cubicBezTo>
                    <a:pt x="0" y="1377"/>
                    <a:pt x="39" y="353"/>
                    <a:pt x="28" y="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</a:endParaRPr>
            </a:p>
          </p:txBody>
        </p:sp>
        <p:sp>
          <p:nvSpPr>
            <p:cNvPr id="16402" name="Freeform 24"/>
            <p:cNvSpPr>
              <a:spLocks/>
            </p:cNvSpPr>
            <p:nvPr/>
          </p:nvSpPr>
          <p:spPr bwMode="auto">
            <a:xfrm>
              <a:off x="4167188" y="5180013"/>
              <a:ext cx="285750" cy="260350"/>
            </a:xfrm>
            <a:custGeom>
              <a:avLst/>
              <a:gdLst>
                <a:gd name="T0" fmla="*/ 2147483646 w 180"/>
                <a:gd name="T1" fmla="*/ 2147483646 h 164"/>
                <a:gd name="T2" fmla="*/ 2147483646 w 180"/>
                <a:gd name="T3" fmla="*/ 2147483646 h 164"/>
                <a:gd name="T4" fmla="*/ 2147483646 w 180"/>
                <a:gd name="T5" fmla="*/ 2147483646 h 164"/>
                <a:gd name="T6" fmla="*/ 2147483646 w 180"/>
                <a:gd name="T7" fmla="*/ 2147483646 h 164"/>
                <a:gd name="T8" fmla="*/ 2147483646 w 180"/>
                <a:gd name="T9" fmla="*/ 2147483646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0" h="164">
                  <a:moveTo>
                    <a:pt x="158" y="12"/>
                  </a:moveTo>
                  <a:cubicBezTo>
                    <a:pt x="180" y="24"/>
                    <a:pt x="180" y="132"/>
                    <a:pt x="158" y="148"/>
                  </a:cubicBezTo>
                  <a:cubicBezTo>
                    <a:pt x="136" y="164"/>
                    <a:pt x="48" y="120"/>
                    <a:pt x="26" y="108"/>
                  </a:cubicBezTo>
                  <a:cubicBezTo>
                    <a:pt x="4" y="96"/>
                    <a:pt x="0" y="92"/>
                    <a:pt x="22" y="76"/>
                  </a:cubicBezTo>
                  <a:cubicBezTo>
                    <a:pt x="44" y="60"/>
                    <a:pt x="136" y="0"/>
                    <a:pt x="158" y="1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</a:endParaRPr>
            </a:p>
          </p:txBody>
        </p:sp>
        <p:sp>
          <p:nvSpPr>
            <p:cNvPr id="16405" name="Line 27"/>
            <p:cNvSpPr>
              <a:spLocks noChangeShapeType="1"/>
            </p:cNvSpPr>
            <p:nvPr/>
          </p:nvSpPr>
          <p:spPr bwMode="auto">
            <a:xfrm>
              <a:off x="4494213" y="5276850"/>
              <a:ext cx="2825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</a:endParaRPr>
            </a:p>
          </p:txBody>
        </p:sp>
        <p:sp>
          <p:nvSpPr>
            <p:cNvPr id="16406" name="Line 28"/>
            <p:cNvSpPr>
              <a:spLocks noChangeShapeType="1"/>
            </p:cNvSpPr>
            <p:nvPr/>
          </p:nvSpPr>
          <p:spPr bwMode="auto">
            <a:xfrm>
              <a:off x="4498975" y="5370513"/>
              <a:ext cx="2825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dirty="0">
                <a:solidFill>
                  <a:prstClr val="black"/>
                </a:solidFill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3960294" y="5435948"/>
              <a:ext cx="122341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tr-TR" altLang="en-US" dirty="0" err="1">
                  <a:solidFill>
                    <a:prstClr val="black"/>
                  </a:solidFill>
                  <a:latin typeface="Arial" panose="020B0604020202020204" pitchFamily="34" charset="0"/>
                </a:rPr>
                <a:t>Asetilkolin</a:t>
              </a:r>
              <a:endParaRPr lang="tr-TR" altLang="en-US" dirty="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4292687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4" grpId="0"/>
    </p:bldLst>
  </p:timing>
  <p:extLst mod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483B2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3"/>
          <p:cNvSpPr txBox="1">
            <a:spLocks noChangeArrowheads="1"/>
          </p:cNvSpPr>
          <p:nvPr/>
        </p:nvSpPr>
        <p:spPr bwMode="auto">
          <a:xfrm>
            <a:off x="381000" y="184150"/>
            <a:ext cx="8434388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3600" b="1" dirty="0" err="1" smtClean="0">
                <a:solidFill>
                  <a:srgbClr val="00FFFF"/>
                </a:solidFill>
                <a:latin typeface="Arial" panose="020B0604020202020204" pitchFamily="34" charset="0"/>
              </a:rPr>
              <a:t>Bronkodilatörler</a:t>
            </a:r>
            <a:endParaRPr lang="tr-TR" altLang="en-US" sz="3600" b="1" dirty="0" smtClean="0">
              <a:solidFill>
                <a:srgbClr val="00FFFF"/>
              </a:solidFill>
              <a:latin typeface="Arial" panose="020B0604020202020204" pitchFamily="34" charset="0"/>
            </a:endParaRPr>
          </a:p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2400" b="1" dirty="0" smtClean="0">
                <a:solidFill>
                  <a:srgbClr val="00FFFF"/>
                </a:solidFill>
                <a:latin typeface="Arial" panose="020B0604020202020204" pitchFamily="34" charset="0"/>
              </a:rPr>
              <a:t>β-AR </a:t>
            </a:r>
            <a:r>
              <a:rPr lang="tr-TR" altLang="en-US" sz="2400" b="1" dirty="0" err="1" smtClean="0">
                <a:solidFill>
                  <a:srgbClr val="00FFFF"/>
                </a:solidFill>
                <a:latin typeface="Arial" panose="020B0604020202020204" pitchFamily="34" charset="0"/>
              </a:rPr>
              <a:t>Agonistleri</a:t>
            </a:r>
            <a:endParaRPr lang="tr-TR" altLang="en-US" sz="2400" b="1" dirty="0">
              <a:solidFill>
                <a:srgbClr val="00FFFF"/>
              </a:solidFill>
              <a:latin typeface="Arial" panose="020B0604020202020204" pitchFamily="34" charset="0"/>
            </a:endParaRPr>
          </a:p>
        </p:txBody>
      </p:sp>
      <p:sp>
        <p:nvSpPr>
          <p:cNvPr id="17411" name="Rectangle 1"/>
          <p:cNvSpPr>
            <a:spLocks noChangeArrowheads="1"/>
          </p:cNvSpPr>
          <p:nvPr/>
        </p:nvSpPr>
        <p:spPr bwMode="auto">
          <a:xfrm>
            <a:off x="388938" y="1338263"/>
            <a:ext cx="8475662" cy="1416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Bronşların çapı, bronşlarda sirküler yerleşmiş düz kasların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tonusuyla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kontrol edilir.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Bu hücrelerdeki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cAMP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artışı kas gevşemesiyle, dolayısıyla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bronkodilasyonla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sonuçlanır.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Bronkiyal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düz kas hücreleri çok miktarda 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</a:t>
            </a:r>
            <a:r>
              <a:rPr lang="tr-TR" altLang="en-US" sz="1400" i="1" baseline="-14000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-AR ifade ederler. Bu reseptörler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G</a:t>
            </a:r>
            <a:r>
              <a:rPr lang="tr-TR" altLang="en-US" sz="1400" i="1" baseline="-14000" dirty="0" err="1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s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proteinine kenetlidir. Dolayısıyla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adenilat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siklazı</a:t>
            </a:r>
            <a:r>
              <a:rPr lang="tr-TR" altLang="en-US" sz="1400" i="1" dirty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uyararak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cAMP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yapımını, hücre içi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cAMP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derişimini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artırırlar. </a:t>
            </a:r>
            <a:endParaRPr lang="tr-TR" altLang="en-US" sz="1400" i="1" dirty="0">
              <a:solidFill>
                <a:srgbClr val="FFFFCC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17412" name="Rectangle 1"/>
          <p:cNvSpPr>
            <a:spLocks noChangeArrowheads="1"/>
          </p:cNvSpPr>
          <p:nvPr/>
        </p:nvSpPr>
        <p:spPr bwMode="auto">
          <a:xfrm>
            <a:off x="415925" y="2833688"/>
            <a:ext cx="8475663" cy="289719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600" b="1" u="sng" dirty="0" smtClean="0">
                <a:solidFill>
                  <a:srgbClr val="00FF00"/>
                </a:solidFill>
                <a:latin typeface="Arial" panose="020B0604020202020204" pitchFamily="34" charset="0"/>
              </a:rPr>
              <a:t>Adrenalin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: Tüm 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adrenerjik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reseptörleri uyarır. Dolayısıyla her türlü 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simpatik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etkiyi oluşturur. Çok kısa etkilidir (çabuk parçalanır). Bu yüzden de 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bronkodilatör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olarak kullanımı çok sınırlıdır.   	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600" b="1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Isoproterenol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: Seçici olmayan 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-AR 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agonistidir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. Adrenalinle aynı dezavantajlara sahiptir. 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600" b="1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Salbutamol</a:t>
            </a:r>
            <a:r>
              <a:rPr lang="tr-TR" altLang="en-US" sz="1600" b="1" u="sng" dirty="0" smtClean="0">
                <a:solidFill>
                  <a:srgbClr val="00FF00"/>
                </a:solidFill>
                <a:latin typeface="Arial" panose="020B0604020202020204" pitchFamily="34" charset="0"/>
              </a:rPr>
              <a:t>, </a:t>
            </a:r>
            <a:r>
              <a:rPr lang="tr-TR" altLang="en-US" sz="1600" b="1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Terbutalin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: Kısa etkili, seçici 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</a:t>
            </a:r>
            <a:r>
              <a:rPr lang="tr-TR" altLang="en-US" sz="1400" baseline="-14000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-agonistleridir. Seyrek gelen astım ataklarında iyidir.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600" b="1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Formoterol</a:t>
            </a:r>
            <a:r>
              <a:rPr lang="tr-TR" altLang="en-US" sz="1600" b="1" u="sng" dirty="0" smtClean="0">
                <a:solidFill>
                  <a:srgbClr val="00FF00"/>
                </a:solidFill>
                <a:latin typeface="Arial" panose="020B0604020202020204" pitchFamily="34" charset="0"/>
              </a:rPr>
              <a:t>, </a:t>
            </a:r>
            <a:r>
              <a:rPr lang="tr-TR" altLang="en-US" sz="1600" b="1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Salmeterol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:  Uzun etkili, seçici 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</a:t>
            </a:r>
            <a:r>
              <a:rPr lang="tr-TR" altLang="en-US" sz="1400" baseline="-14000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-agonistleridir.  Astımın idame tedavisinde etkilidirler.</a:t>
            </a:r>
            <a:endParaRPr lang="tr-TR" altLang="en-US" sz="1400" dirty="0" smtClean="0">
              <a:solidFill>
                <a:srgbClr val="FFFFCC"/>
              </a:solidFill>
              <a:latin typeface="Arial" panose="020B0604020202020204" pitchFamily="34" charset="0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600" b="1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Indacaterol</a:t>
            </a:r>
            <a:r>
              <a:rPr lang="tr-TR" altLang="en-US" sz="1600" b="1" u="sng" dirty="0" smtClean="0">
                <a:solidFill>
                  <a:srgbClr val="00FF00"/>
                </a:solidFill>
                <a:latin typeface="Arial" panose="020B0604020202020204" pitchFamily="34" charset="0"/>
              </a:rPr>
              <a:t>, </a:t>
            </a:r>
            <a:r>
              <a:rPr lang="tr-TR" altLang="en-US" sz="1600" b="1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Vilanterol</a:t>
            </a:r>
            <a:r>
              <a:rPr lang="tr-TR" altLang="en-US" sz="1600" b="1" u="sng" dirty="0" smtClean="0">
                <a:solidFill>
                  <a:srgbClr val="00FF00"/>
                </a:solidFill>
                <a:latin typeface="Arial" panose="020B0604020202020204" pitchFamily="34" charset="0"/>
              </a:rPr>
              <a:t>, </a:t>
            </a:r>
            <a:r>
              <a:rPr lang="tr-TR" altLang="en-US" sz="1600" b="1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Olodaterol</a:t>
            </a:r>
            <a:r>
              <a:rPr lang="tr-TR" altLang="en-US" sz="1600" b="1" u="sng" dirty="0" smtClean="0">
                <a:solidFill>
                  <a:srgbClr val="00FF00"/>
                </a:solidFill>
                <a:latin typeface="Arial" panose="020B0604020202020204" pitchFamily="34" charset="0"/>
              </a:rPr>
              <a:t>, </a:t>
            </a:r>
            <a:r>
              <a:rPr lang="tr-TR" altLang="en-US" sz="1600" b="1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Bambuterol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: Çok uzun etkili, seçici 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</a:t>
            </a:r>
            <a:r>
              <a:rPr lang="tr-TR" altLang="en-US" sz="1400" baseline="-14000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-agonistleridir. Astımın idame tedavisinde (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yalnıca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kortikosteroidlerle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kombine olarak) kullanılırlar. Ama, 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KOAH’da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monoterapi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olarak kullanılabilirler.</a:t>
            </a:r>
            <a:endParaRPr lang="tr-TR" altLang="en-US" sz="1400" dirty="0">
              <a:solidFill>
                <a:srgbClr val="FFFFCC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17413" name="Rectangle 1"/>
          <p:cNvSpPr>
            <a:spLocks noChangeArrowheads="1"/>
          </p:cNvSpPr>
          <p:nvPr/>
        </p:nvSpPr>
        <p:spPr bwMode="auto">
          <a:xfrm>
            <a:off x="401638" y="5916613"/>
            <a:ext cx="8475662" cy="435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600" b="1" i="1" dirty="0" smtClean="0">
                <a:solidFill>
                  <a:srgbClr val="FFFF00"/>
                </a:solidFill>
                <a:latin typeface="Arial" panose="020B0604020202020204" pitchFamily="34" charset="0"/>
              </a:rPr>
              <a:t>Tüm </a:t>
            </a:r>
            <a:r>
              <a:rPr lang="tr-TR" altLang="en-US" sz="1600" b="1" i="1" dirty="0" smtClean="0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</a:t>
            </a:r>
            <a:r>
              <a:rPr lang="tr-TR" altLang="en-US" sz="1600" b="1" i="1" baseline="-14000" dirty="0" smtClean="0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2</a:t>
            </a:r>
            <a:r>
              <a:rPr lang="tr-TR" altLang="en-US" sz="1600" b="1" i="1" dirty="0" smtClean="0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-agonistleri </a:t>
            </a:r>
            <a:r>
              <a:rPr lang="tr-TR" altLang="en-US" sz="1600" b="1" i="1" dirty="0" err="1" smtClean="0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inhalasyon</a:t>
            </a:r>
            <a:r>
              <a:rPr lang="tr-TR" altLang="en-US" sz="1600" b="1" i="1" dirty="0" smtClean="0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yoluyla uygulanır</a:t>
            </a:r>
            <a:endParaRPr lang="tr-TR" altLang="en-US" sz="1600" b="1" i="1" dirty="0">
              <a:solidFill>
                <a:srgbClr val="FFFF00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48640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4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17412" grpId="0" build="p" animBg="1" autoUpdateAnimBg="0"/>
      <p:bldP spid="17413" grpId="0"/>
    </p:bldLst>
  </p:timing>
  <p:extLst mod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F4E79"/>
            </a:gs>
            <a:gs pos="100000">
              <a:schemeClr val="tx1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ChangeArrowheads="1"/>
          </p:cNvSpPr>
          <p:nvPr/>
        </p:nvSpPr>
        <p:spPr bwMode="auto">
          <a:xfrm>
            <a:off x="1021556" y="2343150"/>
            <a:ext cx="7300913" cy="2446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800" dirty="0" smtClean="0">
                <a:solidFill>
                  <a:srgbClr val="FFFF99"/>
                </a:solidFill>
                <a:latin typeface="Arial" panose="020B0604020202020204" pitchFamily="34" charset="0"/>
              </a:rPr>
              <a:t>İskelet kası tremoru (iskelet kasındaki β</a:t>
            </a:r>
            <a:r>
              <a:rPr lang="tr-TR" altLang="en-US" sz="1800" baseline="-14000" dirty="0" smtClean="0">
                <a:solidFill>
                  <a:srgbClr val="FFFF99"/>
                </a:solidFill>
                <a:latin typeface="Arial" panose="020B0604020202020204" pitchFamily="34" charset="0"/>
              </a:rPr>
              <a:t>2</a:t>
            </a:r>
            <a:r>
              <a:rPr lang="tr-TR" altLang="en-US" sz="1800" dirty="0" smtClean="0">
                <a:solidFill>
                  <a:srgbClr val="FFFF99"/>
                </a:solidFill>
                <a:latin typeface="Arial" panose="020B0604020202020204" pitchFamily="34" charset="0"/>
              </a:rPr>
              <a:t>-AR)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800" dirty="0" smtClean="0">
                <a:solidFill>
                  <a:srgbClr val="FFFF99"/>
                </a:solidFill>
                <a:latin typeface="Arial" panose="020B0604020202020204" pitchFamily="34" charset="0"/>
              </a:rPr>
              <a:t>Taşikardi (</a:t>
            </a:r>
            <a:r>
              <a:rPr lang="tr-TR" altLang="en-US" sz="1800" dirty="0" err="1" smtClean="0">
                <a:solidFill>
                  <a:srgbClr val="FFFF99"/>
                </a:solidFill>
                <a:latin typeface="Arial" panose="020B0604020202020204" pitchFamily="34" charset="0"/>
              </a:rPr>
              <a:t>atrial</a:t>
            </a:r>
            <a:r>
              <a:rPr lang="tr-TR" altLang="en-US" sz="1800" dirty="0" smtClean="0">
                <a:solidFill>
                  <a:srgbClr val="FFFF99"/>
                </a:solidFill>
                <a:latin typeface="Arial" panose="020B0604020202020204" pitchFamily="34" charset="0"/>
              </a:rPr>
              <a:t> β</a:t>
            </a:r>
            <a:r>
              <a:rPr lang="tr-TR" altLang="en-US" sz="1800" baseline="-14000" dirty="0" smtClean="0">
                <a:solidFill>
                  <a:srgbClr val="FFFF99"/>
                </a:solidFill>
                <a:latin typeface="Arial" panose="020B0604020202020204" pitchFamily="34" charset="0"/>
              </a:rPr>
              <a:t>2</a:t>
            </a:r>
            <a:r>
              <a:rPr lang="tr-TR" altLang="en-US" sz="1800" dirty="0" smtClean="0">
                <a:solidFill>
                  <a:srgbClr val="FFFF99"/>
                </a:solidFill>
                <a:latin typeface="Arial" panose="020B0604020202020204" pitchFamily="34" charset="0"/>
              </a:rPr>
              <a:t>-AR </a:t>
            </a:r>
            <a:r>
              <a:rPr lang="tr-TR" altLang="en-US" sz="1800" dirty="0">
                <a:solidFill>
                  <a:srgbClr val="FFFF99"/>
                </a:solidFill>
                <a:latin typeface="Arial" panose="020B0604020202020204" pitchFamily="34" charset="0"/>
              </a:rPr>
              <a:t>+ β</a:t>
            </a:r>
            <a:r>
              <a:rPr lang="tr-TR" altLang="en-US" sz="1800" baseline="-14000" dirty="0">
                <a:solidFill>
                  <a:srgbClr val="FFFF99"/>
                </a:solidFill>
                <a:latin typeface="Arial" panose="020B0604020202020204" pitchFamily="34" charset="0"/>
              </a:rPr>
              <a:t>2</a:t>
            </a:r>
            <a:r>
              <a:rPr lang="tr-TR" altLang="en-US" sz="1800" dirty="0">
                <a:solidFill>
                  <a:srgbClr val="FFFF99"/>
                </a:solidFill>
                <a:latin typeface="Arial" panose="020B0604020202020204" pitchFamily="34" charset="0"/>
              </a:rPr>
              <a:t>-AR </a:t>
            </a:r>
            <a:r>
              <a:rPr lang="tr-TR" altLang="en-US" sz="1800" dirty="0" smtClean="0">
                <a:solidFill>
                  <a:srgbClr val="FFFF99"/>
                </a:solidFill>
                <a:latin typeface="Arial" panose="020B0604020202020204" pitchFamily="34" charset="0"/>
              </a:rPr>
              <a:t>aracılı </a:t>
            </a:r>
            <a:r>
              <a:rPr lang="tr-TR" altLang="en-US" sz="1800" dirty="0" err="1" smtClean="0">
                <a:solidFill>
                  <a:srgbClr val="FFFF99"/>
                </a:solidFill>
                <a:latin typeface="Arial" panose="020B0604020202020204" pitchFamily="34" charset="0"/>
              </a:rPr>
              <a:t>periferal</a:t>
            </a:r>
            <a:r>
              <a:rPr lang="tr-TR" altLang="en-US" sz="1800" dirty="0" smtClean="0">
                <a:solidFill>
                  <a:srgbClr val="FFFF99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800" dirty="0" err="1" smtClean="0">
                <a:solidFill>
                  <a:srgbClr val="FFFF99"/>
                </a:solidFill>
                <a:latin typeface="Arial" panose="020B0604020202020204" pitchFamily="34" charset="0"/>
              </a:rPr>
              <a:t>vazodilatasyon</a:t>
            </a:r>
            <a:r>
              <a:rPr lang="tr-TR" altLang="en-US" sz="1800" dirty="0" smtClean="0">
                <a:solidFill>
                  <a:srgbClr val="FFFF99"/>
                </a:solidFill>
                <a:latin typeface="Arial" panose="020B0604020202020204" pitchFamily="34" charset="0"/>
              </a:rPr>
              <a:t>)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800" dirty="0" err="1" smtClean="0">
                <a:solidFill>
                  <a:srgbClr val="FFFF99"/>
                </a:solidFill>
                <a:latin typeface="Arial" panose="020B0604020202020204" pitchFamily="34" charset="0"/>
              </a:rPr>
              <a:t>Hipokalemi</a:t>
            </a:r>
            <a:r>
              <a:rPr lang="tr-TR" altLang="en-US" sz="1800" dirty="0" smtClean="0">
                <a:solidFill>
                  <a:srgbClr val="FFFF99"/>
                </a:solidFill>
                <a:latin typeface="Arial" panose="020B0604020202020204" pitchFamily="34" charset="0"/>
              </a:rPr>
              <a:t> (iskelet kası β</a:t>
            </a:r>
            <a:r>
              <a:rPr lang="tr-TR" altLang="en-US" sz="1800" baseline="-14000" dirty="0" smtClean="0">
                <a:solidFill>
                  <a:srgbClr val="FFFF99"/>
                </a:solidFill>
                <a:latin typeface="Arial" panose="020B0604020202020204" pitchFamily="34" charset="0"/>
              </a:rPr>
              <a:t>2</a:t>
            </a:r>
            <a:r>
              <a:rPr lang="tr-TR" altLang="en-US" sz="1800" dirty="0" smtClean="0">
                <a:solidFill>
                  <a:srgbClr val="FFFF99"/>
                </a:solidFill>
                <a:latin typeface="Arial" panose="020B0604020202020204" pitchFamily="34" charset="0"/>
              </a:rPr>
              <a:t>-AR → hücreye K</a:t>
            </a:r>
            <a:r>
              <a:rPr lang="tr-TR" altLang="en-US" sz="1800" baseline="30000" dirty="0" smtClean="0">
                <a:solidFill>
                  <a:srgbClr val="FFFF99"/>
                </a:solidFill>
                <a:latin typeface="Arial" panose="020B0604020202020204" pitchFamily="34" charset="0"/>
              </a:rPr>
              <a:t>+</a:t>
            </a:r>
            <a:r>
              <a:rPr lang="tr-TR" altLang="en-US" sz="1800" dirty="0">
                <a:solidFill>
                  <a:srgbClr val="FFFF99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800" dirty="0" smtClean="0">
                <a:solidFill>
                  <a:srgbClr val="FFFF99"/>
                </a:solidFill>
                <a:latin typeface="Arial" panose="020B0604020202020204" pitchFamily="34" charset="0"/>
              </a:rPr>
              <a:t>geri alınımında artış)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800" dirty="0" smtClean="0">
                <a:solidFill>
                  <a:srgbClr val="FFFF99"/>
                </a:solidFill>
                <a:latin typeface="Arial" panose="020B0604020202020204" pitchFamily="34" charset="0"/>
              </a:rPr>
              <a:t>Huzursuzluk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800" dirty="0" err="1" smtClean="0">
                <a:solidFill>
                  <a:srgbClr val="FFFF99"/>
                </a:solidFill>
                <a:latin typeface="Arial" panose="020B0604020202020204" pitchFamily="34" charset="0"/>
              </a:rPr>
              <a:t>Hipoksemia</a:t>
            </a:r>
            <a:r>
              <a:rPr lang="tr-TR" altLang="en-US" sz="1800" dirty="0" smtClean="0">
                <a:solidFill>
                  <a:srgbClr val="FFFF99"/>
                </a:solidFill>
                <a:latin typeface="Arial" panose="020B0604020202020204" pitchFamily="34" charset="0"/>
              </a:rPr>
              <a:t> (</a:t>
            </a:r>
            <a:r>
              <a:rPr lang="tr-TR" altLang="en-US" sz="1800" dirty="0" err="1" smtClean="0">
                <a:solidFill>
                  <a:srgbClr val="FFFF99"/>
                </a:solidFill>
                <a:latin typeface="Arial" panose="020B0604020202020204" pitchFamily="34" charset="0"/>
              </a:rPr>
              <a:t>Ventilasyon-Perfüzyon</a:t>
            </a:r>
            <a:r>
              <a:rPr lang="tr-TR" altLang="en-US" sz="1800" dirty="0" smtClean="0">
                <a:solidFill>
                  <a:srgbClr val="FFFF99"/>
                </a:solidFill>
                <a:latin typeface="Arial" panose="020B0604020202020204" pitchFamily="34" charset="0"/>
              </a:rPr>
              <a:t> dengesizliğinden)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800" dirty="0" err="1" smtClean="0">
                <a:solidFill>
                  <a:srgbClr val="FFFF99"/>
                </a:solidFill>
                <a:latin typeface="Arial" panose="020B0604020202020204" pitchFamily="34" charset="0"/>
              </a:rPr>
              <a:t>Metabolik</a:t>
            </a:r>
            <a:r>
              <a:rPr lang="tr-TR" altLang="en-US" sz="1800" dirty="0" smtClean="0">
                <a:solidFill>
                  <a:srgbClr val="FFFF99"/>
                </a:solidFill>
                <a:latin typeface="Arial" panose="020B0604020202020204" pitchFamily="34" charset="0"/>
              </a:rPr>
              <a:t> etkiler (sadece yüksek doz sistemik uygulamada görülür)</a:t>
            </a:r>
            <a:endParaRPr lang="tr-TR" altLang="en-US" sz="1800" dirty="0">
              <a:solidFill>
                <a:srgbClr val="FFFF99"/>
              </a:solidFill>
              <a:latin typeface="Arial" panose="020B0604020202020204" pitchFamily="34" charset="0"/>
            </a:endParaRPr>
          </a:p>
        </p:txBody>
      </p:sp>
      <p:sp>
        <p:nvSpPr>
          <p:cNvPr id="18435" name="TextBox 1"/>
          <p:cNvSpPr txBox="1">
            <a:spLocks noChangeArrowheads="1"/>
          </p:cNvSpPr>
          <p:nvPr/>
        </p:nvSpPr>
        <p:spPr bwMode="auto">
          <a:xfrm>
            <a:off x="1092994" y="1219200"/>
            <a:ext cx="7143750" cy="654050"/>
          </a:xfrm>
          <a:prstGeom prst="rect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tr-TR" altLang="en-US" sz="2400" b="1" baseline="-14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alt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-adrenoseptör (AR) </a:t>
            </a:r>
            <a:r>
              <a:rPr lang="tr-TR" alt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agonistlerinin</a:t>
            </a:r>
            <a:r>
              <a:rPr lang="tr-TR" alt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 etkileri </a:t>
            </a:r>
            <a:endParaRPr lang="tr-TR" altLang="en-US" sz="2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6" name="TextBox 3"/>
          <p:cNvSpPr txBox="1">
            <a:spLocks noChangeArrowheads="1"/>
          </p:cNvSpPr>
          <p:nvPr/>
        </p:nvSpPr>
        <p:spPr bwMode="auto">
          <a:xfrm>
            <a:off x="4649788" y="6315075"/>
            <a:ext cx="4441825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900" i="1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Goodman</a:t>
            </a:r>
            <a:r>
              <a:rPr lang="tr-TR" altLang="en-US" sz="900" i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tr-TR" altLang="en-US" sz="900" i="1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Gilman’s</a:t>
            </a:r>
            <a:r>
              <a:rPr lang="tr-TR" altLang="en-US" sz="900" i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en-US" sz="900" i="1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altLang="en-US" sz="900" i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en-US" sz="900" i="1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Pharmacological</a:t>
            </a:r>
            <a:r>
              <a:rPr lang="tr-TR" altLang="en-US" sz="900" i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en-US" sz="900" i="1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basis</a:t>
            </a:r>
            <a:r>
              <a:rPr lang="tr-TR" altLang="en-US" sz="900" i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altLang="en-US" sz="900" i="1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therapeutics</a:t>
            </a:r>
            <a:r>
              <a:rPr lang="tr-TR" altLang="en-US" sz="9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9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13th Edition, </a:t>
            </a:r>
            <a:r>
              <a:rPr lang="tr-TR" altLang="en-US" sz="900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Mc</a:t>
            </a:r>
            <a:r>
              <a:rPr lang="tr-TR" altLang="en-US" sz="9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en-US" sz="900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Graw</a:t>
            </a:r>
            <a:r>
              <a:rPr lang="tr-TR" altLang="en-US" sz="9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en-US" sz="900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Hill</a:t>
            </a:r>
            <a:endParaRPr lang="tr-TR" altLang="en-US" sz="900" dirty="0">
              <a:solidFill>
                <a:srgbClr val="FFFF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8178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  <p:extLst mod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00"/>
            </a:gs>
            <a:gs pos="100000">
              <a:srgbClr val="483B2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3"/>
          <p:cNvSpPr txBox="1">
            <a:spLocks noChangeArrowheads="1"/>
          </p:cNvSpPr>
          <p:nvPr/>
        </p:nvSpPr>
        <p:spPr bwMode="auto">
          <a:xfrm>
            <a:off x="381000" y="184150"/>
            <a:ext cx="8434388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1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3600" b="1" dirty="0" err="1" smtClean="0">
                <a:solidFill>
                  <a:srgbClr val="00FFFF"/>
                </a:solidFill>
                <a:latin typeface="Arial" panose="020B0604020202020204" pitchFamily="34" charset="0"/>
              </a:rPr>
              <a:t>Bronkodilatörler</a:t>
            </a:r>
            <a:endParaRPr lang="tr-TR" altLang="en-US" sz="3600" b="1" dirty="0" smtClean="0">
              <a:solidFill>
                <a:srgbClr val="00FFFF"/>
              </a:solidFill>
              <a:latin typeface="Arial" panose="020B0604020202020204" pitchFamily="34" charset="0"/>
            </a:endParaRPr>
          </a:p>
          <a:p>
            <a:pPr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2400" b="1" dirty="0" err="1" smtClean="0">
                <a:solidFill>
                  <a:srgbClr val="00FFFF"/>
                </a:solidFill>
                <a:latin typeface="Arial" panose="020B0604020202020204" pitchFamily="34" charset="0"/>
              </a:rPr>
              <a:t>Metilli</a:t>
            </a:r>
            <a:r>
              <a:rPr lang="tr-TR" altLang="en-US" sz="2400" b="1" dirty="0" smtClean="0">
                <a:solidFill>
                  <a:srgbClr val="00FFFF"/>
                </a:solidFill>
                <a:latin typeface="Arial" panose="020B0604020202020204" pitchFamily="34" charset="0"/>
              </a:rPr>
              <a:t> </a:t>
            </a:r>
            <a:r>
              <a:rPr lang="tr-TR" altLang="en-US" sz="2400" b="1" dirty="0" err="1" smtClean="0">
                <a:solidFill>
                  <a:srgbClr val="00FFFF"/>
                </a:solidFill>
                <a:latin typeface="Arial" panose="020B0604020202020204" pitchFamily="34" charset="0"/>
              </a:rPr>
              <a:t>Ksantinler</a:t>
            </a:r>
            <a:r>
              <a:rPr lang="tr-TR" altLang="en-US" sz="2400" b="1" dirty="0" smtClean="0">
                <a:solidFill>
                  <a:srgbClr val="00FFFF"/>
                </a:solidFill>
                <a:latin typeface="Arial" panose="020B0604020202020204" pitchFamily="34" charset="0"/>
              </a:rPr>
              <a:t> (FDE inhibitörleri)</a:t>
            </a:r>
            <a:endParaRPr lang="tr-TR" altLang="en-US" sz="2400" b="1" dirty="0">
              <a:solidFill>
                <a:srgbClr val="00FFFF"/>
              </a:solidFill>
              <a:latin typeface="Arial" panose="020B0604020202020204" pitchFamily="34" charset="0"/>
            </a:endParaRPr>
          </a:p>
        </p:txBody>
      </p:sp>
      <p:sp>
        <p:nvSpPr>
          <p:cNvPr id="19459" name="Rectangle 1"/>
          <p:cNvSpPr>
            <a:spLocks noChangeArrowheads="1"/>
          </p:cNvSpPr>
          <p:nvPr/>
        </p:nvSpPr>
        <p:spPr bwMode="auto">
          <a:xfrm>
            <a:off x="388938" y="1338263"/>
            <a:ext cx="8475662" cy="1890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Bronşların çapı, bronşlarda sirküler yerleşmiş düz kasların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tonusuyla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kontrol edilir.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Bu hücrelerdeki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cAMP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artışı kas gevşemesiyle, dolayısıyla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bronkodilasyonla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sonuçlanır.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Metilli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Ksantinler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,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cAMP’yi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yıkan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fosfodiesteraz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enizimin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inhibe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ederek hücre içi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cAMP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artışı sağlarlar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Bronş düz kasında başlıca FDE3,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inflamatuar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hücrelerde ise başlıca FDE4 bulunur.  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Inflamatuar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hücrelerdeki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cAMP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artışı </a:t>
            </a:r>
            <a:r>
              <a:rPr lang="tr-TR" altLang="en-US" sz="1400" i="1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inflamasyon</a:t>
            </a:r>
            <a:r>
              <a:rPr lang="tr-TR" altLang="en-US" sz="1400" i="1" dirty="0" smtClean="0">
                <a:solidFill>
                  <a:srgbClr val="FFFFCC"/>
                </a:solidFill>
                <a:latin typeface="Arial" panose="020B0604020202020204" pitchFamily="34" charset="0"/>
              </a:rPr>
              <a:t> yanıtını baskılar. </a:t>
            </a:r>
            <a:endParaRPr lang="tr-TR" altLang="en-US" sz="1400" i="1" dirty="0">
              <a:solidFill>
                <a:srgbClr val="FFFFCC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19460" name="Rectangle 1"/>
          <p:cNvSpPr>
            <a:spLocks noChangeArrowheads="1"/>
          </p:cNvSpPr>
          <p:nvPr/>
        </p:nvSpPr>
        <p:spPr bwMode="auto">
          <a:xfrm>
            <a:off x="415925" y="3478213"/>
            <a:ext cx="8475663" cy="263250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95751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600" b="1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Teofilin</a:t>
            </a:r>
            <a:r>
              <a:rPr lang="tr-TR" altLang="en-US" sz="1600" b="1" u="sng" dirty="0" smtClean="0">
                <a:solidFill>
                  <a:srgbClr val="00FF00"/>
                </a:solidFill>
                <a:latin typeface="Arial" panose="020B0604020202020204" pitchFamily="34" charset="0"/>
              </a:rPr>
              <a:t> &amp; </a:t>
            </a:r>
            <a:r>
              <a:rPr lang="tr-TR" altLang="en-US" sz="1600" b="1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Aminofilin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: Seçici olmayan FDE inhibitörleridir. Böylece 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bronkodilatasyonun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yanı sıra 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antiinflamasyon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da sağlarlar. Ayrıca 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adenozin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reseptör antagonistidirler. Bu etkilerinin de klinik etkilerine katkısı olduğu düşünülmektedir.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İskelet kasında da 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cAMP’yi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arttırdıklarından, çizgili kas kasılmasını güçlendirirler, kas yorulmasını geciktirirler (astım ile 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KAOH’da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, solunum kaslarını desteklemek bakımından yararlı bir etkidir)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Bunlara karşın </a:t>
            </a:r>
            <a:r>
              <a:rPr lang="tr-TR" altLang="en-US" sz="1400" dirty="0" err="1" smtClean="0">
                <a:solidFill>
                  <a:srgbClr val="FFFFCC"/>
                </a:solidFill>
                <a:latin typeface="Arial" panose="020B0604020202020204" pitchFamily="34" charset="0"/>
              </a:rPr>
              <a:t>terapötik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pencereleri dardır. Metabolizmalarındaki yüksek değişkenlik de bunun üzerine eklenince, plazma düzeylerinin izlenmesi gerekir. Bu durum, kullanımlarını kısıtlayan bir etkendir.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Seçici PDE4 inhibitörü olan </a:t>
            </a:r>
            <a:r>
              <a:rPr lang="tr-TR" altLang="en-US" sz="1600" b="1" u="sng" dirty="0" err="1" smtClean="0">
                <a:solidFill>
                  <a:srgbClr val="00FF00"/>
                </a:solidFill>
                <a:latin typeface="Arial" panose="020B0604020202020204" pitchFamily="34" charset="0"/>
              </a:rPr>
              <a:t>Roflumilast</a:t>
            </a:r>
            <a:r>
              <a:rPr lang="tr-TR" altLang="en-US" sz="1400" dirty="0" smtClean="0">
                <a:solidFill>
                  <a:srgbClr val="FFFFCC"/>
                </a:solidFill>
                <a:latin typeface="Arial" panose="020B0604020202020204" pitchFamily="34" charset="0"/>
              </a:rPr>
              <a:t> astım için olmasa da KOAH için onaylanmıştır.  </a:t>
            </a:r>
            <a:endParaRPr lang="tr-TR" altLang="en-US" sz="1400" dirty="0">
              <a:solidFill>
                <a:srgbClr val="FFFFCC"/>
              </a:solidFill>
              <a:latin typeface="Arial" panose="020B0604020202020204" pitchFamily="34" charset="0"/>
            </a:endParaRPr>
          </a:p>
        </p:txBody>
      </p:sp>
      <p:sp>
        <p:nvSpPr>
          <p:cNvPr id="19461" name="Rectangle 1"/>
          <p:cNvSpPr>
            <a:spLocks noChangeArrowheads="1"/>
          </p:cNvSpPr>
          <p:nvPr/>
        </p:nvSpPr>
        <p:spPr bwMode="auto">
          <a:xfrm>
            <a:off x="401638" y="6245225"/>
            <a:ext cx="8475662" cy="435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82800" rIns="72000" bIns="82800">
            <a:spAutoFit/>
          </a:bodyPr>
          <a:lstStyle>
            <a:lvl1pPr marL="177800" indent="-1778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1265238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825625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2347913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8702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33274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7846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42418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46990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50000"/>
              </a:spcAft>
            </a:pPr>
            <a:r>
              <a:rPr lang="tr-TR" altLang="en-US" sz="1600" b="1" i="1" dirty="0" err="1" smtClean="0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Metilli</a:t>
            </a:r>
            <a:r>
              <a:rPr lang="tr-TR" altLang="en-US" sz="1600" b="1" i="1" dirty="0" smtClean="0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tr-TR" altLang="en-US" sz="1600" b="1" i="1" dirty="0" err="1" smtClean="0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Ksantinler</a:t>
            </a:r>
            <a:r>
              <a:rPr lang="tr-TR" altLang="en-US" sz="1600" b="1" i="1" dirty="0" smtClean="0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oral ya da </a:t>
            </a:r>
            <a:r>
              <a:rPr lang="tr-TR" altLang="en-US" sz="1600" b="1" i="1" dirty="0" err="1" smtClean="0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parenteral</a:t>
            </a:r>
            <a:r>
              <a:rPr lang="tr-TR" altLang="en-US" sz="1600" b="1" i="1" dirty="0" smtClean="0">
                <a:solidFill>
                  <a:srgbClr val="FFFF00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yolla kullanılırlar</a:t>
            </a:r>
            <a:endParaRPr lang="tr-TR" altLang="en-US" sz="1600" b="1" i="1" dirty="0">
              <a:solidFill>
                <a:srgbClr val="FFFF00"/>
              </a:solidFill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1814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/>
      <p:bldP spid="19460" grpId="0" animBg="1"/>
      <p:bldP spid="19461" grpId="0"/>
    </p:bldLst>
  </p:timing>
  <p:extLst mod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F4E79"/>
            </a:gs>
            <a:gs pos="100000">
              <a:schemeClr val="tx1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ChangeArrowheads="1"/>
          </p:cNvSpPr>
          <p:nvPr/>
        </p:nvSpPr>
        <p:spPr bwMode="auto">
          <a:xfrm>
            <a:off x="936625" y="1435100"/>
            <a:ext cx="7858125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3400" indent="-533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914400" indent="-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5400" indent="-3810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7145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71700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289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861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433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0500" indent="-3429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tr-TR" altLang="en-US" sz="2400" b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Artıran etkenler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İlaçların yol açtığı enzim indüksiyonu (başlıca CYP1A2). Ör: </a:t>
            </a: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rifampisin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barbituratlar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etanol)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Tütün ya da </a:t>
            </a: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maruhana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kullanımı (CYP1A2 indüksiyonu)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Yüksek proteinli, düşük karbonhidratlı diyet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Izgarada pişmiş et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Çocukluk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tr-TR" altLang="en-US" sz="2400" b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Azaltan etkenler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CYP </a:t>
            </a: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inhibisyonu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simetidin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eritromisin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siprofloksasin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allopurinol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fluvoksamin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zileuton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zafirlukast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Konjestif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kalp yetmezliği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Karaciğer hastalıkları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Zatürre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Viral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en-US" sz="1800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infeksiyon</a:t>
            </a: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 da aşılama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Yüksek karbonhidratlı diyet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18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Yaşlılık</a:t>
            </a:r>
            <a:endParaRPr lang="tr-TR" altLang="en-US" sz="1800" dirty="0">
              <a:solidFill>
                <a:srgbClr val="FFFF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3" name="TextBox 2"/>
          <p:cNvSpPr txBox="1">
            <a:spLocks noChangeArrowheads="1"/>
          </p:cNvSpPr>
          <p:nvPr/>
        </p:nvSpPr>
        <p:spPr bwMode="auto">
          <a:xfrm>
            <a:off x="1211263" y="368300"/>
            <a:ext cx="6877050" cy="654050"/>
          </a:xfrm>
          <a:prstGeom prst="rect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Teofilinin</a:t>
            </a:r>
            <a:r>
              <a:rPr lang="tr-TR" alt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eliminasyonunu etkileyen faktörler</a:t>
            </a:r>
            <a:endParaRPr lang="tr-TR" altLang="en-US" sz="2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4" name="TextBox 3"/>
          <p:cNvSpPr txBox="1">
            <a:spLocks noChangeArrowheads="1"/>
          </p:cNvSpPr>
          <p:nvPr/>
        </p:nvSpPr>
        <p:spPr bwMode="auto">
          <a:xfrm>
            <a:off x="4649788" y="6315075"/>
            <a:ext cx="4441825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900" i="1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Goodman</a:t>
            </a:r>
            <a:r>
              <a:rPr lang="tr-TR" altLang="en-US" sz="900" i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tr-TR" altLang="en-US" sz="900" i="1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Gilman’s</a:t>
            </a:r>
            <a:r>
              <a:rPr lang="tr-TR" altLang="en-US" sz="900" i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en-US" sz="900" i="1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altLang="en-US" sz="900" i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en-US" sz="900" i="1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Pharmacological</a:t>
            </a:r>
            <a:r>
              <a:rPr lang="tr-TR" altLang="en-US" sz="900" i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en-US" sz="900" i="1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basis</a:t>
            </a:r>
            <a:r>
              <a:rPr lang="tr-TR" altLang="en-US" sz="900" i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altLang="en-US" sz="900" i="1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therapeutics</a:t>
            </a:r>
            <a:r>
              <a:rPr lang="tr-TR" altLang="en-US" sz="9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9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13th Edition, </a:t>
            </a:r>
            <a:r>
              <a:rPr lang="tr-TR" altLang="en-US" sz="900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Mc</a:t>
            </a:r>
            <a:r>
              <a:rPr lang="tr-TR" altLang="en-US" sz="9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en-US" sz="900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Graw</a:t>
            </a:r>
            <a:r>
              <a:rPr lang="tr-TR" altLang="en-US" sz="9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en-US" sz="900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Hill</a:t>
            </a:r>
            <a:endParaRPr lang="tr-TR" altLang="en-US" sz="900" dirty="0">
              <a:solidFill>
                <a:srgbClr val="FFFF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54951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  <p:extLst mod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F4E79"/>
            </a:gs>
            <a:gs pos="100000">
              <a:schemeClr val="tx1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1130300" y="2413000"/>
            <a:ext cx="7345363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1800" dirty="0" smtClean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Bulantı, Kusma	</a:t>
            </a:r>
            <a:r>
              <a:rPr lang="tr-TR" altLang="en-US" sz="1600" dirty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tr-TR" altLang="en-US" sz="1600" dirty="0" smtClean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DE4 </a:t>
            </a:r>
            <a:r>
              <a:rPr lang="tr-TR" altLang="en-US" sz="1600" dirty="0" err="1" smtClean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inhibisyonu</a:t>
            </a:r>
            <a:endParaRPr lang="tr-TR" altLang="en-US" sz="1600" dirty="0" smtClean="0">
              <a:solidFill>
                <a:srgbClr val="FFFF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1800" dirty="0" smtClean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Baş ağrısı 		</a:t>
            </a:r>
            <a:r>
              <a:rPr lang="tr-TR" altLang="en-US" sz="1600" dirty="0" smtClean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FDE4 </a:t>
            </a:r>
            <a:r>
              <a:rPr lang="tr-TR" altLang="en-US" sz="1600" dirty="0" err="1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inhibisyonu</a:t>
            </a:r>
            <a:r>
              <a:rPr lang="tr-TR" altLang="en-US" sz="1600" dirty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altLang="en-US" sz="1600" dirty="0" smtClean="0">
              <a:solidFill>
                <a:srgbClr val="FFFF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1800" dirty="0" smtClean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Mide rahatsızlığı 	</a:t>
            </a:r>
            <a:r>
              <a:rPr lang="tr-TR" altLang="en-US" sz="1600" dirty="0" smtClean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FDE4 </a:t>
            </a:r>
            <a:r>
              <a:rPr lang="tr-TR" altLang="en-US" sz="1600" dirty="0" err="1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inhibisyonu</a:t>
            </a:r>
            <a:endParaRPr lang="tr-TR" altLang="en-US" sz="1600" dirty="0" smtClean="0">
              <a:solidFill>
                <a:srgbClr val="FFFF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1800" dirty="0" err="1" smtClean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Diürez</a:t>
            </a:r>
            <a:r>
              <a:rPr lang="tr-TR" altLang="en-US" sz="1800" dirty="0" smtClean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	</a:t>
            </a:r>
            <a:r>
              <a:rPr lang="tr-TR" altLang="en-US" sz="1600" dirty="0" smtClean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tr-TR" altLang="en-US" sz="1600" baseline="-14000" dirty="0" smtClean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tr-TR" altLang="en-US" sz="1600" dirty="0" smtClean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reseptör antagonizması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1800" dirty="0" smtClean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Davranış bozuklukları 	</a:t>
            </a:r>
            <a:r>
              <a:rPr lang="tr-TR" altLang="en-US" sz="1600" dirty="0" smtClean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Bilinmiyor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1800" dirty="0" smtClean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Kardiyak aritmi 	</a:t>
            </a:r>
            <a:r>
              <a:rPr lang="tr-TR" altLang="en-US" sz="1600" dirty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tr-TR" altLang="en-US" sz="1600" dirty="0" smtClean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DE3 </a:t>
            </a:r>
            <a:r>
              <a:rPr lang="tr-TR" altLang="en-US" sz="1600" dirty="0" err="1" smtClean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inhibisyonu</a:t>
            </a:r>
            <a:r>
              <a:rPr lang="tr-TR" altLang="en-US" sz="1600" dirty="0" smtClean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</a:t>
            </a:r>
            <a:r>
              <a:rPr lang="tr-TR" altLang="en-US" sz="1600" baseline="-14000" dirty="0" smtClean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tr-TR" altLang="en-US" sz="1600" dirty="0" smtClean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reseptör antagonizması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1800" dirty="0" smtClean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Epilepsi nöbetleri 	</a:t>
            </a:r>
            <a:r>
              <a:rPr lang="tr-TR" altLang="en-US" sz="1600" dirty="0" smtClean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tr-TR" altLang="en-US" sz="1600" baseline="-14000" dirty="0" smtClean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tr-TR" altLang="en-US" sz="1600" dirty="0" smtClean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reseptör antagonizması (yüksek </a:t>
            </a:r>
            <a:r>
              <a:rPr lang="tr-TR" altLang="en-US" sz="1600" dirty="0" err="1" smtClean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dozdlarda</a:t>
            </a:r>
            <a:r>
              <a:rPr lang="tr-TR" altLang="en-US" sz="1600" dirty="0" smtClean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en-US" sz="1800" dirty="0" smtClean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Uyku bozukluğu	</a:t>
            </a:r>
            <a:r>
              <a:rPr lang="tr-TR" altLang="en-US" sz="1600" dirty="0" smtClean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Merkezi sinir sistemi </a:t>
            </a:r>
            <a:r>
              <a:rPr lang="tr-TR" altLang="en-US" sz="1600" dirty="0" err="1" smtClean="0">
                <a:solidFill>
                  <a:srgbClr val="FFFF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stimülasyonu</a:t>
            </a:r>
            <a:endParaRPr lang="tr-TR" altLang="en-US" sz="1600" dirty="0">
              <a:solidFill>
                <a:srgbClr val="FFFF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07" name="TextBox 2"/>
          <p:cNvSpPr txBox="1">
            <a:spLocks noChangeArrowheads="1"/>
          </p:cNvSpPr>
          <p:nvPr/>
        </p:nvSpPr>
        <p:spPr bwMode="auto">
          <a:xfrm>
            <a:off x="1189038" y="1174750"/>
            <a:ext cx="6877050" cy="654050"/>
          </a:xfrm>
          <a:prstGeom prst="rect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Metilli</a:t>
            </a:r>
            <a:r>
              <a:rPr lang="tr-TR" alt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Kasantinlerin</a:t>
            </a:r>
            <a:r>
              <a:rPr lang="tr-TR" alt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 etkileri </a:t>
            </a:r>
            <a:r>
              <a:rPr lang="tr-TR" altLang="en-US" sz="18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(FDE inhibitörleri)</a:t>
            </a:r>
            <a:endParaRPr lang="tr-TR" altLang="en-US" sz="18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08" name="TextBox 3"/>
          <p:cNvSpPr txBox="1">
            <a:spLocks noChangeArrowheads="1"/>
          </p:cNvSpPr>
          <p:nvPr/>
        </p:nvSpPr>
        <p:spPr bwMode="auto">
          <a:xfrm>
            <a:off x="4649788" y="6315075"/>
            <a:ext cx="4441825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08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900" i="1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Goodman</a:t>
            </a:r>
            <a:r>
              <a:rPr lang="tr-TR" altLang="en-US" sz="900" i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tr-TR" altLang="en-US" sz="900" i="1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Gilman’s</a:t>
            </a:r>
            <a:r>
              <a:rPr lang="tr-TR" altLang="en-US" sz="900" i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en-US" sz="900" i="1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altLang="en-US" sz="900" i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en-US" sz="900" i="1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Pharmacological</a:t>
            </a:r>
            <a:r>
              <a:rPr lang="tr-TR" altLang="en-US" sz="900" i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en-US" sz="900" i="1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basis</a:t>
            </a:r>
            <a:r>
              <a:rPr lang="tr-TR" altLang="en-US" sz="900" i="1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altLang="en-US" sz="900" i="1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therapeutics</a:t>
            </a:r>
            <a:r>
              <a:rPr lang="tr-TR" altLang="en-US" sz="9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tr-TR" altLang="en-US" sz="9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13th Edition, </a:t>
            </a:r>
            <a:r>
              <a:rPr lang="tr-TR" altLang="en-US" sz="900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Mc</a:t>
            </a:r>
            <a:r>
              <a:rPr lang="tr-TR" altLang="en-US" sz="9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en-US" sz="900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Graw</a:t>
            </a:r>
            <a:r>
              <a:rPr lang="tr-TR" altLang="en-US" sz="900" dirty="0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en-US" sz="900" dirty="0" err="1" smtClean="0">
                <a:solidFill>
                  <a:srgbClr val="FFFF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Hill</a:t>
            </a:r>
            <a:endParaRPr lang="tr-TR" altLang="en-US" sz="900" dirty="0">
              <a:solidFill>
                <a:srgbClr val="FFFF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59274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  <p:extLst mod="1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2|16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9.9|2.9|0.6|59.2|3.5|3|8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7|13.3|11.2|64.7|21.4|29.3|21.1|27.8|9.8|36.7|13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0.5|8.1|6.4|7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1|14.8|1.3|113.7|56.6|32.5|11.6|25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7|76.3|118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9|3.1|8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5|57.3|1.1|12.1|12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6.6|8.3|56.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9|5.4|14.7|1.3|25.5|1.2|11.5|1|0.8|119.7|9.4"/>
</p:tagLst>
</file>

<file path=ppt/theme/theme1.xml><?xml version="1.0" encoding="utf-8"?>
<a:theme xmlns:a="http://schemas.openxmlformats.org/drawingml/2006/main" name="1_Office Theme">
  <a:themeElements>
    <a:clrScheme name="1_Office Theme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1_Office Theme">
      <a:majorFont>
        <a:latin typeface="Calibri Light"/>
        <a:ea typeface=""/>
        <a:cs typeface="Arial"/>
      </a:majorFont>
      <a:minorFont>
        <a:latin typeface="Calibri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_Office Theme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Theme">
  <a:themeElements>
    <a:clrScheme name="2_Office Theme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2_Office Theme">
      <a:majorFont>
        <a:latin typeface="Calibri Light"/>
        <a:ea typeface=""/>
        <a:cs typeface="Arial"/>
      </a:majorFont>
      <a:minorFont>
        <a:latin typeface="Calibri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2_Office Theme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2197</TotalTime>
  <Words>1286</Words>
  <Application>Microsoft Office PowerPoint</Application>
  <PresentationFormat>On-screen Show (4:3)</PresentationFormat>
  <Paragraphs>246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Adobe Heiti Std R</vt:lpstr>
      <vt:lpstr>Arial</vt:lpstr>
      <vt:lpstr>Calibri</vt:lpstr>
      <vt:lpstr>Calibri Light</vt:lpstr>
      <vt:lpstr>Symbol</vt:lpstr>
      <vt:lpstr>1_Office Theme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Ongun Onaran</cp:lastModifiedBy>
  <cp:revision>70</cp:revision>
  <dcterms:created xsi:type="dcterms:W3CDTF">2020-11-16T09:05:26Z</dcterms:created>
  <dcterms:modified xsi:type="dcterms:W3CDTF">2021-09-16T07:53:02Z</dcterms:modified>
</cp:coreProperties>
</file>