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6" d="100"/>
          <a:sy n="36" d="100"/>
        </p:scale>
        <p:origin x="84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88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11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588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6866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45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903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118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633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526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4514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864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6C9E01D-3ED1-44FF-B1A9-FEEAC60929A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2E156C2-DA4E-4689-8721-49EA5BB833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853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A0DBB4-5D59-4474-A477-ED74ACC1CE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bilanço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D260819-D492-4F89-BC2A-34C5AD92D4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6244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D025A4-4F12-479C-9324-974D5A191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F9C361-944A-4A09-AC91-3ED51E139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716258"/>
            <a:ext cx="10058400" cy="4455942"/>
          </a:xfrm>
        </p:spPr>
        <p:txBody>
          <a:bodyPr>
            <a:normAutofit/>
          </a:bodyPr>
          <a:lstStyle/>
          <a:p>
            <a:pPr algn="just"/>
            <a:r>
              <a:rPr lang="tr-TR" sz="2800" dirty="0"/>
              <a:t>İşletme adı: HTS Tur</a:t>
            </a:r>
          </a:p>
          <a:p>
            <a:pPr algn="just"/>
            <a:r>
              <a:rPr lang="tr-TR" sz="2800" dirty="0"/>
              <a:t>Kuruluş Tarihi: 20.12.2019</a:t>
            </a:r>
          </a:p>
          <a:p>
            <a:pPr algn="just"/>
            <a:r>
              <a:rPr lang="tr-TR" sz="2800" dirty="0"/>
              <a:t>Faaliyeti: Müşterilere hizmet vererek kar elde etmek. Kültürel yerlerin tanıtımı, doğa güzelliklerini göstermek ve müşterileri eğlendirmek az da olsa şehir hayatından uzaklaştırmaktır.</a:t>
            </a:r>
          </a:p>
        </p:txBody>
      </p:sp>
    </p:spTree>
    <p:extLst>
      <p:ext uri="{BB962C8B-B14F-4D97-AF65-F5344CB8AC3E}">
        <p14:creationId xmlns:p14="http://schemas.microsoft.com/office/powerpoint/2010/main" val="4082890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2AC2980C-3538-4DED-8904-4A3E6A7282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0457" y="974271"/>
            <a:ext cx="9231085" cy="490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12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398D1A8D-9C0A-4B1B-BBEA-A2D68D4B69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6572" y="899886"/>
            <a:ext cx="9434286" cy="520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439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1947D73F-5462-4364-8F7C-68F1402DE2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1371" y="754743"/>
            <a:ext cx="8752115" cy="541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8657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Tahta Yazı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ahta Yazı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3</TotalTime>
  <Words>36</Words>
  <Application>Microsoft Office PowerPoint</Application>
  <PresentationFormat>Geniş ekran</PresentationFormat>
  <Paragraphs>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Rockwell</vt:lpstr>
      <vt:lpstr>Rockwell Condensed</vt:lpstr>
      <vt:lpstr>Wingdings</vt:lpstr>
      <vt:lpstr>Tahta Yazı</vt:lpstr>
      <vt:lpstr>bilanço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3</cp:revision>
  <dcterms:created xsi:type="dcterms:W3CDTF">2020-05-09T12:50:17Z</dcterms:created>
  <dcterms:modified xsi:type="dcterms:W3CDTF">2020-05-09T19:30:23Z</dcterms:modified>
</cp:coreProperties>
</file>