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4F8B0-593A-4C64-8611-334C57A9F37C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82F35-7AFF-4512-AAF5-D02E14F6CB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8039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4F8B0-593A-4C64-8611-334C57A9F37C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82F35-7AFF-4512-AAF5-D02E14F6CB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92427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4F8B0-593A-4C64-8611-334C57A9F37C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82F35-7AFF-4512-AAF5-D02E14F6CB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04302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4F8B0-593A-4C64-8611-334C57A9F37C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82F35-7AFF-4512-AAF5-D02E14F6CB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4261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4F8B0-593A-4C64-8611-334C57A9F37C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82F35-7AFF-4512-AAF5-D02E14F6CB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1274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4F8B0-593A-4C64-8611-334C57A9F37C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82F35-7AFF-4512-AAF5-D02E14F6CB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34601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4F8B0-593A-4C64-8611-334C57A9F37C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82F35-7AFF-4512-AAF5-D02E14F6CB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5516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4F8B0-593A-4C64-8611-334C57A9F37C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82F35-7AFF-4512-AAF5-D02E14F6CB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3833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4F8B0-593A-4C64-8611-334C57A9F37C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82F35-7AFF-4512-AAF5-D02E14F6CB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99014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4F8B0-593A-4C64-8611-334C57A9F37C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82F35-7AFF-4512-AAF5-D02E14F6CB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44827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4F8B0-593A-4C64-8611-334C57A9F37C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82F35-7AFF-4512-AAF5-D02E14F6CB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8114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54F8B0-593A-4C64-8611-334C57A9F37C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082F35-7AFF-4512-AAF5-D02E14F6CB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2855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Türkiye ve </a:t>
            </a:r>
            <a:r>
              <a:rPr lang="tr-TR" dirty="0" err="1" smtClean="0"/>
              <a:t>ekoturizm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2739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Ekoturizm</a:t>
            </a:r>
            <a:r>
              <a:rPr lang="tr-TR" dirty="0" smtClean="0"/>
              <a:t> potansiyeli Türkiye için oldukça yüksektir. Doğal alanların korunması ve yerel unsurların her yerde varlık sürdürmesi bunda en büyük etkendir.</a:t>
            </a:r>
          </a:p>
          <a:p>
            <a:r>
              <a:rPr lang="tr-TR" dirty="0" smtClean="0"/>
              <a:t>Doğal güzellikler, ülkenin her yerinde ziyaretçiler için unutulmaz deneyimler sunmaktadır.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887936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Türkiye’de çok sayıda tabiat alanı, parklar, tabiat anıtları mevcuttur. Bu alanlarda kültürel, tarihsel, arkeolojik ve doğal değerlerin varlığı </a:t>
            </a:r>
            <a:r>
              <a:rPr lang="tr-TR" dirty="0" err="1" smtClean="0"/>
              <a:t>ekoturizm</a:t>
            </a:r>
            <a:r>
              <a:rPr lang="tr-TR" dirty="0" smtClean="0"/>
              <a:t> için oldukça zengin seçenekleri barındırmaktadır. 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680290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Turistik yerlerde yapılan el yapımı yerel ürünlerden elde edilen gelirlerin, yine yöredeki evlerin restorasyonunda kullanılması </a:t>
            </a:r>
            <a:r>
              <a:rPr lang="tr-TR" dirty="0" err="1" smtClean="0"/>
              <a:t>ekoturizmin</a:t>
            </a:r>
            <a:r>
              <a:rPr lang="tr-TR" dirty="0" smtClean="0"/>
              <a:t> ekonomik etkilerine en güzel örnektir.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356681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ORNİTOTURİZM</a:t>
            </a:r>
          </a:p>
          <a:p>
            <a:r>
              <a:rPr lang="tr-TR" dirty="0" smtClean="0"/>
              <a:t>Kuş gözlemciliği, doğada kuşların dünyasını tanımaya yöneliktir. Kuşlar bir çok yaşam alanında gözlemlenebilir ve etkin bir </a:t>
            </a:r>
            <a:r>
              <a:rPr lang="tr-TR" dirty="0" err="1" smtClean="0"/>
              <a:t>ekoturizm</a:t>
            </a:r>
            <a:r>
              <a:rPr lang="tr-TR" dirty="0" smtClean="0"/>
              <a:t> türüdür. Türkiye kuş çeşitliliği bakımından oldukça zengindir.</a:t>
            </a:r>
            <a:endParaRPr lang="tr-TR" dirty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991888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Ekolojik oteller</a:t>
            </a:r>
          </a:p>
          <a:p>
            <a:r>
              <a:rPr lang="tr-TR" dirty="0" smtClean="0"/>
              <a:t>Doğal kaynakları etkin ve saygılı bir şekilde kullanan konaklama işletmeleridir.</a:t>
            </a:r>
          </a:p>
          <a:p>
            <a:r>
              <a:rPr lang="tr-TR" dirty="0" smtClean="0"/>
              <a:t>Su ve enerji tasarrufu sağlarla</a:t>
            </a:r>
          </a:p>
          <a:p>
            <a:r>
              <a:rPr lang="tr-TR" dirty="0" smtClean="0"/>
              <a:t>Etkin atık yönetimi sunarlar</a:t>
            </a:r>
          </a:p>
          <a:p>
            <a:r>
              <a:rPr lang="tr-TR" dirty="0" smtClean="0"/>
              <a:t>Geri dönüşüm konusunda bilinç vardır</a:t>
            </a:r>
          </a:p>
          <a:p>
            <a:r>
              <a:rPr lang="tr-TR" dirty="0" smtClean="0"/>
              <a:t>Sürdürülebilirlik kapsamında olumlu etkileri mevcuttur.</a:t>
            </a:r>
            <a:endParaRPr lang="tr-TR" dirty="0" smtClean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507186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Su arıtılıp başka yerlerde kullanılabilir</a:t>
            </a:r>
          </a:p>
          <a:p>
            <a:r>
              <a:rPr lang="tr-TR" dirty="0" smtClean="0"/>
              <a:t>Daha küçük ölçekli işletmelerdir</a:t>
            </a:r>
          </a:p>
          <a:p>
            <a:r>
              <a:rPr lang="tr-TR" dirty="0" smtClean="0"/>
              <a:t>Enerjiyi koruma ön plandadır</a:t>
            </a:r>
          </a:p>
          <a:p>
            <a:r>
              <a:rPr lang="tr-TR" dirty="0" smtClean="0"/>
              <a:t>Güneş enerjisi kullanırlar</a:t>
            </a:r>
          </a:p>
          <a:p>
            <a:r>
              <a:rPr lang="tr-TR" dirty="0" smtClean="0"/>
              <a:t>Çevresel bilinç oluşturmak için etkinliklere önem verirler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235875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Ekolojik otelleri bu anlamda diğer otellerden çok çeşitli yönleri vardır. Yerel unsurlara ve yerel kültüre karşı koruyucu yönleriyle </a:t>
            </a:r>
            <a:r>
              <a:rPr lang="tr-TR" smtClean="0"/>
              <a:t>dikkat çekerler.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703952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197</Words>
  <Application>Microsoft Office PowerPoint</Application>
  <PresentationFormat>Ekran Gösterisi (4:3)</PresentationFormat>
  <Paragraphs>19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Türkiye ve ekoturizm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EDA</dc:creator>
  <cp:lastModifiedBy>EDA</cp:lastModifiedBy>
  <cp:revision>11</cp:revision>
  <dcterms:created xsi:type="dcterms:W3CDTF">2020-03-06T19:52:18Z</dcterms:created>
  <dcterms:modified xsi:type="dcterms:W3CDTF">2020-03-06T20:07:17Z</dcterms:modified>
</cp:coreProperties>
</file>