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media/image1.jpeg" ContentType="image/jpe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Types>
</file>

<file path=_rels/.rels><?xml version="1.0" encoding="UTF-8" standalone="yes"?><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Lst>
  <p:sldSz cx="13004800" cy="97536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ctr" defTabSz="584200" rtl="0" fontAlgn="auto" latinLnBrk="0" hangingPunct="0">
      <a:lnSpc>
        <a:spcPct val="100000"/>
      </a:lnSpc>
      <a:spcBef>
        <a:spcPts val="0"/>
      </a:spcBef>
      <a:spcAft>
        <a:spcPts val="0"/>
      </a:spcAft>
      <a:buClrTx/>
      <a:buSzTx/>
      <a:buFontTx/>
      <a:buNone/>
      <a:tabLst/>
      <a:defRPr b="0" baseline="0" cap="none" i="0" spc="0" strike="noStrike" sz="3600" u="none" kumimoji="0" normalizeH="0">
        <a:ln>
          <a:noFill/>
        </a:ln>
        <a:solidFill>
          <a:srgbClr val="3E231A"/>
        </a:solidFill>
        <a:effectLst/>
        <a:uFillTx/>
        <a:latin typeface="+mn-lt"/>
        <a:ea typeface="+mn-ea"/>
        <a:cs typeface="+mn-cs"/>
        <a:sym typeface="Noteworthy Light"/>
      </a:defRPr>
    </a:lvl1pPr>
    <a:lvl2pPr marL="0" marR="0" indent="228600" algn="ctr" defTabSz="584200" rtl="0" fontAlgn="auto" latinLnBrk="0" hangingPunct="0">
      <a:lnSpc>
        <a:spcPct val="100000"/>
      </a:lnSpc>
      <a:spcBef>
        <a:spcPts val="0"/>
      </a:spcBef>
      <a:spcAft>
        <a:spcPts val="0"/>
      </a:spcAft>
      <a:buClrTx/>
      <a:buSzTx/>
      <a:buFontTx/>
      <a:buNone/>
      <a:tabLst/>
      <a:defRPr b="0" baseline="0" cap="none" i="0" spc="0" strike="noStrike" sz="3600" u="none" kumimoji="0" normalizeH="0">
        <a:ln>
          <a:noFill/>
        </a:ln>
        <a:solidFill>
          <a:srgbClr val="3E231A"/>
        </a:solidFill>
        <a:effectLst/>
        <a:uFillTx/>
        <a:latin typeface="+mn-lt"/>
        <a:ea typeface="+mn-ea"/>
        <a:cs typeface="+mn-cs"/>
        <a:sym typeface="Noteworthy Light"/>
      </a:defRPr>
    </a:lvl2pPr>
    <a:lvl3pPr marL="0" marR="0" indent="457200" algn="ctr" defTabSz="584200" rtl="0" fontAlgn="auto" latinLnBrk="0" hangingPunct="0">
      <a:lnSpc>
        <a:spcPct val="100000"/>
      </a:lnSpc>
      <a:spcBef>
        <a:spcPts val="0"/>
      </a:spcBef>
      <a:spcAft>
        <a:spcPts val="0"/>
      </a:spcAft>
      <a:buClrTx/>
      <a:buSzTx/>
      <a:buFontTx/>
      <a:buNone/>
      <a:tabLst/>
      <a:defRPr b="0" baseline="0" cap="none" i="0" spc="0" strike="noStrike" sz="3600" u="none" kumimoji="0" normalizeH="0">
        <a:ln>
          <a:noFill/>
        </a:ln>
        <a:solidFill>
          <a:srgbClr val="3E231A"/>
        </a:solidFill>
        <a:effectLst/>
        <a:uFillTx/>
        <a:latin typeface="+mn-lt"/>
        <a:ea typeface="+mn-ea"/>
        <a:cs typeface="+mn-cs"/>
        <a:sym typeface="Noteworthy Light"/>
      </a:defRPr>
    </a:lvl3pPr>
    <a:lvl4pPr marL="0" marR="0" indent="685800" algn="ctr" defTabSz="584200" rtl="0" fontAlgn="auto" latinLnBrk="0" hangingPunct="0">
      <a:lnSpc>
        <a:spcPct val="100000"/>
      </a:lnSpc>
      <a:spcBef>
        <a:spcPts val="0"/>
      </a:spcBef>
      <a:spcAft>
        <a:spcPts val="0"/>
      </a:spcAft>
      <a:buClrTx/>
      <a:buSzTx/>
      <a:buFontTx/>
      <a:buNone/>
      <a:tabLst/>
      <a:defRPr b="0" baseline="0" cap="none" i="0" spc="0" strike="noStrike" sz="3600" u="none" kumimoji="0" normalizeH="0">
        <a:ln>
          <a:noFill/>
        </a:ln>
        <a:solidFill>
          <a:srgbClr val="3E231A"/>
        </a:solidFill>
        <a:effectLst/>
        <a:uFillTx/>
        <a:latin typeface="+mn-lt"/>
        <a:ea typeface="+mn-ea"/>
        <a:cs typeface="+mn-cs"/>
        <a:sym typeface="Noteworthy Light"/>
      </a:defRPr>
    </a:lvl4pPr>
    <a:lvl5pPr marL="0" marR="0" indent="914400" algn="ctr" defTabSz="584200" rtl="0" fontAlgn="auto" latinLnBrk="0" hangingPunct="0">
      <a:lnSpc>
        <a:spcPct val="100000"/>
      </a:lnSpc>
      <a:spcBef>
        <a:spcPts val="0"/>
      </a:spcBef>
      <a:spcAft>
        <a:spcPts val="0"/>
      </a:spcAft>
      <a:buClrTx/>
      <a:buSzTx/>
      <a:buFontTx/>
      <a:buNone/>
      <a:tabLst/>
      <a:defRPr b="0" baseline="0" cap="none" i="0" spc="0" strike="noStrike" sz="3600" u="none" kumimoji="0" normalizeH="0">
        <a:ln>
          <a:noFill/>
        </a:ln>
        <a:solidFill>
          <a:srgbClr val="3E231A"/>
        </a:solidFill>
        <a:effectLst/>
        <a:uFillTx/>
        <a:latin typeface="+mn-lt"/>
        <a:ea typeface="+mn-ea"/>
        <a:cs typeface="+mn-cs"/>
        <a:sym typeface="Noteworthy Light"/>
      </a:defRPr>
    </a:lvl5pPr>
    <a:lvl6pPr marL="0" marR="0" indent="1143000" algn="ctr" defTabSz="584200" rtl="0" fontAlgn="auto" latinLnBrk="0" hangingPunct="0">
      <a:lnSpc>
        <a:spcPct val="100000"/>
      </a:lnSpc>
      <a:spcBef>
        <a:spcPts val="0"/>
      </a:spcBef>
      <a:spcAft>
        <a:spcPts val="0"/>
      </a:spcAft>
      <a:buClrTx/>
      <a:buSzTx/>
      <a:buFontTx/>
      <a:buNone/>
      <a:tabLst/>
      <a:defRPr b="0" baseline="0" cap="none" i="0" spc="0" strike="noStrike" sz="3600" u="none" kumimoji="0" normalizeH="0">
        <a:ln>
          <a:noFill/>
        </a:ln>
        <a:solidFill>
          <a:srgbClr val="3E231A"/>
        </a:solidFill>
        <a:effectLst/>
        <a:uFillTx/>
        <a:latin typeface="+mn-lt"/>
        <a:ea typeface="+mn-ea"/>
        <a:cs typeface="+mn-cs"/>
        <a:sym typeface="Noteworthy Light"/>
      </a:defRPr>
    </a:lvl6pPr>
    <a:lvl7pPr marL="0" marR="0" indent="1371600" algn="ctr" defTabSz="584200" rtl="0" fontAlgn="auto" latinLnBrk="0" hangingPunct="0">
      <a:lnSpc>
        <a:spcPct val="100000"/>
      </a:lnSpc>
      <a:spcBef>
        <a:spcPts val="0"/>
      </a:spcBef>
      <a:spcAft>
        <a:spcPts val="0"/>
      </a:spcAft>
      <a:buClrTx/>
      <a:buSzTx/>
      <a:buFontTx/>
      <a:buNone/>
      <a:tabLst/>
      <a:defRPr b="0" baseline="0" cap="none" i="0" spc="0" strike="noStrike" sz="3600" u="none" kumimoji="0" normalizeH="0">
        <a:ln>
          <a:noFill/>
        </a:ln>
        <a:solidFill>
          <a:srgbClr val="3E231A"/>
        </a:solidFill>
        <a:effectLst/>
        <a:uFillTx/>
        <a:latin typeface="+mn-lt"/>
        <a:ea typeface="+mn-ea"/>
        <a:cs typeface="+mn-cs"/>
        <a:sym typeface="Noteworthy Light"/>
      </a:defRPr>
    </a:lvl7pPr>
    <a:lvl8pPr marL="0" marR="0" indent="1600200" algn="ctr" defTabSz="584200" rtl="0" fontAlgn="auto" latinLnBrk="0" hangingPunct="0">
      <a:lnSpc>
        <a:spcPct val="100000"/>
      </a:lnSpc>
      <a:spcBef>
        <a:spcPts val="0"/>
      </a:spcBef>
      <a:spcAft>
        <a:spcPts val="0"/>
      </a:spcAft>
      <a:buClrTx/>
      <a:buSzTx/>
      <a:buFontTx/>
      <a:buNone/>
      <a:tabLst/>
      <a:defRPr b="0" baseline="0" cap="none" i="0" spc="0" strike="noStrike" sz="3600" u="none" kumimoji="0" normalizeH="0">
        <a:ln>
          <a:noFill/>
        </a:ln>
        <a:solidFill>
          <a:srgbClr val="3E231A"/>
        </a:solidFill>
        <a:effectLst/>
        <a:uFillTx/>
        <a:latin typeface="+mn-lt"/>
        <a:ea typeface="+mn-ea"/>
        <a:cs typeface="+mn-cs"/>
        <a:sym typeface="Noteworthy Light"/>
      </a:defRPr>
    </a:lvl8pPr>
    <a:lvl9pPr marL="0" marR="0" indent="1828800" algn="ctr" defTabSz="584200" rtl="0" fontAlgn="auto" latinLnBrk="0" hangingPunct="0">
      <a:lnSpc>
        <a:spcPct val="100000"/>
      </a:lnSpc>
      <a:spcBef>
        <a:spcPts val="0"/>
      </a:spcBef>
      <a:spcAft>
        <a:spcPts val="0"/>
      </a:spcAft>
      <a:buClrTx/>
      <a:buSzTx/>
      <a:buFontTx/>
      <a:buNone/>
      <a:tabLst/>
      <a:defRPr b="0" baseline="0" cap="none" i="0" spc="0" strike="noStrike" sz="3600" u="none" kumimoji="0" normalizeH="0">
        <a:ln>
          <a:noFill/>
        </a:ln>
        <a:solidFill>
          <a:srgbClr val="3E231A"/>
        </a:solidFill>
        <a:effectLst/>
        <a:uFillTx/>
        <a:latin typeface="+mn-lt"/>
        <a:ea typeface="+mn-ea"/>
        <a:cs typeface="+mn-cs"/>
        <a:sym typeface="Noteworthy Light"/>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file>

<file path=ppt/presProps.xml><?xml version="1.0" encoding="utf-8"?>
<p:presentationPr xmlns:a="http://schemas.openxmlformats.org/drawingml/2006/main" xmlns:r="http://schemas.openxmlformats.org/officeDocument/2006/relationships" xmlns:p="http://schemas.openxmlformats.org/presentationml/2006/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inor">
          <a:srgbClr val="3E231A"/>
        </a:fontRef>
        <a:srgbClr val="3E231A"/>
      </a:tcTxStyle>
      <a:tcStyle>
        <a:tcBdr>
          <a:left>
            <a:ln w="12700" cap="flat">
              <a:solidFill>
                <a:srgbClr val="3E231A"/>
              </a:solidFill>
              <a:prstDash val="solid"/>
              <a:miter lim="400000"/>
            </a:ln>
          </a:left>
          <a:right>
            <a:ln w="12700" cap="flat">
              <a:solidFill>
                <a:srgbClr val="3E231A"/>
              </a:solidFill>
              <a:prstDash val="solid"/>
              <a:miter lim="400000"/>
            </a:ln>
          </a:right>
          <a:top>
            <a:ln w="12700" cap="flat">
              <a:solidFill>
                <a:srgbClr val="3E231A"/>
              </a:solidFill>
              <a:prstDash val="solid"/>
              <a:miter lim="400000"/>
            </a:ln>
          </a:top>
          <a:bottom>
            <a:ln w="12700" cap="flat">
              <a:solidFill>
                <a:srgbClr val="3E231A"/>
              </a:solidFill>
              <a:prstDash val="solid"/>
              <a:miter lim="400000"/>
            </a:ln>
          </a:bottom>
          <a:insideH>
            <a:ln w="12700" cap="flat">
              <a:solidFill>
                <a:srgbClr val="3E231A"/>
              </a:solidFill>
              <a:prstDash val="solid"/>
              <a:miter lim="400000"/>
            </a:ln>
          </a:insideH>
          <a:insideV>
            <a:ln w="12700" cap="flat">
              <a:solidFill>
                <a:srgbClr val="3E231A"/>
              </a:solidFill>
              <a:prstDash val="solid"/>
              <a:miter lim="400000"/>
            </a:ln>
          </a:insideV>
        </a:tcBdr>
        <a:fill>
          <a:noFill/>
        </a:fill>
      </a:tcStyle>
    </a:wholeTbl>
    <a:band2H>
      <a:tcTxStyle b="def" i="def"/>
      <a:tcStyle>
        <a:tcBdr/>
        <a:fill>
          <a:solidFill>
            <a:srgbClr val="FFEBD2">
              <a:alpha val="48000"/>
            </a:srgbClr>
          </a:solidFill>
        </a:fill>
      </a:tcStyle>
    </a:band2H>
    <a:firstCol>
      <a:tcTxStyle b="off" i="off">
        <a:fontRef idx="minor">
          <a:srgbClr val="3E231A"/>
        </a:fontRef>
        <a:srgbClr val="3E231A"/>
      </a:tcTxStyle>
      <a:tcStyle>
        <a:tcBdr>
          <a:left>
            <a:ln w="12700" cap="flat">
              <a:solidFill>
                <a:srgbClr val="3E231A"/>
              </a:solidFill>
              <a:prstDash val="solid"/>
              <a:miter lim="400000"/>
            </a:ln>
          </a:left>
          <a:right>
            <a:ln w="12700" cap="flat">
              <a:solidFill>
                <a:srgbClr val="3E231A"/>
              </a:solidFill>
              <a:prstDash val="solid"/>
              <a:miter lim="400000"/>
            </a:ln>
          </a:right>
          <a:top>
            <a:ln w="12700" cap="flat">
              <a:solidFill>
                <a:srgbClr val="3E231A"/>
              </a:solidFill>
              <a:prstDash val="solid"/>
              <a:miter lim="400000"/>
            </a:ln>
          </a:top>
          <a:bottom>
            <a:ln w="12700" cap="flat">
              <a:solidFill>
                <a:srgbClr val="3E231A"/>
              </a:solidFill>
              <a:prstDash val="solid"/>
              <a:miter lim="400000"/>
            </a:ln>
          </a:bottom>
          <a:insideH>
            <a:ln w="12700" cap="flat">
              <a:solidFill>
                <a:srgbClr val="3E231A"/>
              </a:solidFill>
              <a:prstDash val="solid"/>
              <a:miter lim="400000"/>
            </a:ln>
          </a:insideH>
          <a:insideV>
            <a:ln w="12700" cap="flat">
              <a:solidFill>
                <a:srgbClr val="3E231A"/>
              </a:solidFill>
              <a:prstDash val="solid"/>
              <a:miter lim="400000"/>
            </a:ln>
          </a:insideV>
        </a:tcBdr>
        <a:fill>
          <a:solidFill>
            <a:srgbClr val="D6A96F">
              <a:alpha val="48000"/>
            </a:srgbClr>
          </a:solidFill>
        </a:fill>
      </a:tcStyle>
    </a:firstCol>
    <a:lastRow>
      <a:tcTxStyle b="off" i="off">
        <a:fontRef idx="minor">
          <a:srgbClr val="3E231A"/>
        </a:fontRef>
        <a:srgbClr val="3E231A"/>
      </a:tcTxStyle>
      <a:tcStyle>
        <a:tcBdr>
          <a:left>
            <a:ln w="12700" cap="flat">
              <a:solidFill>
                <a:srgbClr val="3E231A"/>
              </a:solidFill>
              <a:prstDash val="solid"/>
              <a:miter lim="400000"/>
            </a:ln>
          </a:left>
          <a:right>
            <a:ln w="12700" cap="flat">
              <a:solidFill>
                <a:srgbClr val="3E231A"/>
              </a:solidFill>
              <a:prstDash val="solid"/>
              <a:miter lim="400000"/>
            </a:ln>
          </a:right>
          <a:top>
            <a:ln w="25400" cap="flat">
              <a:solidFill>
                <a:srgbClr val="3E231A"/>
              </a:solidFill>
              <a:prstDash val="solid"/>
              <a:miter lim="400000"/>
            </a:ln>
          </a:top>
          <a:bottom>
            <a:ln w="12700" cap="flat">
              <a:solidFill>
                <a:srgbClr val="3E231A"/>
              </a:solidFill>
              <a:prstDash val="solid"/>
              <a:miter lim="400000"/>
            </a:ln>
          </a:bottom>
          <a:insideH>
            <a:ln w="12700" cap="flat">
              <a:solidFill>
                <a:srgbClr val="3E231A"/>
              </a:solidFill>
              <a:prstDash val="solid"/>
              <a:miter lim="400000"/>
            </a:ln>
          </a:insideH>
          <a:insideV>
            <a:ln w="12700" cap="flat">
              <a:solidFill>
                <a:srgbClr val="3E231A"/>
              </a:solidFill>
              <a:prstDash val="solid"/>
              <a:miter lim="400000"/>
            </a:ln>
          </a:insideV>
        </a:tcBdr>
        <a:fill>
          <a:solidFill>
            <a:srgbClr val="D6A96F">
              <a:alpha val="48000"/>
            </a:srgbClr>
          </a:solidFill>
        </a:fill>
      </a:tcStyle>
    </a:lastRow>
    <a:firstRow>
      <a:tcTxStyle b="off" i="off">
        <a:fontRef idx="minor">
          <a:srgbClr val="3E231A"/>
        </a:fontRef>
        <a:srgbClr val="3E231A"/>
      </a:tcTxStyle>
      <a:tcStyle>
        <a:tcBdr>
          <a:left>
            <a:ln w="12700" cap="flat">
              <a:solidFill>
                <a:srgbClr val="3E231A"/>
              </a:solidFill>
              <a:prstDash val="solid"/>
              <a:miter lim="400000"/>
            </a:ln>
          </a:left>
          <a:right>
            <a:ln w="12700" cap="flat">
              <a:solidFill>
                <a:srgbClr val="3E231A"/>
              </a:solidFill>
              <a:prstDash val="solid"/>
              <a:miter lim="400000"/>
            </a:ln>
          </a:right>
          <a:top>
            <a:ln w="12700" cap="flat">
              <a:solidFill>
                <a:srgbClr val="3E231A"/>
              </a:solidFill>
              <a:prstDash val="solid"/>
              <a:miter lim="400000"/>
            </a:ln>
          </a:top>
          <a:bottom>
            <a:ln w="25400" cap="flat">
              <a:solidFill>
                <a:srgbClr val="3E231A"/>
              </a:solidFill>
              <a:prstDash val="solid"/>
              <a:miter lim="400000"/>
            </a:ln>
          </a:bottom>
          <a:insideH>
            <a:ln w="12700" cap="flat">
              <a:solidFill>
                <a:srgbClr val="3E231A"/>
              </a:solidFill>
              <a:prstDash val="solid"/>
              <a:miter lim="400000"/>
            </a:ln>
          </a:insideH>
          <a:insideV>
            <a:ln w="12700" cap="flat">
              <a:solidFill>
                <a:srgbClr val="3E231A"/>
              </a:solidFill>
              <a:prstDash val="solid"/>
              <a:miter lim="400000"/>
            </a:ln>
          </a:insideV>
        </a:tcBdr>
        <a:fill>
          <a:solidFill>
            <a:srgbClr val="D6A96F">
              <a:alpha val="48000"/>
            </a:srgbClr>
          </a:solidFill>
        </a:fill>
      </a:tcStyle>
    </a:firstRow>
  </a:tblStyle>
  <a:tblStyle styleId="{C7B018BB-80A7-4F77-B60F-C8B233D01FF8}" styleName="">
    <a:tblBg/>
    <a:wholeTbl>
      <a:tcTxStyle b="off" i="off">
        <a:fontRef idx="minor">
          <a:srgbClr val="3E231A"/>
        </a:fontRef>
        <a:srgbClr val="3E231A"/>
      </a:tcTxStyle>
      <a:tcStyle>
        <a:tcBdr>
          <a:left>
            <a:ln w="12700" cap="flat">
              <a:noFill/>
              <a:miter lim="400000"/>
            </a:ln>
          </a:left>
          <a:right>
            <a:ln w="12700" cap="flat">
              <a:noFill/>
              <a:miter lim="400000"/>
            </a:ln>
          </a:right>
          <a:top>
            <a:ln w="12700" cap="flat">
              <a:solidFill>
                <a:srgbClr val="3E231A"/>
              </a:solidFill>
              <a:prstDash val="solid"/>
              <a:miter lim="400000"/>
            </a:ln>
          </a:top>
          <a:bottom>
            <a:ln w="12700" cap="flat">
              <a:solidFill>
                <a:srgbClr val="3E231A"/>
              </a:solidFill>
              <a:prstDash val="solid"/>
              <a:miter lim="400000"/>
            </a:ln>
          </a:bottom>
          <a:insideH>
            <a:ln w="12700" cap="flat">
              <a:solidFill>
                <a:srgbClr val="3E231A"/>
              </a:solidFill>
              <a:prstDash val="solid"/>
              <a:miter lim="400000"/>
            </a:ln>
          </a:insideH>
          <a:insideV>
            <a:ln w="12700" cap="flat">
              <a:noFill/>
              <a:miter lim="400000"/>
            </a:ln>
          </a:insideV>
        </a:tcBdr>
        <a:fill>
          <a:noFill/>
        </a:fill>
      </a:tcStyle>
    </a:wholeTbl>
    <a:band2H>
      <a:tcTxStyle b="def" i="def"/>
      <a:tcStyle>
        <a:tcBdr/>
        <a:fill>
          <a:solidFill>
            <a:srgbClr val="76654F">
              <a:alpha val="20000"/>
            </a:srgbClr>
          </a:solidFill>
        </a:fill>
      </a:tcStyle>
    </a:band2H>
    <a:firstCol>
      <a:tcTxStyle b="off" i="off">
        <a:fontRef idx="minor">
          <a:srgbClr val="FFFFFF"/>
        </a:fontRef>
        <a:srgbClr val="FFFFFF"/>
      </a:tcTxStyle>
      <a:tcStyle>
        <a:tcBdr>
          <a:left>
            <a:ln w="12700" cap="flat">
              <a:solidFill>
                <a:srgbClr val="3E231A"/>
              </a:solidFill>
              <a:prstDash val="solid"/>
              <a:miter lim="400000"/>
            </a:ln>
          </a:left>
          <a:right>
            <a:ln w="12700" cap="flat">
              <a:solidFill>
                <a:srgbClr val="3E231A"/>
              </a:solidFill>
              <a:prstDash val="solid"/>
              <a:miter lim="400000"/>
            </a:ln>
          </a:right>
          <a:top>
            <a:ln w="12700" cap="flat">
              <a:noFill/>
              <a:miter lim="400000"/>
            </a:ln>
          </a:top>
          <a:bottom>
            <a:ln w="12700" cap="flat">
              <a:noFill/>
              <a:miter lim="400000"/>
            </a:ln>
          </a:bottom>
          <a:insideH>
            <a:ln w="12700" cap="flat">
              <a:noFill/>
              <a:miter lim="400000"/>
            </a:ln>
          </a:insideH>
          <a:insideV>
            <a:ln w="12700" cap="flat">
              <a:solidFill>
                <a:srgbClr val="3E231A"/>
              </a:solidFill>
              <a:prstDash val="solid"/>
              <a:miter lim="400000"/>
            </a:ln>
          </a:insideV>
        </a:tcBdr>
        <a:fill>
          <a:solidFill>
            <a:srgbClr val="9BA7B4">
              <a:alpha val="90000"/>
            </a:srgbClr>
          </a:solidFill>
        </a:fill>
      </a:tcStyle>
    </a:firstCol>
    <a:lastRow>
      <a:tcTxStyle b="off" i="off">
        <a:fontRef idx="minor">
          <a:srgbClr val="FFFFFF"/>
        </a:fontRef>
        <a:srgbClr val="FFFFFF"/>
      </a:tcTxStyle>
      <a:tcStyle>
        <a:tcBdr>
          <a:left>
            <a:ln w="12700" cap="flat">
              <a:noFill/>
              <a:miter lim="400000"/>
            </a:ln>
          </a:left>
          <a:right>
            <a:ln w="12700" cap="flat">
              <a:noFill/>
              <a:miter lim="400000"/>
            </a:ln>
          </a:right>
          <a:top>
            <a:ln w="12700" cap="flat">
              <a:solidFill>
                <a:srgbClr val="3E231A"/>
              </a:solidFill>
              <a:prstDash val="solid"/>
              <a:miter lim="400000"/>
            </a:ln>
          </a:top>
          <a:bottom>
            <a:ln w="12700" cap="flat">
              <a:solidFill>
                <a:srgbClr val="3E231A"/>
              </a:solidFill>
              <a:prstDash val="solid"/>
              <a:miter lim="400000"/>
            </a:ln>
          </a:bottom>
          <a:insideH>
            <a:ln w="12700" cap="flat">
              <a:solidFill>
                <a:srgbClr val="3E231A"/>
              </a:solidFill>
              <a:prstDash val="solid"/>
              <a:miter lim="400000"/>
            </a:ln>
          </a:insideH>
          <a:insideV>
            <a:ln w="12700" cap="flat">
              <a:noFill/>
              <a:miter lim="400000"/>
            </a:ln>
          </a:insideV>
        </a:tcBdr>
        <a:fill>
          <a:solidFill>
            <a:srgbClr val="6F8B9E">
              <a:alpha val="90000"/>
            </a:srgbClr>
          </a:solidFill>
        </a:fill>
      </a:tcStyle>
    </a:lastRow>
    <a:firstRow>
      <a:tcTxStyle b="off" i="off">
        <a:fontRef idx="minor">
          <a:srgbClr val="FFFFFF"/>
        </a:fontRef>
        <a:srgbClr val="FFFFFF"/>
      </a:tcTxStyle>
      <a:tcStyle>
        <a:tcBdr>
          <a:left>
            <a:ln w="12700" cap="flat">
              <a:noFill/>
              <a:miter lim="400000"/>
            </a:ln>
          </a:left>
          <a:right>
            <a:ln w="12700" cap="flat">
              <a:noFill/>
              <a:miter lim="400000"/>
            </a:ln>
          </a:right>
          <a:top>
            <a:ln w="12700" cap="flat">
              <a:solidFill>
                <a:srgbClr val="3E231A"/>
              </a:solidFill>
              <a:prstDash val="solid"/>
              <a:miter lim="400000"/>
            </a:ln>
          </a:top>
          <a:bottom>
            <a:ln w="12700" cap="flat">
              <a:solidFill>
                <a:srgbClr val="3E231A"/>
              </a:solidFill>
              <a:prstDash val="solid"/>
              <a:miter lim="400000"/>
            </a:ln>
          </a:bottom>
          <a:insideH>
            <a:ln w="12700" cap="flat">
              <a:solidFill>
                <a:srgbClr val="3E231A"/>
              </a:solidFill>
              <a:prstDash val="solid"/>
              <a:miter lim="400000"/>
            </a:ln>
          </a:insideH>
          <a:insideV>
            <a:ln w="12700" cap="flat">
              <a:noFill/>
              <a:miter lim="400000"/>
            </a:ln>
          </a:insideV>
        </a:tcBdr>
        <a:fill>
          <a:solidFill>
            <a:srgbClr val="6F8B9E">
              <a:alpha val="90000"/>
            </a:srgbClr>
          </a:solidFill>
        </a:fill>
      </a:tcStyle>
    </a:firstRow>
  </a:tblStyle>
  <a:tblStyle styleId="{EEE7283C-3CF3-47DC-8721-378D4A62B228}" styleName="">
    <a:tblBg/>
    <a:wholeTbl>
      <a:tcTxStyle b="off" i="off">
        <a:fontRef idx="minor">
          <a:srgbClr val="3E231A"/>
        </a:fontRef>
        <a:srgbClr val="3E231A"/>
      </a:tcTxStyle>
      <a:tcStyle>
        <a:tcBdr>
          <a:left>
            <a:ln w="12700" cap="flat">
              <a:noFill/>
              <a:miter lim="400000"/>
            </a:ln>
          </a:left>
          <a:right>
            <a:ln w="12700" cap="flat">
              <a:noFill/>
              <a:miter lim="400000"/>
            </a:ln>
          </a:right>
          <a:top>
            <a:ln w="12700" cap="flat">
              <a:solidFill>
                <a:srgbClr val="3D231A"/>
              </a:solidFill>
              <a:prstDash val="solid"/>
              <a:miter lim="400000"/>
            </a:ln>
          </a:top>
          <a:bottom>
            <a:ln w="12700" cap="flat">
              <a:solidFill>
                <a:srgbClr val="3D231A"/>
              </a:solidFill>
              <a:prstDash val="solid"/>
              <a:miter lim="400000"/>
            </a:ln>
          </a:bottom>
          <a:insideH>
            <a:ln w="12700" cap="flat">
              <a:solidFill>
                <a:srgbClr val="3D231A"/>
              </a:solidFill>
              <a:prstDash val="solid"/>
              <a:miter lim="400000"/>
            </a:ln>
          </a:insideH>
          <a:insideV>
            <a:ln w="12700" cap="flat">
              <a:noFill/>
              <a:miter lim="400000"/>
            </a:ln>
          </a:insideV>
        </a:tcBdr>
        <a:fill>
          <a:noFill/>
        </a:fill>
      </a:tcStyle>
    </a:wholeTbl>
    <a:band2H>
      <a:tcTxStyle b="def" i="def"/>
      <a:tcStyle>
        <a:tcBdr/>
        <a:fill>
          <a:solidFill>
            <a:srgbClr val="B1A596">
              <a:alpha val="20000"/>
            </a:srgbClr>
          </a:solidFill>
        </a:fill>
      </a:tcStyle>
    </a:band2H>
    <a:firstCol>
      <a:tcTxStyle b="off" i="off">
        <a:fontRef idx="minor">
          <a:srgbClr val="3E231A"/>
        </a:fontRef>
        <a:srgbClr val="3E231A"/>
      </a:tcTxStyle>
      <a:tcStyle>
        <a:tcBdr>
          <a:left>
            <a:ln w="12700" cap="flat">
              <a:solidFill>
                <a:srgbClr val="3D231A"/>
              </a:solidFill>
              <a:prstDash val="solid"/>
              <a:miter lim="400000"/>
            </a:ln>
          </a:left>
          <a:right>
            <a:ln w="12700" cap="flat">
              <a:solidFill>
                <a:srgbClr val="3D231A"/>
              </a:solidFill>
              <a:prstDash val="solid"/>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BCA581">
              <a:alpha val="50000"/>
            </a:srgbClr>
          </a:solidFill>
        </a:fill>
      </a:tcStyle>
    </a:firstCol>
    <a:lastRow>
      <a:tcTxStyle b="off" i="off">
        <a:fontRef idx="minor">
          <a:srgbClr val="3E231A"/>
        </a:fontRef>
        <a:srgbClr val="3E231A"/>
      </a:tcTxStyle>
      <a:tcStyle>
        <a:tcBdr>
          <a:left>
            <a:ln w="12700" cap="flat">
              <a:noFill/>
              <a:miter lim="400000"/>
            </a:ln>
          </a:left>
          <a:right>
            <a:ln w="12700" cap="flat">
              <a:noFill/>
              <a:miter lim="400000"/>
            </a:ln>
          </a:right>
          <a:top>
            <a:ln w="25400" cap="flat">
              <a:solidFill>
                <a:srgbClr val="3D231A"/>
              </a:solidFill>
              <a:prstDash val="solid"/>
              <a:miter lim="400000"/>
            </a:ln>
          </a:top>
          <a:bottom>
            <a:ln w="12700" cap="flat">
              <a:solidFill>
                <a:srgbClr val="3D231A"/>
              </a:solidFill>
              <a:prstDash val="solid"/>
              <a:miter lim="400000"/>
            </a:ln>
          </a:bottom>
          <a:insideH>
            <a:ln w="12700" cap="flat">
              <a:solidFill>
                <a:srgbClr val="3D231A"/>
              </a:solidFill>
              <a:prstDash val="solid"/>
              <a:miter lim="400000"/>
            </a:ln>
          </a:insideH>
          <a:insideV>
            <a:ln w="12700" cap="flat">
              <a:noFill/>
              <a:miter lim="400000"/>
            </a:ln>
          </a:insideV>
        </a:tcBdr>
        <a:fill>
          <a:noFill/>
        </a:fill>
      </a:tcStyle>
    </a:lastRow>
    <a:firstRow>
      <a:tcTxStyle b="off" i="off">
        <a:fontRef idx="minor">
          <a:srgbClr val="FFFFFF"/>
        </a:fontRef>
        <a:srgbClr val="FFFFFF"/>
      </a:tcTxStyle>
      <a:tcStyle>
        <a:tcBdr>
          <a:left>
            <a:ln w="12700" cap="flat">
              <a:noFill/>
              <a:miter lim="400000"/>
            </a:ln>
          </a:left>
          <a:right>
            <a:ln w="12700" cap="flat">
              <a:noFill/>
              <a:miter lim="400000"/>
            </a:ln>
          </a:right>
          <a:top>
            <a:ln w="12700" cap="flat">
              <a:solidFill>
                <a:srgbClr val="3D231A"/>
              </a:solidFill>
              <a:prstDash val="solid"/>
              <a:miter lim="400000"/>
            </a:ln>
          </a:top>
          <a:bottom>
            <a:ln w="12700" cap="flat">
              <a:solidFill>
                <a:srgbClr val="3D231A"/>
              </a:solidFill>
              <a:prstDash val="solid"/>
              <a:miter lim="400000"/>
            </a:ln>
          </a:bottom>
          <a:insideH>
            <a:ln w="12700" cap="flat">
              <a:solidFill>
                <a:srgbClr val="3D231A"/>
              </a:solidFill>
              <a:prstDash val="solid"/>
              <a:miter lim="400000"/>
            </a:ln>
          </a:insideH>
          <a:insideV>
            <a:ln w="12700" cap="flat">
              <a:noFill/>
              <a:miter lim="400000"/>
            </a:ln>
          </a:insideV>
        </a:tcBdr>
        <a:fill>
          <a:solidFill>
            <a:srgbClr val="A56333">
              <a:alpha val="75000"/>
            </a:srgbClr>
          </a:solidFill>
        </a:fill>
      </a:tcStyle>
    </a:firstRow>
  </a:tblStyle>
  <a:tblStyle styleId="{CF821DB8-F4EB-4A41-A1BA-3FCAFE7338EE}" styleName="">
    <a:tblBg/>
    <a:wholeTbl>
      <a:tcTxStyle b="off" i="off">
        <a:fontRef idx="minor">
          <a:srgbClr val="3E231A"/>
        </a:fontRef>
        <a:srgbClr val="3E231A"/>
      </a:tcTxStyle>
      <a:tcStyle>
        <a:tcBdr>
          <a:left>
            <a:ln w="12700" cap="flat">
              <a:noFill/>
              <a:miter lim="400000"/>
            </a:ln>
          </a:left>
          <a:right>
            <a:ln w="12700" cap="flat">
              <a:noFill/>
              <a:miter lim="400000"/>
            </a:ln>
          </a:right>
          <a:top>
            <a:ln w="12700" cap="flat">
              <a:solidFill>
                <a:srgbClr val="3E231A"/>
              </a:solidFill>
              <a:prstDash val="solid"/>
              <a:miter lim="400000"/>
            </a:ln>
          </a:top>
          <a:bottom>
            <a:ln w="12700" cap="flat">
              <a:solidFill>
                <a:srgbClr val="3E231A"/>
              </a:solidFill>
              <a:prstDash val="solid"/>
              <a:miter lim="400000"/>
            </a:ln>
          </a:bottom>
          <a:insideH>
            <a:ln w="12700" cap="flat">
              <a:solidFill>
                <a:srgbClr val="3E231A"/>
              </a:solidFill>
              <a:prstDash val="solid"/>
              <a:miter lim="400000"/>
            </a:ln>
          </a:insideH>
          <a:insideV>
            <a:ln w="12700" cap="flat">
              <a:noFill/>
              <a:miter lim="400000"/>
            </a:ln>
          </a:insideV>
        </a:tcBdr>
        <a:fill>
          <a:solidFill>
            <a:srgbClr val="C19B68">
              <a:alpha val="50000"/>
            </a:srgbClr>
          </a:solidFill>
        </a:fill>
      </a:tcStyle>
    </a:wholeTbl>
    <a:band2H>
      <a:tcTxStyle b="def" i="def"/>
      <a:tcStyle>
        <a:tcBdr/>
        <a:fill>
          <a:solidFill>
            <a:srgbClr val="C09B6C">
              <a:alpha val="26000"/>
            </a:srgbClr>
          </a:solidFill>
        </a:fill>
      </a:tcStyle>
    </a:band2H>
    <a:firstCol>
      <a:tcTxStyle b="off" i="off">
        <a:fontRef idx="minor">
          <a:srgbClr val="FFFFFF"/>
        </a:fontRef>
        <a:srgbClr val="FFFFFF"/>
      </a:tcTxStyle>
      <a:tcStyle>
        <a:tcBdr>
          <a:left>
            <a:ln w="12700" cap="flat">
              <a:solidFill>
                <a:srgbClr val="3E231A"/>
              </a:solidFill>
              <a:prstDash val="solid"/>
              <a:miter lim="400000"/>
            </a:ln>
          </a:left>
          <a:right>
            <a:ln w="12700" cap="flat">
              <a:solidFill>
                <a:srgbClr val="3E231A"/>
              </a:solidFill>
              <a:prstDash val="solid"/>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845C39">
              <a:alpha val="80000"/>
            </a:srgbClr>
          </a:solidFill>
        </a:fill>
      </a:tcStyle>
    </a:firstCol>
    <a:lastRow>
      <a:tcTxStyle b="off" i="off">
        <a:fontRef idx="minor">
          <a:srgbClr val="FFFFFF"/>
        </a:fontRef>
        <a:srgbClr val="FFFFFF"/>
      </a:tcTxStyle>
      <a:tcStyle>
        <a:tcBdr>
          <a:left>
            <a:ln w="12700" cap="flat">
              <a:noFill/>
              <a:miter lim="400000"/>
            </a:ln>
          </a:left>
          <a:right>
            <a:ln w="12700" cap="flat">
              <a:noFill/>
              <a:miter lim="400000"/>
            </a:ln>
          </a:right>
          <a:top>
            <a:ln w="12700" cap="flat">
              <a:solidFill>
                <a:srgbClr val="3E231A"/>
              </a:solidFill>
              <a:prstDash val="solid"/>
              <a:miter lim="400000"/>
            </a:ln>
          </a:top>
          <a:bottom>
            <a:ln w="12700" cap="flat">
              <a:solidFill>
                <a:srgbClr val="3E231A"/>
              </a:solidFill>
              <a:prstDash val="solid"/>
              <a:miter lim="400000"/>
            </a:ln>
          </a:bottom>
          <a:insideH>
            <a:ln w="12700" cap="flat">
              <a:noFill/>
              <a:miter lim="400000"/>
            </a:ln>
          </a:insideH>
          <a:insideV>
            <a:ln w="12700" cap="flat">
              <a:noFill/>
              <a:miter lim="400000"/>
            </a:ln>
          </a:insideV>
        </a:tcBdr>
        <a:fill>
          <a:solidFill>
            <a:srgbClr val="A77A48">
              <a:alpha val="81000"/>
            </a:srgbClr>
          </a:solidFill>
        </a:fill>
      </a:tcStyle>
    </a:lastRow>
    <a:firstRow>
      <a:tcTxStyle b="off" i="off">
        <a:fontRef idx="minor">
          <a:srgbClr val="FFFFFF"/>
        </a:fontRef>
        <a:srgbClr val="FFFFFF"/>
      </a:tcTxStyle>
      <a:tcStyle>
        <a:tcBdr>
          <a:left>
            <a:ln w="12700" cap="flat">
              <a:noFill/>
              <a:miter lim="400000"/>
            </a:ln>
          </a:left>
          <a:right>
            <a:ln w="12700" cap="flat">
              <a:noFill/>
              <a:miter lim="400000"/>
            </a:ln>
          </a:right>
          <a:top>
            <a:ln w="12700" cap="flat">
              <a:solidFill>
                <a:srgbClr val="3E231A"/>
              </a:solidFill>
              <a:prstDash val="solid"/>
              <a:miter lim="400000"/>
            </a:ln>
          </a:top>
          <a:bottom>
            <a:ln w="12700" cap="flat">
              <a:solidFill>
                <a:srgbClr val="3E231A"/>
              </a:solidFill>
              <a:prstDash val="solid"/>
              <a:miter lim="400000"/>
            </a:ln>
          </a:bottom>
          <a:insideH>
            <a:ln w="12700" cap="flat">
              <a:noFill/>
              <a:miter lim="400000"/>
            </a:ln>
          </a:insideH>
          <a:insideV>
            <a:ln w="12700" cap="flat">
              <a:noFill/>
              <a:miter lim="400000"/>
            </a:ln>
          </a:insideV>
        </a:tcBdr>
        <a:fill>
          <a:solidFill>
            <a:srgbClr val="633E29">
              <a:alpha val="85000"/>
            </a:srgbClr>
          </a:solidFill>
        </a:fill>
      </a:tcStyle>
    </a:firstRow>
  </a:tblStyle>
  <a:tblStyle styleId="{33BA23B1-9221-436E-865A-0063620EA4FD}" styleName="">
    <a:tblBg/>
    <a:wholeTbl>
      <a:tcTxStyle b="off" i="off">
        <a:fontRef idx="minor">
          <a:srgbClr val="3E231A"/>
        </a:fontRef>
        <a:srgbClr val="3E231A"/>
      </a:tcTxStyle>
      <a:tcStyle>
        <a:tcBdr>
          <a:left>
            <a:ln w="12700" cap="flat">
              <a:noFill/>
              <a:miter lim="400000"/>
            </a:ln>
          </a:left>
          <a:right>
            <a:ln w="12700" cap="flat">
              <a:noFill/>
              <a:miter lim="400000"/>
            </a:ln>
          </a:right>
          <a:top>
            <a:ln w="12700" cap="flat">
              <a:solidFill>
                <a:srgbClr val="828D8E"/>
              </a:solidFill>
              <a:prstDash val="solid"/>
              <a:miter lim="400000"/>
            </a:ln>
          </a:top>
          <a:bottom>
            <a:ln w="12700" cap="flat">
              <a:solidFill>
                <a:srgbClr val="828D8E"/>
              </a:solidFill>
              <a:prstDash val="solid"/>
              <a:miter lim="400000"/>
            </a:ln>
          </a:bottom>
          <a:insideH>
            <a:ln w="12700" cap="flat">
              <a:solidFill>
                <a:srgbClr val="828D8E"/>
              </a:solidFill>
              <a:prstDash val="solid"/>
              <a:miter lim="400000"/>
            </a:ln>
          </a:insideH>
          <a:insideV>
            <a:ln w="12700" cap="flat">
              <a:noFill/>
              <a:miter lim="400000"/>
            </a:ln>
          </a:insideV>
        </a:tcBdr>
        <a:fill>
          <a:noFill/>
        </a:fill>
      </a:tcStyle>
    </a:wholeTbl>
    <a:band2H>
      <a:tcTxStyle b="def" i="def"/>
      <a:tcStyle>
        <a:tcBdr/>
        <a:fill>
          <a:solidFill>
            <a:srgbClr val="76654F">
              <a:alpha val="20000"/>
            </a:srgbClr>
          </a:solidFill>
        </a:fill>
      </a:tcStyle>
    </a:band2H>
    <a:firstCol>
      <a:tcTxStyle b="off" i="off">
        <a:fontRef idx="minor">
          <a:srgbClr val="3E231A"/>
        </a:fontRef>
        <a:srgbClr val="3E231A"/>
      </a:tcTxStyle>
      <a:tcStyle>
        <a:tcBdr>
          <a:left>
            <a:ln w="12700" cap="flat">
              <a:solidFill>
                <a:srgbClr val="828D8E"/>
              </a:solidFill>
              <a:prstDash val="solid"/>
              <a:miter lim="400000"/>
            </a:ln>
          </a:left>
          <a:right>
            <a:ln w="12700" cap="flat">
              <a:solidFill>
                <a:srgbClr val="828D8E"/>
              </a:solidFill>
              <a:prstDash val="solid"/>
              <a:miter lim="400000"/>
            </a:ln>
          </a:right>
          <a:top>
            <a:ln w="12700" cap="flat">
              <a:solidFill>
                <a:srgbClr val="828D8E"/>
              </a:solidFill>
              <a:prstDash val="solid"/>
              <a:miter lim="400000"/>
            </a:ln>
          </a:top>
          <a:bottom>
            <a:ln w="12700" cap="flat">
              <a:solidFill>
                <a:srgbClr val="828D8E"/>
              </a:solidFill>
              <a:prstDash val="solid"/>
              <a:miter lim="400000"/>
            </a:ln>
          </a:bottom>
          <a:insideH>
            <a:ln w="12700" cap="flat">
              <a:solidFill>
                <a:srgbClr val="828D8E"/>
              </a:solidFill>
              <a:prstDash val="solid"/>
              <a:miter lim="400000"/>
            </a:ln>
          </a:insideH>
          <a:insideV>
            <a:ln w="12700" cap="flat">
              <a:noFill/>
              <a:miter lim="400000"/>
            </a:ln>
          </a:insideV>
        </a:tcBdr>
        <a:fill>
          <a:solidFill>
            <a:srgbClr val="E6DFD8">
              <a:alpha val="61000"/>
            </a:srgbClr>
          </a:solidFill>
        </a:fill>
      </a:tcStyle>
    </a:firstCol>
    <a:lastRow>
      <a:tcTxStyle b="off" i="off">
        <a:fontRef idx="minor">
          <a:srgbClr val="3E231A"/>
        </a:fontRef>
        <a:srgbClr val="3E231A"/>
      </a:tcTxStyle>
      <a:tcStyle>
        <a:tcBdr>
          <a:left>
            <a:ln w="12700" cap="flat">
              <a:noFill/>
              <a:miter lim="400000"/>
            </a:ln>
          </a:left>
          <a:right>
            <a:ln w="12700" cap="flat">
              <a:noFill/>
              <a:miter lim="400000"/>
            </a:ln>
          </a:right>
          <a:top>
            <a:ln w="12700" cap="flat">
              <a:solidFill>
                <a:srgbClr val="828D8E"/>
              </a:solidFill>
              <a:prstDash val="solid"/>
              <a:miter lim="400000"/>
            </a:ln>
          </a:top>
          <a:bottom>
            <a:ln w="12700" cap="flat">
              <a:solidFill>
                <a:srgbClr val="828D8E"/>
              </a:solidFill>
              <a:prstDash val="solid"/>
              <a:miter lim="400000"/>
            </a:ln>
          </a:bottom>
          <a:insideH>
            <a:ln w="12700" cap="flat">
              <a:noFill/>
              <a:miter lim="400000"/>
            </a:ln>
          </a:insideH>
          <a:insideV>
            <a:ln w="12700" cap="flat">
              <a:noFill/>
              <a:miter lim="400000"/>
            </a:ln>
          </a:insideV>
        </a:tcBdr>
        <a:fill>
          <a:solidFill>
            <a:srgbClr val="E6DFD8">
              <a:alpha val="61000"/>
            </a:srgbClr>
          </a:solidFill>
        </a:fill>
      </a:tcStyle>
    </a:lastRow>
    <a:firstRow>
      <a:tcTxStyle b="off" i="off">
        <a:fontRef idx="minor">
          <a:srgbClr val="FFFFFF"/>
        </a:fontRef>
        <a:srgbClr val="FFFFFF"/>
      </a:tcTxStyle>
      <a:tcStyle>
        <a:tcBdr>
          <a:left>
            <a:ln w="12700" cap="flat">
              <a:noFill/>
              <a:miter lim="400000"/>
            </a:ln>
          </a:left>
          <a:right>
            <a:ln w="12700" cap="flat">
              <a:noFill/>
              <a:miter lim="400000"/>
            </a:ln>
          </a:right>
          <a:top>
            <a:ln w="12700" cap="flat">
              <a:solidFill>
                <a:srgbClr val="828D8E"/>
              </a:solidFill>
              <a:prstDash val="solid"/>
              <a:miter lim="400000"/>
            </a:ln>
          </a:top>
          <a:bottom>
            <a:ln w="12700" cap="flat">
              <a:solidFill>
                <a:srgbClr val="828D8E"/>
              </a:solidFill>
              <a:prstDash val="solid"/>
              <a:miter lim="400000"/>
            </a:ln>
          </a:bottom>
          <a:insideH>
            <a:ln w="12700" cap="flat">
              <a:noFill/>
              <a:miter lim="400000"/>
            </a:ln>
          </a:insideH>
          <a:insideV>
            <a:ln w="12700" cap="flat">
              <a:noFill/>
              <a:miter lim="400000"/>
            </a:ln>
          </a:insideV>
        </a:tcBdr>
        <a:fill>
          <a:solidFill>
            <a:srgbClr val="5D5E5F"/>
          </a:solidFill>
        </a:fill>
      </a:tcStyle>
    </a:firstRow>
  </a:tblStyle>
  <a:tblStyle styleId="{2708684C-4D16-4618-839F-0558EEFCDFE6}" styleName="">
    <a:tblBg/>
    <a:wholeTbl>
      <a:tcTxStyle b="off" i="off">
        <a:fontRef idx="minor">
          <a:srgbClr val="232323"/>
        </a:fontRef>
        <a:srgbClr val="232323"/>
      </a:tcTxStyle>
      <a:tcStyle>
        <a:tcBdr>
          <a:left>
            <a:ln w="12700" cap="flat">
              <a:solidFill>
                <a:srgbClr val="83867F"/>
              </a:solidFill>
              <a:custDash>
                <a:ds d="200000" sp="200000"/>
              </a:custDash>
              <a:miter lim="400000"/>
            </a:ln>
          </a:left>
          <a:right>
            <a:ln w="12700" cap="flat">
              <a:solidFill>
                <a:srgbClr val="83867F"/>
              </a:solidFill>
              <a:custDash>
                <a:ds d="200000" sp="200000"/>
              </a:custDash>
              <a:miter lim="400000"/>
            </a:ln>
          </a:right>
          <a:top>
            <a:ln w="12700" cap="flat">
              <a:solidFill>
                <a:srgbClr val="83867F"/>
              </a:solidFill>
              <a:custDash>
                <a:ds d="200000" sp="200000"/>
              </a:custDash>
              <a:miter lim="400000"/>
            </a:ln>
          </a:top>
          <a:bottom>
            <a:ln w="12700" cap="flat">
              <a:solidFill>
                <a:srgbClr val="83867F"/>
              </a:solidFill>
              <a:custDash>
                <a:ds d="200000" sp="200000"/>
              </a:custDash>
              <a:miter lim="400000"/>
            </a:ln>
          </a:bottom>
          <a:insideH>
            <a:ln w="12700" cap="flat">
              <a:solidFill>
                <a:srgbClr val="83867F"/>
              </a:solidFill>
              <a:custDash>
                <a:ds d="200000" sp="200000"/>
              </a:custDash>
              <a:miter lim="400000"/>
            </a:ln>
          </a:insideH>
          <a:insideV>
            <a:ln w="12700" cap="flat">
              <a:solidFill>
                <a:srgbClr val="83867F"/>
              </a:solidFill>
              <a:custDash>
                <a:ds d="200000" sp="200000"/>
              </a:custDash>
              <a:miter lim="400000"/>
            </a:ln>
          </a:insideV>
        </a:tcBdr>
        <a:fill>
          <a:noFill/>
        </a:fill>
      </a:tcStyle>
    </a:wholeTbl>
    <a:band2H>
      <a:tcTxStyle b="def" i="def"/>
      <a:tcStyle>
        <a:tcBdr/>
        <a:fill>
          <a:solidFill>
            <a:srgbClr val="76654F">
              <a:alpha val="20000"/>
            </a:srgbClr>
          </a:solidFill>
        </a:fill>
      </a:tcStyle>
    </a:band2H>
    <a:firstCol>
      <a:tcTxStyle b="off" i="off">
        <a:fontRef idx="minor">
          <a:srgbClr val="232323"/>
        </a:fontRef>
        <a:srgbClr val="232323"/>
      </a:tcTxStyle>
      <a:tcStyle>
        <a:tcBdr>
          <a:left>
            <a:ln w="12700" cap="flat">
              <a:noFill/>
              <a:miter lim="400000"/>
            </a:ln>
          </a:left>
          <a:right>
            <a:ln w="12700" cap="flat">
              <a:solidFill>
                <a:srgbClr val="3E231A"/>
              </a:solidFill>
              <a:prstDash val="solid"/>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noFill/>
        </a:fill>
      </a:tcStyle>
    </a:firstCol>
    <a:lastRow>
      <a:tcTxStyle b="off" i="off">
        <a:fontRef idx="minor">
          <a:srgbClr val="232323"/>
        </a:fontRef>
        <a:srgbClr val="232323"/>
      </a:tcTxStyle>
      <a:tcStyle>
        <a:tcBdr>
          <a:left>
            <a:ln w="12700" cap="flat">
              <a:noFill/>
              <a:miter lim="400000"/>
            </a:ln>
          </a:left>
          <a:right>
            <a:ln w="12700" cap="flat">
              <a:noFill/>
              <a:miter lim="400000"/>
            </a:ln>
          </a:right>
          <a:top>
            <a:ln w="12700" cap="flat">
              <a:solidFill>
                <a:srgbClr val="3E231A"/>
              </a:solidFill>
              <a:prstDash val="solid"/>
              <a:miter lim="400000"/>
            </a:ln>
          </a:top>
          <a:bottom>
            <a:ln w="12700" cap="flat">
              <a:noFill/>
              <a:miter lim="400000"/>
            </a:ln>
          </a:bottom>
          <a:insideH>
            <a:ln w="12700" cap="flat">
              <a:noFill/>
              <a:miter lim="400000"/>
            </a:ln>
          </a:insideH>
          <a:insideV>
            <a:ln w="12700" cap="flat">
              <a:noFill/>
              <a:miter lim="400000"/>
            </a:ln>
          </a:insideV>
        </a:tcBdr>
        <a:fill>
          <a:noFill/>
        </a:fill>
      </a:tcStyle>
    </a:lastRow>
    <a:firstRow>
      <a:tcTxStyle b="off" i="off">
        <a:fontRef idx="minor">
          <a:srgbClr val="232323"/>
        </a:fontRef>
        <a:srgbClr val="232323"/>
      </a:tcTxStyle>
      <a:tcStyle>
        <a:tcBdr>
          <a:left>
            <a:ln w="12700" cap="flat">
              <a:noFill/>
              <a:miter lim="400000"/>
            </a:ln>
          </a:left>
          <a:right>
            <a:ln w="12700" cap="flat">
              <a:noFill/>
              <a:miter lim="400000"/>
            </a:ln>
          </a:right>
          <a:top>
            <a:ln w="12700" cap="flat">
              <a:noFill/>
              <a:miter lim="400000"/>
            </a:ln>
          </a:top>
          <a:bottom>
            <a:ln w="12700" cap="flat">
              <a:solidFill>
                <a:srgbClr val="3E231A"/>
              </a:solidFill>
              <a:prstDash val="solid"/>
              <a:miter lim="400000"/>
            </a:ln>
          </a:bottom>
          <a:insideH>
            <a:ln w="12700" cap="flat">
              <a:noFill/>
              <a:miter lim="400000"/>
            </a:ln>
          </a:insideH>
          <a:insideV>
            <a:ln w="12700" cap="flat">
              <a:noFill/>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showComments="1"/>
</file>

<file path=ppt/_rels/presentation.xml.rels><?xml version="1.0" encoding="UTF-8" standalone="yes"?><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s>

</file>

<file path=ppt/notesMasters/_rels/notesMaster1.xml.rels><?xml version="1.0" encoding="UTF-8" standalone="yes"?><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 name="Shape 116"/>
          <p:cNvSpPr/>
          <p:nvPr>
            <p:ph type="sldImg"/>
          </p:nvPr>
        </p:nvSpPr>
        <p:spPr>
          <a:xfrm>
            <a:off x="1143000" y="685800"/>
            <a:ext cx="4572000" cy="3429000"/>
          </a:xfrm>
          <a:prstGeom prst="rect">
            <a:avLst/>
          </a:prstGeom>
        </p:spPr>
        <p:txBody>
          <a:bodyPr/>
          <a:lstStyle/>
          <a:p>
            <a:pPr/>
          </a:p>
        </p:txBody>
      </p:sp>
      <p:sp>
        <p:nvSpPr>
          <p:cNvPr id="117" name="Shape 117"/>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Helvetica Neue"/>
        <a:ea typeface="Helvetica Neue"/>
        <a:cs typeface="Helvetica Neue"/>
        <a:sym typeface="Helvetica Neue"/>
      </a:defRPr>
    </a:lvl1pPr>
    <a:lvl2pPr indent="228600" defTabSz="457200" latinLnBrk="0">
      <a:lnSpc>
        <a:spcPct val="117999"/>
      </a:lnSpc>
      <a:defRPr sz="2200">
        <a:latin typeface="Helvetica Neue"/>
        <a:ea typeface="Helvetica Neue"/>
        <a:cs typeface="Helvetica Neue"/>
        <a:sym typeface="Helvetica Neue"/>
      </a:defRPr>
    </a:lvl2pPr>
    <a:lvl3pPr indent="457200" defTabSz="457200" latinLnBrk="0">
      <a:lnSpc>
        <a:spcPct val="117999"/>
      </a:lnSpc>
      <a:defRPr sz="2200">
        <a:latin typeface="Helvetica Neue"/>
        <a:ea typeface="Helvetica Neue"/>
        <a:cs typeface="Helvetica Neue"/>
        <a:sym typeface="Helvetica Neue"/>
      </a:defRPr>
    </a:lvl3pPr>
    <a:lvl4pPr indent="685800" defTabSz="457200" latinLnBrk="0">
      <a:lnSpc>
        <a:spcPct val="117999"/>
      </a:lnSpc>
      <a:defRPr sz="2200">
        <a:latin typeface="Helvetica Neue"/>
        <a:ea typeface="Helvetica Neue"/>
        <a:cs typeface="Helvetica Neue"/>
        <a:sym typeface="Helvetica Neue"/>
      </a:defRPr>
    </a:lvl4pPr>
    <a:lvl5pPr indent="914400" defTabSz="457200" latinLnBrk="0">
      <a:lnSpc>
        <a:spcPct val="117999"/>
      </a:lnSpc>
      <a:defRPr sz="2200">
        <a:latin typeface="Helvetica Neue"/>
        <a:ea typeface="Helvetica Neue"/>
        <a:cs typeface="Helvetica Neue"/>
        <a:sym typeface="Helvetica Neue"/>
      </a:defRPr>
    </a:lvl5pPr>
    <a:lvl6pPr indent="1143000" defTabSz="457200" latinLnBrk="0">
      <a:lnSpc>
        <a:spcPct val="117999"/>
      </a:lnSpc>
      <a:defRPr sz="2200">
        <a:latin typeface="Helvetica Neue"/>
        <a:ea typeface="Helvetica Neue"/>
        <a:cs typeface="Helvetica Neue"/>
        <a:sym typeface="Helvetica Neue"/>
      </a:defRPr>
    </a:lvl6pPr>
    <a:lvl7pPr indent="1371600" defTabSz="457200" latinLnBrk="0">
      <a:lnSpc>
        <a:spcPct val="117999"/>
      </a:lnSpc>
      <a:defRPr sz="2200">
        <a:latin typeface="Helvetica Neue"/>
        <a:ea typeface="Helvetica Neue"/>
        <a:cs typeface="Helvetica Neue"/>
        <a:sym typeface="Helvetica Neue"/>
      </a:defRPr>
    </a:lvl7pPr>
    <a:lvl8pPr indent="1600200" defTabSz="457200" latinLnBrk="0">
      <a:lnSpc>
        <a:spcPct val="117999"/>
      </a:lnSpc>
      <a:defRPr sz="2200">
        <a:latin typeface="Helvetica Neue"/>
        <a:ea typeface="Helvetica Neue"/>
        <a:cs typeface="Helvetica Neue"/>
        <a:sym typeface="Helvetica Neue"/>
      </a:defRPr>
    </a:lvl8pPr>
    <a:lvl9pPr indent="1828800" defTabSz="457200" latinLnBrk="0">
      <a:lnSpc>
        <a:spcPct val="117999"/>
      </a:lnSpc>
      <a:defRPr sz="2200">
        <a:latin typeface="Helvetica Neue"/>
        <a:ea typeface="Helvetica Neue"/>
        <a:cs typeface="Helvetica Neue"/>
        <a:sym typeface="Helvetica Neue"/>
      </a:defRPr>
    </a:lvl9pPr>
  </p:notesStyle>
</p:notesMaster>
</file>

<file path=ppt/slideLayouts/_rels/slideLayout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7.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8.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9.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showMasterSp="1" showMasterPhAnim="1">
  <p:cSld name="Başlık ve Alt Ana Başlık">
    <p:spTree>
      <p:nvGrpSpPr>
        <p:cNvPr id="1" name=""/>
        <p:cNvGrpSpPr/>
        <p:nvPr/>
      </p:nvGrpSpPr>
      <p:grpSpPr>
        <a:xfrm>
          <a:off x="0" y="0"/>
          <a:ext cx="0" cy="0"/>
          <a:chOff x="0" y="0"/>
          <a:chExt cx="0" cy="0"/>
        </a:xfrm>
      </p:grpSpPr>
      <p:sp>
        <p:nvSpPr>
          <p:cNvPr id="11" name="Shape 11"/>
          <p:cNvSpPr/>
          <p:nvPr>
            <p:ph type="title"/>
          </p:nvPr>
        </p:nvSpPr>
        <p:spPr>
          <a:xfrm>
            <a:off x="1270000" y="1689100"/>
            <a:ext cx="10464800" cy="3467100"/>
          </a:xfrm>
          <a:prstGeom prst="rect">
            <a:avLst/>
          </a:prstGeom>
        </p:spPr>
        <p:txBody>
          <a:bodyPr anchor="b"/>
          <a:lstStyle>
            <a:lvl1pPr algn="ctr"/>
          </a:lstStyle>
          <a:p>
            <a:pPr/>
            <a:r>
              <a:t>Başlık Metni</a:t>
            </a:r>
          </a:p>
        </p:txBody>
      </p:sp>
      <p:sp>
        <p:nvSpPr>
          <p:cNvPr id="12" name="Shape 12"/>
          <p:cNvSpPr/>
          <p:nvPr>
            <p:ph type="body" sz="quarter" idx="1"/>
          </p:nvPr>
        </p:nvSpPr>
        <p:spPr>
          <a:xfrm>
            <a:off x="1270000" y="5181600"/>
            <a:ext cx="10464800" cy="1460500"/>
          </a:xfrm>
          <a:prstGeom prst="rect">
            <a:avLst/>
          </a:prstGeom>
        </p:spPr>
        <p:txBody>
          <a:bodyPr anchor="t"/>
          <a:lstStyle>
            <a:lvl1pPr marL="0" indent="0" algn="ctr">
              <a:spcBef>
                <a:spcPts val="0"/>
              </a:spcBef>
              <a:buSzTx/>
              <a:buNone/>
              <a:defRPr sz="3600"/>
            </a:lvl1pPr>
            <a:lvl2pPr marL="0" indent="228600" algn="ctr">
              <a:spcBef>
                <a:spcPts val="0"/>
              </a:spcBef>
              <a:buSzTx/>
              <a:buNone/>
              <a:defRPr sz="3600"/>
            </a:lvl2pPr>
            <a:lvl3pPr marL="0" indent="457200" algn="ctr">
              <a:spcBef>
                <a:spcPts val="0"/>
              </a:spcBef>
              <a:buSzTx/>
              <a:buNone/>
              <a:defRPr sz="3600"/>
            </a:lvl3pPr>
            <a:lvl4pPr marL="0" indent="685800" algn="ctr">
              <a:spcBef>
                <a:spcPts val="0"/>
              </a:spcBef>
              <a:buSzTx/>
              <a:buNone/>
              <a:defRPr sz="3600"/>
            </a:lvl4pPr>
            <a:lvl5pPr marL="0" indent="914400" algn="ctr">
              <a:spcBef>
                <a:spcPts val="0"/>
              </a:spcBef>
              <a:buSzTx/>
              <a:buNone/>
              <a:defRPr sz="3600"/>
            </a:lvl5pPr>
          </a:lstStyle>
          <a:p>
            <a:pPr/>
            <a:r>
              <a:t>Gövde Düzeyi Bir</a:t>
            </a:r>
          </a:p>
          <a:p>
            <a:pPr lvl="1"/>
            <a:r>
              <a:t>Gövde Düzeyi İki</a:t>
            </a:r>
          </a:p>
          <a:p>
            <a:pPr lvl="2"/>
            <a:r>
              <a:t>Gövde Düzeyi Üç</a:t>
            </a:r>
          </a:p>
          <a:p>
            <a:pPr lvl="3"/>
            <a:r>
              <a:t>Gövde Düzeyi Dört</a:t>
            </a:r>
          </a:p>
          <a:p>
            <a:pPr lvl="4"/>
            <a:r>
              <a:t>Gövde Düzeyi Beş</a:t>
            </a:r>
          </a:p>
        </p:txBody>
      </p:sp>
      <p:sp>
        <p:nvSpPr>
          <p:cNvPr id="13" name="Shape 13"/>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type="tx" showMasterSp="1" showMasterPhAnim="1">
  <p:cSld name="Alıntı">
    <p:spTree>
      <p:nvGrpSpPr>
        <p:cNvPr id="1" name=""/>
        <p:cNvGrpSpPr/>
        <p:nvPr/>
      </p:nvGrpSpPr>
      <p:grpSpPr>
        <a:xfrm>
          <a:off x="0" y="0"/>
          <a:ext cx="0" cy="0"/>
          <a:chOff x="0" y="0"/>
          <a:chExt cx="0" cy="0"/>
        </a:xfrm>
      </p:grpSpPr>
      <p:sp>
        <p:nvSpPr>
          <p:cNvPr id="93" name="Shape 93"/>
          <p:cNvSpPr/>
          <p:nvPr>
            <p:ph type="body" sz="quarter" idx="13"/>
          </p:nvPr>
        </p:nvSpPr>
        <p:spPr>
          <a:xfrm>
            <a:off x="1270000" y="4251769"/>
            <a:ext cx="10464800" cy="881762"/>
          </a:xfrm>
          <a:prstGeom prst="rect">
            <a:avLst/>
          </a:prstGeom>
        </p:spPr>
        <p:txBody>
          <a:bodyPr>
            <a:spAutoFit/>
          </a:bodyPr>
          <a:lstStyle>
            <a:lvl1pPr marL="0" indent="0" algn="ctr">
              <a:spcBef>
                <a:spcPts val="0"/>
              </a:spcBef>
              <a:buSzTx/>
              <a:buNone/>
            </a:lvl1pPr>
          </a:lstStyle>
          <a:p>
            <a:pPr/>
            <a:r>
              <a:t>“Buraya bir alıntı yazın.”</a:t>
            </a:r>
          </a:p>
        </p:txBody>
      </p:sp>
      <p:sp>
        <p:nvSpPr>
          <p:cNvPr id="94" name="Shape 94"/>
          <p:cNvSpPr/>
          <p:nvPr>
            <p:ph type="body" sz="quarter" idx="14"/>
          </p:nvPr>
        </p:nvSpPr>
        <p:spPr>
          <a:xfrm>
            <a:off x="1270000" y="6362700"/>
            <a:ext cx="10464800" cy="667767"/>
          </a:xfrm>
          <a:prstGeom prst="rect">
            <a:avLst/>
          </a:prstGeom>
        </p:spPr>
        <p:txBody>
          <a:bodyPr anchor="t">
            <a:spAutoFit/>
          </a:bodyPr>
          <a:lstStyle>
            <a:lvl1pPr marL="0" indent="0" algn="ctr">
              <a:spcBef>
                <a:spcPts val="0"/>
              </a:spcBef>
              <a:buSzTx/>
              <a:buNone/>
              <a:defRPr sz="2800"/>
            </a:lvl1pPr>
          </a:lstStyle>
          <a:p>
            <a:pPr/>
            <a:r>
              <a:t>–Johnny Appleseed</a:t>
            </a:r>
          </a:p>
        </p:txBody>
      </p:sp>
      <p:sp>
        <p:nvSpPr>
          <p:cNvPr id="95" name="Shape 95"/>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type="tx" showMasterSp="1" showMasterPhAnim="1">
  <p:cSld name="Fotoğraf">
    <p:spTree>
      <p:nvGrpSpPr>
        <p:cNvPr id="1" name=""/>
        <p:cNvGrpSpPr/>
        <p:nvPr/>
      </p:nvGrpSpPr>
      <p:grpSpPr>
        <a:xfrm>
          <a:off x="0" y="0"/>
          <a:ext cx="0" cy="0"/>
          <a:chOff x="0" y="0"/>
          <a:chExt cx="0" cy="0"/>
        </a:xfrm>
      </p:grpSpPr>
      <p:sp>
        <p:nvSpPr>
          <p:cNvPr id="102" name="Shape 102"/>
          <p:cNvSpPr/>
          <p:nvPr>
            <p:ph type="pic" idx="13"/>
          </p:nvPr>
        </p:nvSpPr>
        <p:spPr>
          <a:xfrm>
            <a:off x="0" y="0"/>
            <a:ext cx="13004800" cy="9753600"/>
          </a:xfrm>
          <a:prstGeom prst="rect">
            <a:avLst/>
          </a:prstGeom>
        </p:spPr>
        <p:txBody>
          <a:bodyPr lIns="91439" tIns="45719" rIns="91439" bIns="45719" anchor="t">
            <a:noAutofit/>
          </a:bodyPr>
          <a:lstStyle/>
          <a:p>
            <a:pPr/>
          </a:p>
        </p:txBody>
      </p:sp>
      <p:sp>
        <p:nvSpPr>
          <p:cNvPr id="103" name="Shape 103"/>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type="tx" showMasterSp="1" showMasterPhAnim="1">
  <p:cSld name="Boş">
    <p:spTree>
      <p:nvGrpSpPr>
        <p:cNvPr id="1" name=""/>
        <p:cNvGrpSpPr/>
        <p:nvPr/>
      </p:nvGrpSpPr>
      <p:grpSpPr>
        <a:xfrm>
          <a:off x="0" y="0"/>
          <a:ext cx="0" cy="0"/>
          <a:chOff x="0" y="0"/>
          <a:chExt cx="0" cy="0"/>
        </a:xfrm>
      </p:grpSpPr>
      <p:sp>
        <p:nvSpPr>
          <p:cNvPr id="110" name="Shape 110"/>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type="tx" showMasterSp="1" showMasterPhAnim="1">
  <p:cSld name="Fotoğraf - Yatay">
    <p:spTree>
      <p:nvGrpSpPr>
        <p:cNvPr id="1" name=""/>
        <p:cNvGrpSpPr/>
        <p:nvPr/>
      </p:nvGrpSpPr>
      <p:grpSpPr>
        <a:xfrm>
          <a:off x="0" y="0"/>
          <a:ext cx="0" cy="0"/>
          <a:chOff x="0" y="0"/>
          <a:chExt cx="0" cy="0"/>
        </a:xfrm>
      </p:grpSpPr>
      <p:sp>
        <p:nvSpPr>
          <p:cNvPr id="20" name="Shape 20"/>
          <p:cNvSpPr/>
          <p:nvPr>
            <p:ph type="pic" sz="half" idx="13"/>
          </p:nvPr>
        </p:nvSpPr>
        <p:spPr>
          <a:xfrm>
            <a:off x="1573807" y="1421425"/>
            <a:ext cx="9855201" cy="5143501"/>
          </a:xfrm>
          <a:prstGeom prst="rect">
            <a:avLst/>
          </a:prstGeom>
          <a:ln w="9525">
            <a:round/>
          </a:ln>
        </p:spPr>
        <p:txBody>
          <a:bodyPr lIns="91439" tIns="45719" rIns="91439" bIns="45719" anchor="t">
            <a:noAutofit/>
          </a:bodyPr>
          <a:lstStyle/>
          <a:p>
            <a:pPr/>
          </a:p>
        </p:txBody>
      </p:sp>
      <p:sp>
        <p:nvSpPr>
          <p:cNvPr id="21" name="Shape 21"/>
          <p:cNvSpPr/>
          <p:nvPr>
            <p:ph type="title"/>
          </p:nvPr>
        </p:nvSpPr>
        <p:spPr>
          <a:xfrm>
            <a:off x="1270000" y="6680200"/>
            <a:ext cx="10464800" cy="1270000"/>
          </a:xfrm>
          <a:prstGeom prst="rect">
            <a:avLst/>
          </a:prstGeom>
        </p:spPr>
        <p:txBody>
          <a:bodyPr anchor="b"/>
          <a:lstStyle>
            <a:lvl1pPr algn="ctr"/>
          </a:lstStyle>
          <a:p>
            <a:pPr/>
            <a:r>
              <a:t>Başlık Metni</a:t>
            </a:r>
          </a:p>
        </p:txBody>
      </p:sp>
      <p:sp>
        <p:nvSpPr>
          <p:cNvPr id="22" name="Shape 22"/>
          <p:cNvSpPr/>
          <p:nvPr>
            <p:ph type="body" sz="quarter" idx="1"/>
          </p:nvPr>
        </p:nvSpPr>
        <p:spPr>
          <a:xfrm>
            <a:off x="1270000" y="7835900"/>
            <a:ext cx="10464800" cy="1460500"/>
          </a:xfrm>
          <a:prstGeom prst="rect">
            <a:avLst/>
          </a:prstGeom>
        </p:spPr>
        <p:txBody>
          <a:bodyPr anchor="t"/>
          <a:lstStyle>
            <a:lvl1pPr marL="0" indent="0" algn="ctr">
              <a:spcBef>
                <a:spcPts val="0"/>
              </a:spcBef>
              <a:buSzTx/>
              <a:buNone/>
              <a:defRPr sz="3600"/>
            </a:lvl1pPr>
            <a:lvl2pPr marL="0" indent="228600" algn="ctr">
              <a:spcBef>
                <a:spcPts val="0"/>
              </a:spcBef>
              <a:buSzTx/>
              <a:buNone/>
              <a:defRPr sz="3600"/>
            </a:lvl2pPr>
            <a:lvl3pPr marL="0" indent="457200" algn="ctr">
              <a:spcBef>
                <a:spcPts val="0"/>
              </a:spcBef>
              <a:buSzTx/>
              <a:buNone/>
              <a:defRPr sz="3600"/>
            </a:lvl3pPr>
            <a:lvl4pPr marL="0" indent="685800" algn="ctr">
              <a:spcBef>
                <a:spcPts val="0"/>
              </a:spcBef>
              <a:buSzTx/>
              <a:buNone/>
              <a:defRPr sz="3600"/>
            </a:lvl4pPr>
            <a:lvl5pPr marL="0" indent="914400" algn="ctr">
              <a:spcBef>
                <a:spcPts val="0"/>
              </a:spcBef>
              <a:buSzTx/>
              <a:buNone/>
              <a:defRPr sz="3600"/>
            </a:lvl5pPr>
          </a:lstStyle>
          <a:p>
            <a:pPr/>
            <a:r>
              <a:t>Gövde Düzeyi Bir</a:t>
            </a:r>
          </a:p>
          <a:p>
            <a:pPr lvl="1"/>
            <a:r>
              <a:t>Gövde Düzeyi İki</a:t>
            </a:r>
          </a:p>
          <a:p>
            <a:pPr lvl="2"/>
            <a:r>
              <a:t>Gövde Düzeyi Üç</a:t>
            </a:r>
          </a:p>
          <a:p>
            <a:pPr lvl="3"/>
            <a:r>
              <a:t>Gövde Düzeyi Dört</a:t>
            </a:r>
          </a:p>
          <a:p>
            <a:pPr lvl="4"/>
            <a:r>
              <a:t>Gövde Düzeyi Beş</a:t>
            </a:r>
          </a:p>
        </p:txBody>
      </p:sp>
      <p:sp>
        <p:nvSpPr>
          <p:cNvPr id="23" name="Shape 23"/>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type="tx" showMasterSp="1" showMasterPhAnim="1">
  <p:cSld name="Başlık - Orta">
    <p:spTree>
      <p:nvGrpSpPr>
        <p:cNvPr id="1" name=""/>
        <p:cNvGrpSpPr/>
        <p:nvPr/>
      </p:nvGrpSpPr>
      <p:grpSpPr>
        <a:xfrm>
          <a:off x="0" y="0"/>
          <a:ext cx="0" cy="0"/>
          <a:chOff x="0" y="0"/>
          <a:chExt cx="0" cy="0"/>
        </a:xfrm>
      </p:grpSpPr>
      <p:sp>
        <p:nvSpPr>
          <p:cNvPr id="30" name="Shape 30"/>
          <p:cNvSpPr/>
          <p:nvPr>
            <p:ph type="title"/>
          </p:nvPr>
        </p:nvSpPr>
        <p:spPr>
          <a:xfrm>
            <a:off x="1270000" y="3289300"/>
            <a:ext cx="10464800" cy="3175000"/>
          </a:xfrm>
          <a:prstGeom prst="rect">
            <a:avLst/>
          </a:prstGeom>
        </p:spPr>
        <p:txBody>
          <a:bodyPr/>
          <a:lstStyle>
            <a:lvl1pPr algn="ctr"/>
          </a:lstStyle>
          <a:p>
            <a:pPr/>
            <a:r>
              <a:t>Başlık Metni</a:t>
            </a:r>
          </a:p>
        </p:txBody>
      </p:sp>
      <p:sp>
        <p:nvSpPr>
          <p:cNvPr id="31" name="Shape 31"/>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type="tx" showMasterSp="1" showMasterPhAnim="1">
  <p:cSld name="Fotoğraf - Düşey">
    <p:spTree>
      <p:nvGrpSpPr>
        <p:cNvPr id="1" name=""/>
        <p:cNvGrpSpPr/>
        <p:nvPr/>
      </p:nvGrpSpPr>
      <p:grpSpPr>
        <a:xfrm>
          <a:off x="0" y="0"/>
          <a:ext cx="0" cy="0"/>
          <a:chOff x="0" y="0"/>
          <a:chExt cx="0" cy="0"/>
        </a:xfrm>
      </p:grpSpPr>
      <p:sp>
        <p:nvSpPr>
          <p:cNvPr id="38" name="Shape 38"/>
          <p:cNvSpPr/>
          <p:nvPr>
            <p:ph type="pic" sz="half" idx="13"/>
          </p:nvPr>
        </p:nvSpPr>
        <p:spPr>
          <a:xfrm>
            <a:off x="6775450" y="1408083"/>
            <a:ext cx="4673600" cy="6972301"/>
          </a:xfrm>
          <a:prstGeom prst="rect">
            <a:avLst/>
          </a:prstGeom>
          <a:ln w="9525">
            <a:round/>
          </a:ln>
        </p:spPr>
        <p:txBody>
          <a:bodyPr lIns="91439" tIns="45719" rIns="91439" bIns="45719" anchor="t">
            <a:noAutofit/>
          </a:bodyPr>
          <a:lstStyle/>
          <a:p>
            <a:pPr/>
          </a:p>
        </p:txBody>
      </p:sp>
      <p:sp>
        <p:nvSpPr>
          <p:cNvPr id="39" name="Shape 39"/>
          <p:cNvSpPr/>
          <p:nvPr>
            <p:ph type="title"/>
          </p:nvPr>
        </p:nvSpPr>
        <p:spPr>
          <a:xfrm>
            <a:off x="965200" y="1397000"/>
            <a:ext cx="5600700" cy="4038600"/>
          </a:xfrm>
          <a:prstGeom prst="rect">
            <a:avLst/>
          </a:prstGeom>
        </p:spPr>
        <p:txBody>
          <a:bodyPr anchor="b"/>
          <a:lstStyle>
            <a:lvl1pPr algn="ctr">
              <a:defRPr sz="6800"/>
            </a:lvl1pPr>
          </a:lstStyle>
          <a:p>
            <a:pPr/>
            <a:r>
              <a:t>Başlık Metni</a:t>
            </a:r>
          </a:p>
        </p:txBody>
      </p:sp>
      <p:sp>
        <p:nvSpPr>
          <p:cNvPr id="40" name="Shape 40"/>
          <p:cNvSpPr/>
          <p:nvPr>
            <p:ph type="body" sz="quarter" idx="1"/>
          </p:nvPr>
        </p:nvSpPr>
        <p:spPr>
          <a:xfrm>
            <a:off x="965200" y="5448300"/>
            <a:ext cx="5600700" cy="2933700"/>
          </a:xfrm>
          <a:prstGeom prst="rect">
            <a:avLst/>
          </a:prstGeom>
        </p:spPr>
        <p:txBody>
          <a:bodyPr anchor="t"/>
          <a:lstStyle>
            <a:lvl1pPr marL="0" indent="0" algn="ctr">
              <a:spcBef>
                <a:spcPts val="0"/>
              </a:spcBef>
              <a:buSzTx/>
              <a:buNone/>
              <a:defRPr sz="3600"/>
            </a:lvl1pPr>
            <a:lvl2pPr marL="0" indent="228600" algn="ctr">
              <a:spcBef>
                <a:spcPts val="0"/>
              </a:spcBef>
              <a:buSzTx/>
              <a:buNone/>
              <a:defRPr sz="3600"/>
            </a:lvl2pPr>
            <a:lvl3pPr marL="0" indent="457200" algn="ctr">
              <a:spcBef>
                <a:spcPts val="0"/>
              </a:spcBef>
              <a:buSzTx/>
              <a:buNone/>
              <a:defRPr sz="3600"/>
            </a:lvl3pPr>
            <a:lvl4pPr marL="0" indent="685800" algn="ctr">
              <a:spcBef>
                <a:spcPts val="0"/>
              </a:spcBef>
              <a:buSzTx/>
              <a:buNone/>
              <a:defRPr sz="3600"/>
            </a:lvl4pPr>
            <a:lvl5pPr marL="0" indent="914400" algn="ctr">
              <a:spcBef>
                <a:spcPts val="0"/>
              </a:spcBef>
              <a:buSzTx/>
              <a:buNone/>
              <a:defRPr sz="3600"/>
            </a:lvl5pPr>
          </a:lstStyle>
          <a:p>
            <a:pPr/>
            <a:r>
              <a:t>Gövde Düzeyi Bir</a:t>
            </a:r>
          </a:p>
          <a:p>
            <a:pPr lvl="1"/>
            <a:r>
              <a:t>Gövde Düzeyi İki</a:t>
            </a:r>
          </a:p>
          <a:p>
            <a:pPr lvl="2"/>
            <a:r>
              <a:t>Gövde Düzeyi Üç</a:t>
            </a:r>
          </a:p>
          <a:p>
            <a:pPr lvl="3"/>
            <a:r>
              <a:t>Gövde Düzeyi Dört</a:t>
            </a:r>
          </a:p>
          <a:p>
            <a:pPr lvl="4"/>
            <a:r>
              <a:t>Gövde Düzeyi Beş</a:t>
            </a:r>
          </a:p>
        </p:txBody>
      </p:sp>
      <p:sp>
        <p:nvSpPr>
          <p:cNvPr id="41" name="Shape 41"/>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type="tx" showMasterSp="1" showMasterPhAnim="1">
  <p:cSld name="Başlık - Üst">
    <p:spTree>
      <p:nvGrpSpPr>
        <p:cNvPr id="1" name=""/>
        <p:cNvGrpSpPr/>
        <p:nvPr/>
      </p:nvGrpSpPr>
      <p:grpSpPr>
        <a:xfrm>
          <a:off x="0" y="0"/>
          <a:ext cx="0" cy="0"/>
          <a:chOff x="0" y="0"/>
          <a:chExt cx="0" cy="0"/>
        </a:xfrm>
      </p:grpSpPr>
      <p:sp>
        <p:nvSpPr>
          <p:cNvPr id="48" name="Shape 48"/>
          <p:cNvSpPr/>
          <p:nvPr>
            <p:ph type="title"/>
          </p:nvPr>
        </p:nvSpPr>
        <p:spPr>
          <a:prstGeom prst="rect">
            <a:avLst/>
          </a:prstGeom>
        </p:spPr>
        <p:txBody>
          <a:bodyPr/>
          <a:lstStyle>
            <a:lvl1pPr algn="ctr"/>
          </a:lstStyle>
          <a:p>
            <a:pPr/>
            <a:r>
              <a:t>Başlık Metni</a:t>
            </a:r>
          </a:p>
        </p:txBody>
      </p:sp>
      <p:sp>
        <p:nvSpPr>
          <p:cNvPr id="49" name="Shape 49"/>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type="tx" showMasterSp="1" showMasterPhAnim="1">
  <p:cSld name="Başlık ve Maddeler">
    <p:spTree>
      <p:nvGrpSpPr>
        <p:cNvPr id="1" name=""/>
        <p:cNvGrpSpPr/>
        <p:nvPr/>
      </p:nvGrpSpPr>
      <p:grpSpPr>
        <a:xfrm>
          <a:off x="0" y="0"/>
          <a:ext cx="0" cy="0"/>
          <a:chOff x="0" y="0"/>
          <a:chExt cx="0" cy="0"/>
        </a:xfrm>
      </p:grpSpPr>
      <p:sp>
        <p:nvSpPr>
          <p:cNvPr id="56" name="Shape 56"/>
          <p:cNvSpPr/>
          <p:nvPr>
            <p:ph type="title"/>
          </p:nvPr>
        </p:nvSpPr>
        <p:spPr>
          <a:prstGeom prst="rect">
            <a:avLst/>
          </a:prstGeom>
        </p:spPr>
        <p:txBody>
          <a:bodyPr/>
          <a:lstStyle>
            <a:lvl1pPr algn="ctr"/>
          </a:lstStyle>
          <a:p>
            <a:pPr/>
            <a:r>
              <a:t>Başlık Metni</a:t>
            </a:r>
          </a:p>
        </p:txBody>
      </p:sp>
      <p:sp>
        <p:nvSpPr>
          <p:cNvPr id="57" name="Shape 57"/>
          <p:cNvSpPr/>
          <p:nvPr>
            <p:ph type="body" idx="1"/>
          </p:nvPr>
        </p:nvSpPr>
        <p:spPr>
          <a:xfrm>
            <a:off x="1270000" y="2819400"/>
            <a:ext cx="10464800" cy="5842000"/>
          </a:xfrm>
          <a:prstGeom prst="rect">
            <a:avLst/>
          </a:prstGeom>
        </p:spPr>
        <p:txBody>
          <a:bodyPr/>
          <a:lstStyle>
            <a:lvl1pPr>
              <a:buBlip>
                <a:blip r:embed="rId2"/>
              </a:buBlip>
            </a:lvl1pPr>
            <a:lvl2pPr>
              <a:buBlip>
                <a:blip r:embed="rId2"/>
              </a:buBlip>
            </a:lvl2pPr>
            <a:lvl3pPr>
              <a:buBlip>
                <a:blip r:embed="rId2"/>
              </a:buBlip>
            </a:lvl3pPr>
            <a:lvl4pPr>
              <a:buBlip>
                <a:blip r:embed="rId2"/>
              </a:buBlip>
            </a:lvl4pPr>
            <a:lvl5pPr>
              <a:buBlip>
                <a:blip r:embed="rId2"/>
              </a:buBlip>
            </a:lvl5pPr>
          </a:lstStyle>
          <a:p>
            <a:pPr/>
            <a:r>
              <a:t>Gövde Düzeyi Bir</a:t>
            </a:r>
          </a:p>
          <a:p>
            <a:pPr lvl="1"/>
            <a:r>
              <a:t>Gövde Düzeyi İki</a:t>
            </a:r>
          </a:p>
          <a:p>
            <a:pPr lvl="2"/>
            <a:r>
              <a:t>Gövde Düzeyi Üç</a:t>
            </a:r>
          </a:p>
          <a:p>
            <a:pPr lvl="3"/>
            <a:r>
              <a:t>Gövde Düzeyi Dört</a:t>
            </a:r>
          </a:p>
          <a:p>
            <a:pPr lvl="4"/>
            <a:r>
              <a:t>Gövde Düzeyi Beş</a:t>
            </a:r>
          </a:p>
        </p:txBody>
      </p:sp>
      <p:sp>
        <p:nvSpPr>
          <p:cNvPr id="58" name="Shape 58"/>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type="tx" showMasterSp="1" showMasterPhAnim="1">
  <p:cSld name="Başlık, Maddeler ve Fotoğraf">
    <p:spTree>
      <p:nvGrpSpPr>
        <p:cNvPr id="1" name=""/>
        <p:cNvGrpSpPr/>
        <p:nvPr/>
      </p:nvGrpSpPr>
      <p:grpSpPr>
        <a:xfrm>
          <a:off x="0" y="0"/>
          <a:ext cx="0" cy="0"/>
          <a:chOff x="0" y="0"/>
          <a:chExt cx="0" cy="0"/>
        </a:xfrm>
      </p:grpSpPr>
      <p:sp>
        <p:nvSpPr>
          <p:cNvPr id="65" name="Shape 65"/>
          <p:cNvSpPr/>
          <p:nvPr>
            <p:ph type="pic" sz="half" idx="13"/>
          </p:nvPr>
        </p:nvSpPr>
        <p:spPr>
          <a:xfrm>
            <a:off x="6731000" y="2857500"/>
            <a:ext cx="5003800" cy="5588000"/>
          </a:xfrm>
          <a:prstGeom prst="rect">
            <a:avLst/>
          </a:prstGeom>
          <a:ln w="9525">
            <a:round/>
          </a:ln>
        </p:spPr>
        <p:txBody>
          <a:bodyPr lIns="91439" tIns="45719" rIns="91439" bIns="45719" anchor="t">
            <a:noAutofit/>
          </a:bodyPr>
          <a:lstStyle/>
          <a:p>
            <a:pPr/>
          </a:p>
        </p:txBody>
      </p:sp>
      <p:sp>
        <p:nvSpPr>
          <p:cNvPr id="66" name="Shape 66"/>
          <p:cNvSpPr/>
          <p:nvPr>
            <p:ph type="title"/>
          </p:nvPr>
        </p:nvSpPr>
        <p:spPr>
          <a:prstGeom prst="rect">
            <a:avLst/>
          </a:prstGeom>
        </p:spPr>
        <p:txBody>
          <a:bodyPr/>
          <a:lstStyle>
            <a:lvl1pPr algn="ctr"/>
          </a:lstStyle>
          <a:p>
            <a:pPr/>
            <a:r>
              <a:t>Başlık Metni</a:t>
            </a:r>
          </a:p>
        </p:txBody>
      </p:sp>
      <p:sp>
        <p:nvSpPr>
          <p:cNvPr id="67" name="Shape 67"/>
          <p:cNvSpPr/>
          <p:nvPr>
            <p:ph type="body" sz="half" idx="1"/>
          </p:nvPr>
        </p:nvSpPr>
        <p:spPr>
          <a:xfrm>
            <a:off x="1270000" y="2819400"/>
            <a:ext cx="5016500" cy="5651500"/>
          </a:xfrm>
          <a:prstGeom prst="rect">
            <a:avLst/>
          </a:prstGeom>
        </p:spPr>
        <p:txBody>
          <a:bodyPr/>
          <a:lstStyle>
            <a:lvl1pPr marL="368300" indent="-368300">
              <a:spcBef>
                <a:spcPts val="2800"/>
              </a:spcBef>
              <a:buBlip>
                <a:blip r:embed="rId2"/>
              </a:buBlip>
              <a:defRPr sz="3000"/>
            </a:lvl1pPr>
            <a:lvl2pPr marL="736600" indent="-368300">
              <a:spcBef>
                <a:spcPts val="2800"/>
              </a:spcBef>
              <a:buBlip>
                <a:blip r:embed="rId2"/>
              </a:buBlip>
              <a:defRPr sz="3000"/>
            </a:lvl2pPr>
            <a:lvl3pPr marL="1104900" indent="-368300">
              <a:spcBef>
                <a:spcPts val="2800"/>
              </a:spcBef>
              <a:buBlip>
                <a:blip r:embed="rId2"/>
              </a:buBlip>
              <a:defRPr sz="3000"/>
            </a:lvl3pPr>
            <a:lvl4pPr marL="1473200" indent="-368300">
              <a:spcBef>
                <a:spcPts val="2800"/>
              </a:spcBef>
              <a:buBlip>
                <a:blip r:embed="rId2"/>
              </a:buBlip>
              <a:defRPr sz="3000"/>
            </a:lvl4pPr>
            <a:lvl5pPr marL="1841500" indent="-368300">
              <a:spcBef>
                <a:spcPts val="2800"/>
              </a:spcBef>
              <a:buBlip>
                <a:blip r:embed="rId2"/>
              </a:buBlip>
              <a:defRPr sz="3000"/>
            </a:lvl5pPr>
          </a:lstStyle>
          <a:p>
            <a:pPr/>
            <a:r>
              <a:t>Gövde Düzeyi Bir</a:t>
            </a:r>
          </a:p>
          <a:p>
            <a:pPr lvl="1"/>
            <a:r>
              <a:t>Gövde Düzeyi İki</a:t>
            </a:r>
          </a:p>
          <a:p>
            <a:pPr lvl="2"/>
            <a:r>
              <a:t>Gövde Düzeyi Üç</a:t>
            </a:r>
          </a:p>
          <a:p>
            <a:pPr lvl="3"/>
            <a:r>
              <a:t>Gövde Düzeyi Dört</a:t>
            </a:r>
          </a:p>
          <a:p>
            <a:pPr lvl="4"/>
            <a:r>
              <a:t>Gövde Düzeyi Beş</a:t>
            </a:r>
          </a:p>
        </p:txBody>
      </p:sp>
      <p:sp>
        <p:nvSpPr>
          <p:cNvPr id="68" name="Shape 68"/>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type="tx" showMasterSp="1" showMasterPhAnim="1">
  <p:cSld name="Maddeler">
    <p:spTree>
      <p:nvGrpSpPr>
        <p:cNvPr id="1" name=""/>
        <p:cNvGrpSpPr/>
        <p:nvPr/>
      </p:nvGrpSpPr>
      <p:grpSpPr>
        <a:xfrm>
          <a:off x="0" y="0"/>
          <a:ext cx="0" cy="0"/>
          <a:chOff x="0" y="0"/>
          <a:chExt cx="0" cy="0"/>
        </a:xfrm>
      </p:grpSpPr>
      <p:sp>
        <p:nvSpPr>
          <p:cNvPr id="75" name="Shape 75"/>
          <p:cNvSpPr/>
          <p:nvPr>
            <p:ph type="body" idx="1"/>
          </p:nvPr>
        </p:nvSpPr>
        <p:spPr>
          <a:prstGeom prst="rect">
            <a:avLst/>
          </a:prstGeom>
        </p:spPr>
        <p:txBody>
          <a:bodyPr/>
          <a:lstStyle>
            <a:lvl1pPr>
              <a:buBlip>
                <a:blip r:embed="rId2"/>
              </a:buBlip>
            </a:lvl1pPr>
            <a:lvl2pPr>
              <a:buBlip>
                <a:blip r:embed="rId2"/>
              </a:buBlip>
            </a:lvl2pPr>
            <a:lvl3pPr>
              <a:buBlip>
                <a:blip r:embed="rId2"/>
              </a:buBlip>
            </a:lvl3pPr>
            <a:lvl4pPr>
              <a:buBlip>
                <a:blip r:embed="rId2"/>
              </a:buBlip>
            </a:lvl4pPr>
            <a:lvl5pPr>
              <a:buBlip>
                <a:blip r:embed="rId2"/>
              </a:buBlip>
            </a:lvl5pPr>
          </a:lstStyle>
          <a:p>
            <a:pPr/>
            <a:r>
              <a:t>Gövde Düzeyi Bir</a:t>
            </a:r>
          </a:p>
          <a:p>
            <a:pPr lvl="1"/>
            <a:r>
              <a:t>Gövde Düzeyi İki</a:t>
            </a:r>
          </a:p>
          <a:p>
            <a:pPr lvl="2"/>
            <a:r>
              <a:t>Gövde Düzeyi Üç</a:t>
            </a:r>
          </a:p>
          <a:p>
            <a:pPr lvl="3"/>
            <a:r>
              <a:t>Gövde Düzeyi Dört</a:t>
            </a:r>
          </a:p>
          <a:p>
            <a:pPr lvl="4"/>
            <a:r>
              <a:t>Gövde Düzeyi Beş</a:t>
            </a:r>
          </a:p>
        </p:txBody>
      </p:sp>
      <p:sp>
        <p:nvSpPr>
          <p:cNvPr id="76" name="Shape 76"/>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type="tx" showMasterSp="1" showMasterPhAnim="1">
  <p:cSld name="Fotoğraf - 3 Yukarı">
    <p:spTree>
      <p:nvGrpSpPr>
        <p:cNvPr id="1" name=""/>
        <p:cNvGrpSpPr/>
        <p:nvPr/>
      </p:nvGrpSpPr>
      <p:grpSpPr>
        <a:xfrm>
          <a:off x="0" y="0"/>
          <a:ext cx="0" cy="0"/>
          <a:chOff x="0" y="0"/>
          <a:chExt cx="0" cy="0"/>
        </a:xfrm>
      </p:grpSpPr>
      <p:sp>
        <p:nvSpPr>
          <p:cNvPr id="83" name="Shape 83"/>
          <p:cNvSpPr/>
          <p:nvPr>
            <p:ph type="pic" sz="quarter" idx="13"/>
          </p:nvPr>
        </p:nvSpPr>
        <p:spPr>
          <a:xfrm>
            <a:off x="7396540" y="812918"/>
            <a:ext cx="4660901" cy="2984501"/>
          </a:xfrm>
          <a:prstGeom prst="rect">
            <a:avLst/>
          </a:prstGeom>
          <a:ln w="9525">
            <a:round/>
          </a:ln>
        </p:spPr>
        <p:txBody>
          <a:bodyPr lIns="91439" tIns="45719" rIns="91439" bIns="45719" anchor="t">
            <a:noAutofit/>
          </a:bodyPr>
          <a:lstStyle/>
          <a:p>
            <a:pPr/>
          </a:p>
        </p:txBody>
      </p:sp>
      <p:sp>
        <p:nvSpPr>
          <p:cNvPr id="84" name="Shape 84"/>
          <p:cNvSpPr/>
          <p:nvPr>
            <p:ph type="pic" sz="quarter" idx="14"/>
          </p:nvPr>
        </p:nvSpPr>
        <p:spPr>
          <a:xfrm>
            <a:off x="7396540" y="4038718"/>
            <a:ext cx="4660901" cy="4864101"/>
          </a:xfrm>
          <a:prstGeom prst="rect">
            <a:avLst/>
          </a:prstGeom>
          <a:ln w="9525">
            <a:round/>
          </a:ln>
        </p:spPr>
        <p:txBody>
          <a:bodyPr lIns="91439" tIns="45719" rIns="91439" bIns="45719" anchor="t">
            <a:noAutofit/>
          </a:bodyPr>
          <a:lstStyle/>
          <a:p>
            <a:pPr/>
          </a:p>
        </p:txBody>
      </p:sp>
      <p:sp>
        <p:nvSpPr>
          <p:cNvPr id="85" name="Shape 85"/>
          <p:cNvSpPr/>
          <p:nvPr>
            <p:ph type="pic" sz="half" idx="15"/>
          </p:nvPr>
        </p:nvSpPr>
        <p:spPr>
          <a:xfrm>
            <a:off x="952500" y="825500"/>
            <a:ext cx="6197600" cy="8089900"/>
          </a:xfrm>
          <a:prstGeom prst="rect">
            <a:avLst/>
          </a:prstGeom>
          <a:ln w="9525">
            <a:round/>
          </a:ln>
        </p:spPr>
        <p:txBody>
          <a:bodyPr lIns="91439" tIns="45719" rIns="91439" bIns="45719" anchor="t">
            <a:noAutofit/>
          </a:bodyPr>
          <a:lstStyle/>
          <a:p>
            <a:pPr/>
          </a:p>
        </p:txBody>
      </p:sp>
      <p:sp>
        <p:nvSpPr>
          <p:cNvPr id="86" name="Shape 86"/>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standalone="yes"?><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jpeg"/><Relationship Id="rId3" Type="http://schemas.openxmlformats.org/officeDocument/2006/relationships/image" Target="../media/image1.png"/><Relationship Id="rId4" Type="http://schemas.openxmlformats.org/officeDocument/2006/relationships/slideLayout" Target="../slideLayouts/slideLayout1.xml"/><Relationship Id="rId5" Type="http://schemas.openxmlformats.org/officeDocument/2006/relationships/slideLayout" Target="../slideLayouts/slideLayout2.xml"/><Relationship Id="rId6" Type="http://schemas.openxmlformats.org/officeDocument/2006/relationships/slideLayout" Target="../slideLayouts/slideLayout3.xml"/><Relationship Id="rId7" Type="http://schemas.openxmlformats.org/officeDocument/2006/relationships/slideLayout" Target="../slideLayouts/slideLayout4.xml"/><Relationship Id="rId8" Type="http://schemas.openxmlformats.org/officeDocument/2006/relationships/slideLayout" Target="../slideLayouts/slideLayout5.xml"/><Relationship Id="rId9" Type="http://schemas.openxmlformats.org/officeDocument/2006/relationships/slideLayout" Target="../slideLayouts/slideLayout6.xml"/><Relationship Id="rId10" Type="http://schemas.openxmlformats.org/officeDocument/2006/relationships/slideLayout" Target="../slideLayouts/slideLayout7.xml"/><Relationship Id="rId11" Type="http://schemas.openxmlformats.org/officeDocument/2006/relationships/slideLayout" Target="../slideLayouts/slideLayout8.xml"/><Relationship Id="rId12" Type="http://schemas.openxmlformats.org/officeDocument/2006/relationships/slideLayout" Target="../slideLayouts/slideLayout9.xml"/><Relationship Id="rId13" Type="http://schemas.openxmlformats.org/officeDocument/2006/relationships/slideLayout" Target="../slideLayouts/slideLayout10.xml"/><Relationship Id="rId14" Type="http://schemas.openxmlformats.org/officeDocument/2006/relationships/slideLayout" Target="../slideLayouts/slideLayout11.xml"/><Relationship Id="rId15"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2" name="Shape 2"/>
          <p:cNvSpPr/>
          <p:nvPr>
            <p:ph type="body" idx="1"/>
          </p:nvPr>
        </p:nvSpPr>
        <p:spPr>
          <a:xfrm>
            <a:off x="1270000" y="1168400"/>
            <a:ext cx="10464800" cy="74168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fontScale="100000" lnSpcReduction="0"/>
          </a:bodyPr>
          <a:lstStyle>
            <a:lvl1pPr>
              <a:buBlip>
                <a:blip r:embed="rId3"/>
              </a:buBlip>
            </a:lvl1pPr>
            <a:lvl2pPr>
              <a:buBlip>
                <a:blip r:embed="rId3"/>
              </a:buBlip>
            </a:lvl2pPr>
            <a:lvl3pPr>
              <a:buBlip>
                <a:blip r:embed="rId3"/>
              </a:buBlip>
            </a:lvl3pPr>
            <a:lvl4pPr>
              <a:buBlip>
                <a:blip r:embed="rId3"/>
              </a:buBlip>
            </a:lvl4pPr>
            <a:lvl5pPr>
              <a:buBlip>
                <a:blip r:embed="rId3"/>
              </a:buBlip>
            </a:lvl5pPr>
          </a:lstStyle>
          <a:p>
            <a:pPr/>
            <a:r>
              <a:t>Gövde Düzeyi Bir</a:t>
            </a:r>
          </a:p>
          <a:p>
            <a:pPr lvl="1"/>
            <a:r>
              <a:t>Gövde Düzeyi İki</a:t>
            </a:r>
          </a:p>
          <a:p>
            <a:pPr lvl="2"/>
            <a:r>
              <a:t>Gövde Düzeyi Üç</a:t>
            </a:r>
          </a:p>
          <a:p>
            <a:pPr lvl="3"/>
            <a:r>
              <a:t>Gövde Düzeyi Dört</a:t>
            </a:r>
          </a:p>
          <a:p>
            <a:pPr lvl="4"/>
            <a:r>
              <a:t>Gövde Düzeyi Beş</a:t>
            </a:r>
          </a:p>
        </p:txBody>
      </p:sp>
      <p:sp>
        <p:nvSpPr>
          <p:cNvPr id="3" name="Shape 3"/>
          <p:cNvSpPr/>
          <p:nvPr>
            <p:ph type="title"/>
          </p:nvPr>
        </p:nvSpPr>
        <p:spPr>
          <a:xfrm>
            <a:off x="1270000" y="635000"/>
            <a:ext cx="10464800" cy="21082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fontScale="100000" lnSpcReduction="0"/>
          </a:bodyPr>
          <a:lstStyle/>
          <a:p>
            <a:pPr/>
            <a:r>
              <a:t>Başlık Metni</a:t>
            </a:r>
          </a:p>
        </p:txBody>
      </p:sp>
      <p:sp>
        <p:nvSpPr>
          <p:cNvPr id="4" name="Shape 4"/>
          <p:cNvSpPr/>
          <p:nvPr>
            <p:ph type="sldNum" sz="quarter" idx="2"/>
          </p:nvPr>
        </p:nvSpPr>
        <p:spPr>
          <a:xfrm>
            <a:off x="6338018" y="9296400"/>
            <a:ext cx="322042" cy="466472"/>
          </a:xfrm>
          <a:prstGeom prst="rect">
            <a:avLst/>
          </a:prstGeom>
          <a:ln w="12700">
            <a:miter lim="400000"/>
          </a:ln>
        </p:spPr>
        <p:txBody>
          <a:bodyPr wrap="none" lIns="50800" tIns="50800" rIns="50800" bIns="50800">
            <a:spAutoFit/>
          </a:bodyPr>
          <a:lstStyle>
            <a:lvl1pPr>
              <a:defRPr sz="1800"/>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4"/>
    <p:sldLayoutId id="2147483650" r:id="rId5"/>
    <p:sldLayoutId id="2147483651" r:id="rId6"/>
    <p:sldLayoutId id="2147483652" r:id="rId7"/>
    <p:sldLayoutId id="2147483653" r:id="rId8"/>
    <p:sldLayoutId id="2147483654" r:id="rId9"/>
    <p:sldLayoutId id="2147483655" r:id="rId10"/>
    <p:sldLayoutId id="2147483656" r:id="rId11"/>
    <p:sldLayoutId id="2147483657" r:id="rId12"/>
    <p:sldLayoutId id="2147483658" r:id="rId13"/>
    <p:sldLayoutId id="2147483659" r:id="rId14"/>
    <p:sldLayoutId id="2147483660" r:id="rId15"/>
  </p:sldLayoutIdLst>
  <p:transition xmlns:p14="http://schemas.microsoft.com/office/powerpoint/2010/main" spd="med" advClick="1"/>
  <p:txStyles>
    <p:titleStyle>
      <a:lvl1pPr marL="0" marR="0" indent="0" algn="l" defTabSz="584200" latinLnBrk="0">
        <a:lnSpc>
          <a:spcPct val="100000"/>
        </a:lnSpc>
        <a:spcBef>
          <a:spcPts val="0"/>
        </a:spcBef>
        <a:spcAft>
          <a:spcPts val="0"/>
        </a:spcAft>
        <a:buClrTx/>
        <a:buSzTx/>
        <a:buFontTx/>
        <a:buNone/>
        <a:tabLst/>
        <a:defRPr b="0" baseline="0" cap="none" i="0" spc="0" strike="noStrike" sz="7200" u="none">
          <a:ln>
            <a:noFill/>
          </a:ln>
          <a:solidFill>
            <a:srgbClr val="3E231A"/>
          </a:solidFill>
          <a:uFillTx/>
          <a:latin typeface="+mn-lt"/>
          <a:ea typeface="+mn-ea"/>
          <a:cs typeface="+mn-cs"/>
          <a:sym typeface="Noteworthy Light"/>
        </a:defRPr>
      </a:lvl1pPr>
      <a:lvl2pPr marL="0" marR="0" indent="228600" algn="l" defTabSz="584200" latinLnBrk="0">
        <a:lnSpc>
          <a:spcPct val="100000"/>
        </a:lnSpc>
        <a:spcBef>
          <a:spcPts val="0"/>
        </a:spcBef>
        <a:spcAft>
          <a:spcPts val="0"/>
        </a:spcAft>
        <a:buClrTx/>
        <a:buSzTx/>
        <a:buFontTx/>
        <a:buNone/>
        <a:tabLst/>
        <a:defRPr b="0" baseline="0" cap="none" i="0" spc="0" strike="noStrike" sz="7200" u="none">
          <a:ln>
            <a:noFill/>
          </a:ln>
          <a:solidFill>
            <a:srgbClr val="3E231A"/>
          </a:solidFill>
          <a:uFillTx/>
          <a:latin typeface="+mn-lt"/>
          <a:ea typeface="+mn-ea"/>
          <a:cs typeface="+mn-cs"/>
          <a:sym typeface="Noteworthy Light"/>
        </a:defRPr>
      </a:lvl2pPr>
      <a:lvl3pPr marL="0" marR="0" indent="457200" algn="l" defTabSz="584200" latinLnBrk="0">
        <a:lnSpc>
          <a:spcPct val="100000"/>
        </a:lnSpc>
        <a:spcBef>
          <a:spcPts val="0"/>
        </a:spcBef>
        <a:spcAft>
          <a:spcPts val="0"/>
        </a:spcAft>
        <a:buClrTx/>
        <a:buSzTx/>
        <a:buFontTx/>
        <a:buNone/>
        <a:tabLst/>
        <a:defRPr b="0" baseline="0" cap="none" i="0" spc="0" strike="noStrike" sz="7200" u="none">
          <a:ln>
            <a:noFill/>
          </a:ln>
          <a:solidFill>
            <a:srgbClr val="3E231A"/>
          </a:solidFill>
          <a:uFillTx/>
          <a:latin typeface="+mn-lt"/>
          <a:ea typeface="+mn-ea"/>
          <a:cs typeface="+mn-cs"/>
          <a:sym typeface="Noteworthy Light"/>
        </a:defRPr>
      </a:lvl3pPr>
      <a:lvl4pPr marL="0" marR="0" indent="685800" algn="l" defTabSz="584200" latinLnBrk="0">
        <a:lnSpc>
          <a:spcPct val="100000"/>
        </a:lnSpc>
        <a:spcBef>
          <a:spcPts val="0"/>
        </a:spcBef>
        <a:spcAft>
          <a:spcPts val="0"/>
        </a:spcAft>
        <a:buClrTx/>
        <a:buSzTx/>
        <a:buFontTx/>
        <a:buNone/>
        <a:tabLst/>
        <a:defRPr b="0" baseline="0" cap="none" i="0" spc="0" strike="noStrike" sz="7200" u="none">
          <a:ln>
            <a:noFill/>
          </a:ln>
          <a:solidFill>
            <a:srgbClr val="3E231A"/>
          </a:solidFill>
          <a:uFillTx/>
          <a:latin typeface="+mn-lt"/>
          <a:ea typeface="+mn-ea"/>
          <a:cs typeface="+mn-cs"/>
          <a:sym typeface="Noteworthy Light"/>
        </a:defRPr>
      </a:lvl4pPr>
      <a:lvl5pPr marL="0" marR="0" indent="914400" algn="l" defTabSz="584200" latinLnBrk="0">
        <a:lnSpc>
          <a:spcPct val="100000"/>
        </a:lnSpc>
        <a:spcBef>
          <a:spcPts val="0"/>
        </a:spcBef>
        <a:spcAft>
          <a:spcPts val="0"/>
        </a:spcAft>
        <a:buClrTx/>
        <a:buSzTx/>
        <a:buFontTx/>
        <a:buNone/>
        <a:tabLst/>
        <a:defRPr b="0" baseline="0" cap="none" i="0" spc="0" strike="noStrike" sz="7200" u="none">
          <a:ln>
            <a:noFill/>
          </a:ln>
          <a:solidFill>
            <a:srgbClr val="3E231A"/>
          </a:solidFill>
          <a:uFillTx/>
          <a:latin typeface="+mn-lt"/>
          <a:ea typeface="+mn-ea"/>
          <a:cs typeface="+mn-cs"/>
          <a:sym typeface="Noteworthy Light"/>
        </a:defRPr>
      </a:lvl5pPr>
      <a:lvl6pPr marL="0" marR="0" indent="1143000" algn="l" defTabSz="584200" latinLnBrk="0">
        <a:lnSpc>
          <a:spcPct val="100000"/>
        </a:lnSpc>
        <a:spcBef>
          <a:spcPts val="0"/>
        </a:spcBef>
        <a:spcAft>
          <a:spcPts val="0"/>
        </a:spcAft>
        <a:buClrTx/>
        <a:buSzTx/>
        <a:buFontTx/>
        <a:buNone/>
        <a:tabLst/>
        <a:defRPr b="0" baseline="0" cap="none" i="0" spc="0" strike="noStrike" sz="7200" u="none">
          <a:ln>
            <a:noFill/>
          </a:ln>
          <a:solidFill>
            <a:srgbClr val="3E231A"/>
          </a:solidFill>
          <a:uFillTx/>
          <a:latin typeface="+mn-lt"/>
          <a:ea typeface="+mn-ea"/>
          <a:cs typeface="+mn-cs"/>
          <a:sym typeface="Noteworthy Light"/>
        </a:defRPr>
      </a:lvl6pPr>
      <a:lvl7pPr marL="0" marR="0" indent="1371600" algn="l" defTabSz="584200" latinLnBrk="0">
        <a:lnSpc>
          <a:spcPct val="100000"/>
        </a:lnSpc>
        <a:spcBef>
          <a:spcPts val="0"/>
        </a:spcBef>
        <a:spcAft>
          <a:spcPts val="0"/>
        </a:spcAft>
        <a:buClrTx/>
        <a:buSzTx/>
        <a:buFontTx/>
        <a:buNone/>
        <a:tabLst/>
        <a:defRPr b="0" baseline="0" cap="none" i="0" spc="0" strike="noStrike" sz="7200" u="none">
          <a:ln>
            <a:noFill/>
          </a:ln>
          <a:solidFill>
            <a:srgbClr val="3E231A"/>
          </a:solidFill>
          <a:uFillTx/>
          <a:latin typeface="+mn-lt"/>
          <a:ea typeface="+mn-ea"/>
          <a:cs typeface="+mn-cs"/>
          <a:sym typeface="Noteworthy Light"/>
        </a:defRPr>
      </a:lvl7pPr>
      <a:lvl8pPr marL="0" marR="0" indent="1600200" algn="l" defTabSz="584200" latinLnBrk="0">
        <a:lnSpc>
          <a:spcPct val="100000"/>
        </a:lnSpc>
        <a:spcBef>
          <a:spcPts val="0"/>
        </a:spcBef>
        <a:spcAft>
          <a:spcPts val="0"/>
        </a:spcAft>
        <a:buClrTx/>
        <a:buSzTx/>
        <a:buFontTx/>
        <a:buNone/>
        <a:tabLst/>
        <a:defRPr b="0" baseline="0" cap="none" i="0" spc="0" strike="noStrike" sz="7200" u="none">
          <a:ln>
            <a:noFill/>
          </a:ln>
          <a:solidFill>
            <a:srgbClr val="3E231A"/>
          </a:solidFill>
          <a:uFillTx/>
          <a:latin typeface="+mn-lt"/>
          <a:ea typeface="+mn-ea"/>
          <a:cs typeface="+mn-cs"/>
          <a:sym typeface="Noteworthy Light"/>
        </a:defRPr>
      </a:lvl8pPr>
      <a:lvl9pPr marL="0" marR="0" indent="1828800" algn="l" defTabSz="584200" latinLnBrk="0">
        <a:lnSpc>
          <a:spcPct val="100000"/>
        </a:lnSpc>
        <a:spcBef>
          <a:spcPts val="0"/>
        </a:spcBef>
        <a:spcAft>
          <a:spcPts val="0"/>
        </a:spcAft>
        <a:buClrTx/>
        <a:buSzTx/>
        <a:buFontTx/>
        <a:buNone/>
        <a:tabLst/>
        <a:defRPr b="0" baseline="0" cap="none" i="0" spc="0" strike="noStrike" sz="7200" u="none">
          <a:ln>
            <a:noFill/>
          </a:ln>
          <a:solidFill>
            <a:srgbClr val="3E231A"/>
          </a:solidFill>
          <a:uFillTx/>
          <a:latin typeface="+mn-lt"/>
          <a:ea typeface="+mn-ea"/>
          <a:cs typeface="+mn-cs"/>
          <a:sym typeface="Noteworthy Light"/>
        </a:defRPr>
      </a:lvl9pPr>
    </p:titleStyle>
    <p:bodyStyle>
      <a:lvl1pPr marL="469900" marR="0" indent="-469900" algn="l" defTabSz="584200" rtl="0" latinLnBrk="0">
        <a:lnSpc>
          <a:spcPct val="100000"/>
        </a:lnSpc>
        <a:spcBef>
          <a:spcPts val="3000"/>
        </a:spcBef>
        <a:spcAft>
          <a:spcPts val="0"/>
        </a:spcAft>
        <a:buClrTx/>
        <a:buSzPct val="25000"/>
        <a:buFontTx/>
        <a:buBlip>
          <a:blip r:embed="rId3"/>
        </a:buBlip>
        <a:tabLst/>
        <a:defRPr b="0" baseline="0" cap="none" i="0" spc="0" strike="noStrike" sz="3800" u="none">
          <a:ln>
            <a:noFill/>
          </a:ln>
          <a:solidFill>
            <a:srgbClr val="3E231A"/>
          </a:solidFill>
          <a:uFillTx/>
          <a:latin typeface="+mn-lt"/>
          <a:ea typeface="+mn-ea"/>
          <a:cs typeface="+mn-cs"/>
          <a:sym typeface="Noteworthy Light"/>
        </a:defRPr>
      </a:lvl1pPr>
      <a:lvl2pPr marL="939800" marR="0" indent="-469900" algn="l" defTabSz="584200" rtl="0" latinLnBrk="0">
        <a:lnSpc>
          <a:spcPct val="100000"/>
        </a:lnSpc>
        <a:spcBef>
          <a:spcPts val="3000"/>
        </a:spcBef>
        <a:spcAft>
          <a:spcPts val="0"/>
        </a:spcAft>
        <a:buClrTx/>
        <a:buSzPct val="25000"/>
        <a:buFontTx/>
        <a:buBlip>
          <a:blip r:embed="rId3"/>
        </a:buBlip>
        <a:tabLst/>
        <a:defRPr b="0" baseline="0" cap="none" i="0" spc="0" strike="noStrike" sz="3800" u="none">
          <a:ln>
            <a:noFill/>
          </a:ln>
          <a:solidFill>
            <a:srgbClr val="3E231A"/>
          </a:solidFill>
          <a:uFillTx/>
          <a:latin typeface="+mn-lt"/>
          <a:ea typeface="+mn-ea"/>
          <a:cs typeface="+mn-cs"/>
          <a:sym typeface="Noteworthy Light"/>
        </a:defRPr>
      </a:lvl2pPr>
      <a:lvl3pPr marL="1409700" marR="0" indent="-469900" algn="l" defTabSz="584200" rtl="0" latinLnBrk="0">
        <a:lnSpc>
          <a:spcPct val="100000"/>
        </a:lnSpc>
        <a:spcBef>
          <a:spcPts val="3000"/>
        </a:spcBef>
        <a:spcAft>
          <a:spcPts val="0"/>
        </a:spcAft>
        <a:buClrTx/>
        <a:buSzPct val="25000"/>
        <a:buFontTx/>
        <a:buBlip>
          <a:blip r:embed="rId3"/>
        </a:buBlip>
        <a:tabLst/>
        <a:defRPr b="0" baseline="0" cap="none" i="0" spc="0" strike="noStrike" sz="3800" u="none">
          <a:ln>
            <a:noFill/>
          </a:ln>
          <a:solidFill>
            <a:srgbClr val="3E231A"/>
          </a:solidFill>
          <a:uFillTx/>
          <a:latin typeface="+mn-lt"/>
          <a:ea typeface="+mn-ea"/>
          <a:cs typeface="+mn-cs"/>
          <a:sym typeface="Noteworthy Light"/>
        </a:defRPr>
      </a:lvl3pPr>
      <a:lvl4pPr marL="1879600" marR="0" indent="-469900" algn="l" defTabSz="584200" rtl="0" latinLnBrk="0">
        <a:lnSpc>
          <a:spcPct val="100000"/>
        </a:lnSpc>
        <a:spcBef>
          <a:spcPts val="3000"/>
        </a:spcBef>
        <a:spcAft>
          <a:spcPts val="0"/>
        </a:spcAft>
        <a:buClrTx/>
        <a:buSzPct val="25000"/>
        <a:buFontTx/>
        <a:buBlip>
          <a:blip r:embed="rId3"/>
        </a:buBlip>
        <a:tabLst/>
        <a:defRPr b="0" baseline="0" cap="none" i="0" spc="0" strike="noStrike" sz="3800" u="none">
          <a:ln>
            <a:noFill/>
          </a:ln>
          <a:solidFill>
            <a:srgbClr val="3E231A"/>
          </a:solidFill>
          <a:uFillTx/>
          <a:latin typeface="+mn-lt"/>
          <a:ea typeface="+mn-ea"/>
          <a:cs typeface="+mn-cs"/>
          <a:sym typeface="Noteworthy Light"/>
        </a:defRPr>
      </a:lvl4pPr>
      <a:lvl5pPr marL="2349500" marR="0" indent="-469900" algn="l" defTabSz="584200" rtl="0" latinLnBrk="0">
        <a:lnSpc>
          <a:spcPct val="100000"/>
        </a:lnSpc>
        <a:spcBef>
          <a:spcPts val="3000"/>
        </a:spcBef>
        <a:spcAft>
          <a:spcPts val="0"/>
        </a:spcAft>
        <a:buClrTx/>
        <a:buSzPct val="25000"/>
        <a:buFontTx/>
        <a:buBlip>
          <a:blip r:embed="rId3"/>
        </a:buBlip>
        <a:tabLst/>
        <a:defRPr b="0" baseline="0" cap="none" i="0" spc="0" strike="noStrike" sz="3800" u="none">
          <a:ln>
            <a:noFill/>
          </a:ln>
          <a:solidFill>
            <a:srgbClr val="3E231A"/>
          </a:solidFill>
          <a:uFillTx/>
          <a:latin typeface="+mn-lt"/>
          <a:ea typeface="+mn-ea"/>
          <a:cs typeface="+mn-cs"/>
          <a:sym typeface="Noteworthy Light"/>
        </a:defRPr>
      </a:lvl5pPr>
      <a:lvl6pPr marL="2819400" marR="0" indent="-469900" algn="l" defTabSz="584200" rtl="0" latinLnBrk="0">
        <a:lnSpc>
          <a:spcPct val="100000"/>
        </a:lnSpc>
        <a:spcBef>
          <a:spcPts val="3000"/>
        </a:spcBef>
        <a:spcAft>
          <a:spcPts val="0"/>
        </a:spcAft>
        <a:buClrTx/>
        <a:buSzPct val="25000"/>
        <a:buFontTx/>
        <a:buBlip>
          <a:blip r:embed="rId3"/>
        </a:buBlip>
        <a:tabLst/>
        <a:defRPr b="0" baseline="0" cap="none" i="0" spc="0" strike="noStrike" sz="3800" u="none">
          <a:ln>
            <a:noFill/>
          </a:ln>
          <a:solidFill>
            <a:srgbClr val="3E231A"/>
          </a:solidFill>
          <a:uFillTx/>
          <a:latin typeface="+mn-lt"/>
          <a:ea typeface="+mn-ea"/>
          <a:cs typeface="+mn-cs"/>
          <a:sym typeface="Noteworthy Light"/>
        </a:defRPr>
      </a:lvl6pPr>
      <a:lvl7pPr marL="3289300" marR="0" indent="-469900" algn="l" defTabSz="584200" rtl="0" latinLnBrk="0">
        <a:lnSpc>
          <a:spcPct val="100000"/>
        </a:lnSpc>
        <a:spcBef>
          <a:spcPts val="3000"/>
        </a:spcBef>
        <a:spcAft>
          <a:spcPts val="0"/>
        </a:spcAft>
        <a:buClrTx/>
        <a:buSzPct val="25000"/>
        <a:buFontTx/>
        <a:buBlip>
          <a:blip r:embed="rId3"/>
        </a:buBlip>
        <a:tabLst/>
        <a:defRPr b="0" baseline="0" cap="none" i="0" spc="0" strike="noStrike" sz="3800" u="none">
          <a:ln>
            <a:noFill/>
          </a:ln>
          <a:solidFill>
            <a:srgbClr val="3E231A"/>
          </a:solidFill>
          <a:uFillTx/>
          <a:latin typeface="+mn-lt"/>
          <a:ea typeface="+mn-ea"/>
          <a:cs typeface="+mn-cs"/>
          <a:sym typeface="Noteworthy Light"/>
        </a:defRPr>
      </a:lvl7pPr>
      <a:lvl8pPr marL="3759200" marR="0" indent="-469900" algn="l" defTabSz="584200" rtl="0" latinLnBrk="0">
        <a:lnSpc>
          <a:spcPct val="100000"/>
        </a:lnSpc>
        <a:spcBef>
          <a:spcPts val="3000"/>
        </a:spcBef>
        <a:spcAft>
          <a:spcPts val="0"/>
        </a:spcAft>
        <a:buClrTx/>
        <a:buSzPct val="25000"/>
        <a:buFontTx/>
        <a:buBlip>
          <a:blip r:embed="rId3"/>
        </a:buBlip>
        <a:tabLst/>
        <a:defRPr b="0" baseline="0" cap="none" i="0" spc="0" strike="noStrike" sz="3800" u="none">
          <a:ln>
            <a:noFill/>
          </a:ln>
          <a:solidFill>
            <a:srgbClr val="3E231A"/>
          </a:solidFill>
          <a:uFillTx/>
          <a:latin typeface="+mn-lt"/>
          <a:ea typeface="+mn-ea"/>
          <a:cs typeface="+mn-cs"/>
          <a:sym typeface="Noteworthy Light"/>
        </a:defRPr>
      </a:lvl8pPr>
      <a:lvl9pPr marL="4229100" marR="0" indent="-469900" algn="l" defTabSz="584200" rtl="0" latinLnBrk="0">
        <a:lnSpc>
          <a:spcPct val="100000"/>
        </a:lnSpc>
        <a:spcBef>
          <a:spcPts val="3000"/>
        </a:spcBef>
        <a:spcAft>
          <a:spcPts val="0"/>
        </a:spcAft>
        <a:buClrTx/>
        <a:buSzPct val="25000"/>
        <a:buFontTx/>
        <a:buBlip>
          <a:blip r:embed="rId3"/>
        </a:buBlip>
        <a:tabLst/>
        <a:defRPr b="0" baseline="0" cap="none" i="0" spc="0" strike="noStrike" sz="3800" u="none">
          <a:ln>
            <a:noFill/>
          </a:ln>
          <a:solidFill>
            <a:srgbClr val="3E231A"/>
          </a:solidFill>
          <a:uFillTx/>
          <a:latin typeface="+mn-lt"/>
          <a:ea typeface="+mn-ea"/>
          <a:cs typeface="+mn-cs"/>
          <a:sym typeface="Noteworthy Light"/>
        </a:defRPr>
      </a:lvl9pPr>
    </p:bodyStyle>
    <p:otherStyle>
      <a:lvl1pPr marL="0" marR="0" indent="0" algn="ctr" defTabSz="584200" rtl="0" latinLnBrk="0">
        <a:lnSpc>
          <a:spcPct val="100000"/>
        </a:lnSpc>
        <a:spcBef>
          <a:spcPts val="0"/>
        </a:spcBef>
        <a:spcAft>
          <a:spcPts val="0"/>
        </a:spcAft>
        <a:buClrTx/>
        <a:buSzTx/>
        <a:buFontTx/>
        <a:buNone/>
        <a:tabLst/>
        <a:defRPr b="0" baseline="0" cap="none" i="0" spc="0" strike="noStrike" sz="1800" u="none">
          <a:ln>
            <a:noFill/>
          </a:ln>
          <a:solidFill>
            <a:schemeClr val="tx1"/>
          </a:solidFill>
          <a:uFillTx/>
          <a:latin typeface="+mn-lt"/>
          <a:ea typeface="+mn-ea"/>
          <a:cs typeface="+mn-cs"/>
          <a:sym typeface="Noteworthy Light"/>
        </a:defRPr>
      </a:lvl1pPr>
      <a:lvl2pPr marL="0" marR="0" indent="228600" algn="ctr" defTabSz="584200" rtl="0" latinLnBrk="0">
        <a:lnSpc>
          <a:spcPct val="100000"/>
        </a:lnSpc>
        <a:spcBef>
          <a:spcPts val="0"/>
        </a:spcBef>
        <a:spcAft>
          <a:spcPts val="0"/>
        </a:spcAft>
        <a:buClrTx/>
        <a:buSzTx/>
        <a:buFontTx/>
        <a:buNone/>
        <a:tabLst/>
        <a:defRPr b="0" baseline="0" cap="none" i="0" spc="0" strike="noStrike" sz="1800" u="none">
          <a:ln>
            <a:noFill/>
          </a:ln>
          <a:solidFill>
            <a:schemeClr val="tx1"/>
          </a:solidFill>
          <a:uFillTx/>
          <a:latin typeface="+mn-lt"/>
          <a:ea typeface="+mn-ea"/>
          <a:cs typeface="+mn-cs"/>
          <a:sym typeface="Noteworthy Light"/>
        </a:defRPr>
      </a:lvl2pPr>
      <a:lvl3pPr marL="0" marR="0" indent="457200" algn="ctr" defTabSz="584200" rtl="0" latinLnBrk="0">
        <a:lnSpc>
          <a:spcPct val="100000"/>
        </a:lnSpc>
        <a:spcBef>
          <a:spcPts val="0"/>
        </a:spcBef>
        <a:spcAft>
          <a:spcPts val="0"/>
        </a:spcAft>
        <a:buClrTx/>
        <a:buSzTx/>
        <a:buFontTx/>
        <a:buNone/>
        <a:tabLst/>
        <a:defRPr b="0" baseline="0" cap="none" i="0" spc="0" strike="noStrike" sz="1800" u="none">
          <a:ln>
            <a:noFill/>
          </a:ln>
          <a:solidFill>
            <a:schemeClr val="tx1"/>
          </a:solidFill>
          <a:uFillTx/>
          <a:latin typeface="+mn-lt"/>
          <a:ea typeface="+mn-ea"/>
          <a:cs typeface="+mn-cs"/>
          <a:sym typeface="Noteworthy Light"/>
        </a:defRPr>
      </a:lvl3pPr>
      <a:lvl4pPr marL="0" marR="0" indent="685800" algn="ctr" defTabSz="584200" rtl="0" latinLnBrk="0">
        <a:lnSpc>
          <a:spcPct val="100000"/>
        </a:lnSpc>
        <a:spcBef>
          <a:spcPts val="0"/>
        </a:spcBef>
        <a:spcAft>
          <a:spcPts val="0"/>
        </a:spcAft>
        <a:buClrTx/>
        <a:buSzTx/>
        <a:buFontTx/>
        <a:buNone/>
        <a:tabLst/>
        <a:defRPr b="0" baseline="0" cap="none" i="0" spc="0" strike="noStrike" sz="1800" u="none">
          <a:ln>
            <a:noFill/>
          </a:ln>
          <a:solidFill>
            <a:schemeClr val="tx1"/>
          </a:solidFill>
          <a:uFillTx/>
          <a:latin typeface="+mn-lt"/>
          <a:ea typeface="+mn-ea"/>
          <a:cs typeface="+mn-cs"/>
          <a:sym typeface="Noteworthy Light"/>
        </a:defRPr>
      </a:lvl4pPr>
      <a:lvl5pPr marL="0" marR="0" indent="914400" algn="ctr" defTabSz="584200" rtl="0" latinLnBrk="0">
        <a:lnSpc>
          <a:spcPct val="100000"/>
        </a:lnSpc>
        <a:spcBef>
          <a:spcPts val="0"/>
        </a:spcBef>
        <a:spcAft>
          <a:spcPts val="0"/>
        </a:spcAft>
        <a:buClrTx/>
        <a:buSzTx/>
        <a:buFontTx/>
        <a:buNone/>
        <a:tabLst/>
        <a:defRPr b="0" baseline="0" cap="none" i="0" spc="0" strike="noStrike" sz="1800" u="none">
          <a:ln>
            <a:noFill/>
          </a:ln>
          <a:solidFill>
            <a:schemeClr val="tx1"/>
          </a:solidFill>
          <a:uFillTx/>
          <a:latin typeface="+mn-lt"/>
          <a:ea typeface="+mn-ea"/>
          <a:cs typeface="+mn-cs"/>
          <a:sym typeface="Noteworthy Light"/>
        </a:defRPr>
      </a:lvl5pPr>
      <a:lvl6pPr marL="0" marR="0" indent="1143000" algn="ctr" defTabSz="584200" rtl="0" latinLnBrk="0">
        <a:lnSpc>
          <a:spcPct val="100000"/>
        </a:lnSpc>
        <a:spcBef>
          <a:spcPts val="0"/>
        </a:spcBef>
        <a:spcAft>
          <a:spcPts val="0"/>
        </a:spcAft>
        <a:buClrTx/>
        <a:buSzTx/>
        <a:buFontTx/>
        <a:buNone/>
        <a:tabLst/>
        <a:defRPr b="0" baseline="0" cap="none" i="0" spc="0" strike="noStrike" sz="1800" u="none">
          <a:ln>
            <a:noFill/>
          </a:ln>
          <a:solidFill>
            <a:schemeClr val="tx1"/>
          </a:solidFill>
          <a:uFillTx/>
          <a:latin typeface="+mn-lt"/>
          <a:ea typeface="+mn-ea"/>
          <a:cs typeface="+mn-cs"/>
          <a:sym typeface="Noteworthy Light"/>
        </a:defRPr>
      </a:lvl6pPr>
      <a:lvl7pPr marL="0" marR="0" indent="1371600" algn="ctr" defTabSz="584200" rtl="0" latinLnBrk="0">
        <a:lnSpc>
          <a:spcPct val="100000"/>
        </a:lnSpc>
        <a:spcBef>
          <a:spcPts val="0"/>
        </a:spcBef>
        <a:spcAft>
          <a:spcPts val="0"/>
        </a:spcAft>
        <a:buClrTx/>
        <a:buSzTx/>
        <a:buFontTx/>
        <a:buNone/>
        <a:tabLst/>
        <a:defRPr b="0" baseline="0" cap="none" i="0" spc="0" strike="noStrike" sz="1800" u="none">
          <a:ln>
            <a:noFill/>
          </a:ln>
          <a:solidFill>
            <a:schemeClr val="tx1"/>
          </a:solidFill>
          <a:uFillTx/>
          <a:latin typeface="+mn-lt"/>
          <a:ea typeface="+mn-ea"/>
          <a:cs typeface="+mn-cs"/>
          <a:sym typeface="Noteworthy Light"/>
        </a:defRPr>
      </a:lvl7pPr>
      <a:lvl8pPr marL="0" marR="0" indent="1600200" algn="ctr" defTabSz="584200" rtl="0" latinLnBrk="0">
        <a:lnSpc>
          <a:spcPct val="100000"/>
        </a:lnSpc>
        <a:spcBef>
          <a:spcPts val="0"/>
        </a:spcBef>
        <a:spcAft>
          <a:spcPts val="0"/>
        </a:spcAft>
        <a:buClrTx/>
        <a:buSzTx/>
        <a:buFontTx/>
        <a:buNone/>
        <a:tabLst/>
        <a:defRPr b="0" baseline="0" cap="none" i="0" spc="0" strike="noStrike" sz="1800" u="none">
          <a:ln>
            <a:noFill/>
          </a:ln>
          <a:solidFill>
            <a:schemeClr val="tx1"/>
          </a:solidFill>
          <a:uFillTx/>
          <a:latin typeface="+mn-lt"/>
          <a:ea typeface="+mn-ea"/>
          <a:cs typeface="+mn-cs"/>
          <a:sym typeface="Noteworthy Light"/>
        </a:defRPr>
      </a:lvl8pPr>
      <a:lvl9pPr marL="0" marR="0" indent="1828800" algn="ctr" defTabSz="584200" rtl="0" latinLnBrk="0">
        <a:lnSpc>
          <a:spcPct val="100000"/>
        </a:lnSpc>
        <a:spcBef>
          <a:spcPts val="0"/>
        </a:spcBef>
        <a:spcAft>
          <a:spcPts val="0"/>
        </a:spcAft>
        <a:buClrTx/>
        <a:buSzTx/>
        <a:buFontTx/>
        <a:buNone/>
        <a:tabLst/>
        <a:defRPr b="0" baseline="0" cap="none" i="0" spc="0" strike="noStrike" sz="1800" u="none">
          <a:ln>
            <a:noFill/>
          </a:ln>
          <a:solidFill>
            <a:schemeClr val="tx1"/>
          </a:solidFill>
          <a:uFillTx/>
          <a:latin typeface="+mn-lt"/>
          <a:ea typeface="+mn-ea"/>
          <a:cs typeface="+mn-cs"/>
          <a:sym typeface="Noteworthy Light"/>
        </a:defRPr>
      </a:lvl9pPr>
    </p:otherStyle>
  </p:txStyles>
</p:sldMaster>
</file>

<file path=ppt/slides/_rels/slide1.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png"/></Relationships>

</file>

<file path=ppt/slides/_rels/slide11.xml.rels><?xml version="1.0" encoding="UTF-8" standalone="yes"?><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png"/></Relationships>

</file>

<file path=ppt/slides/_rels/slide2.xml.rels><?xml version="1.0" encoding="UTF-8" standalone="yes"?><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png"/></Relationships>

</file>

<file path=ppt/slides/_rels/slide3.xml.rels><?xml version="1.0" encoding="UTF-8" standalone="yes"?><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png"/></Relationships>

</file>

<file path=ppt/slides/_rels/slide4.xml.rels><?xml version="1.0" encoding="UTF-8" standalone="yes"?><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png"/></Relationships>

</file>

<file path=ppt/slides/_rels/slide5.xml.rels><?xml version="1.0" encoding="UTF-8" standalone="yes"?><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png"/></Relationships>

</file>

<file path=ppt/slides/_rels/slide6.xml.rels><?xml version="1.0" encoding="UTF-8" standalone="yes"?><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png"/></Relationships>

</file>

<file path=ppt/slides/_rels/slide7.xml.rels><?xml version="1.0" encoding="UTF-8" standalone="yes"?><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png"/></Relationships>

</file>

<file path=ppt/slides/_rels/slide8.xml.rels><?xml version="1.0" encoding="UTF-8" standalone="yes"?><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png"/></Relationships>

</file>

<file path=ppt/slides/_rels/slide9.xml.rels><?xml version="1.0" encoding="UTF-8" standalone="yes"?><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19" name="Shape 119"/>
          <p:cNvSpPr/>
          <p:nvPr>
            <p:ph type="ctrTitle"/>
          </p:nvPr>
        </p:nvSpPr>
        <p:spPr>
          <a:prstGeom prst="rect">
            <a:avLst/>
          </a:prstGeom>
        </p:spPr>
        <p:txBody>
          <a:bodyPr/>
          <a:lstStyle/>
          <a:p>
            <a:pPr/>
            <a:r>
              <a:t>Kamunun Bilme Hakkı ve Araştırmacı Gazetecilik</a:t>
            </a:r>
          </a:p>
        </p:txBody>
      </p:sp>
      <p:sp>
        <p:nvSpPr>
          <p:cNvPr id="120" name="Shape 120"/>
          <p:cNvSpPr/>
          <p:nvPr>
            <p:ph type="subTitle" sz="quarter" idx="1"/>
          </p:nvPr>
        </p:nvSpPr>
        <p:spPr>
          <a:prstGeom prst="rect">
            <a:avLst/>
          </a:prstGeom>
        </p:spPr>
        <p:txBody>
          <a:bodyPr/>
          <a:lstStyle/>
          <a:p>
            <a:pPr/>
            <a:r>
              <a:t>Öğr. Gör. Gül Keçelioğlu</a:t>
            </a:r>
          </a:p>
        </p:txBody>
      </p:sp>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46" name="Shape 146"/>
          <p:cNvSpPr/>
          <p:nvPr>
            <p:ph type="title"/>
          </p:nvPr>
        </p:nvSpPr>
        <p:spPr>
          <a:prstGeom prst="rect">
            <a:avLst/>
          </a:prstGeom>
        </p:spPr>
        <p:txBody>
          <a:bodyPr/>
          <a:lstStyle>
            <a:lvl1pPr defTabSz="514095">
              <a:defRPr sz="6336"/>
            </a:lvl1pPr>
          </a:lstStyle>
          <a:p>
            <a:pPr/>
            <a:r>
              <a:t>Sivil Toplum, Bilme Hakkı ve Basın</a:t>
            </a:r>
          </a:p>
        </p:txBody>
      </p:sp>
      <p:sp>
        <p:nvSpPr>
          <p:cNvPr id="147" name="Shape 147"/>
          <p:cNvSpPr/>
          <p:nvPr>
            <p:ph type="body" idx="1"/>
          </p:nvPr>
        </p:nvSpPr>
        <p:spPr>
          <a:prstGeom prst="rect">
            <a:avLst/>
          </a:prstGeom>
        </p:spPr>
        <p:txBody>
          <a:bodyPr/>
          <a:lstStyle/>
          <a:p>
            <a:pPr marL="408812" indent="-408812" defTabSz="508254">
              <a:spcBef>
                <a:spcPts val="2600"/>
              </a:spcBef>
              <a:buBlip>
                <a:blip r:embed="rId2"/>
              </a:buBlip>
              <a:defRPr sz="3306"/>
            </a:pPr>
            <a:r>
              <a:t>Gazeteciliğin günümüzdeki durumunu düşündüğümüzde liberal tezlerin de, bu tezlere dayanarak ortaya atılan toplumsal sorumluluk yaklaşımının da  basının kamunun bilme hakkını sağlaması konusunda fazlasıyla iyimser olduklarını söyleyebiliriz.</a:t>
            </a:r>
          </a:p>
          <a:p>
            <a:pPr marL="408812" indent="-408812" defTabSz="508254">
              <a:spcBef>
                <a:spcPts val="2600"/>
              </a:spcBef>
              <a:buBlip>
                <a:blip r:embed="rId2"/>
              </a:buBlip>
              <a:defRPr sz="3306"/>
            </a:pPr>
            <a:r>
              <a:t>Günümüzde yine kaynağını liberal tezlerden alan sivil toplum görüşü, sivil toplum örgütlenmelerinin bilme hakkının elde edilmesinde önemli bir rol oynayabileceği üzerinde durulmaktadır.</a:t>
            </a:r>
          </a:p>
        </p:txBody>
      </p:sp>
    </p:spTree>
  </p:cSld>
  <p:clrMapOvr>
    <a:masterClrMapping/>
  </p:clrMapOvr>
  <p:transition xmlns:p14="http://schemas.microsoft.com/office/powerpoint/2010/main" spd="med" advClick="1" p14:dur="1000"/>
</p:sld>
</file>

<file path=ppt/slides/slide1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49" name="Shape 149"/>
          <p:cNvSpPr/>
          <p:nvPr>
            <p:ph type="title"/>
          </p:nvPr>
        </p:nvSpPr>
        <p:spPr>
          <a:prstGeom prst="rect">
            <a:avLst/>
          </a:prstGeom>
        </p:spPr>
        <p:txBody>
          <a:bodyPr/>
          <a:lstStyle>
            <a:lvl1pPr defTabSz="455675">
              <a:defRPr sz="5615"/>
            </a:lvl1pPr>
          </a:lstStyle>
          <a:p>
            <a:pPr/>
            <a:r>
              <a:t>Araştırmacı Gazetecilik ve Bilme Hakkı</a:t>
            </a:r>
          </a:p>
        </p:txBody>
      </p:sp>
      <p:sp>
        <p:nvSpPr>
          <p:cNvPr id="150" name="Shape 150"/>
          <p:cNvSpPr/>
          <p:nvPr>
            <p:ph type="body" idx="1"/>
          </p:nvPr>
        </p:nvSpPr>
        <p:spPr>
          <a:prstGeom prst="rect">
            <a:avLst/>
          </a:prstGeom>
        </p:spPr>
        <p:txBody>
          <a:bodyPr/>
          <a:lstStyle/>
          <a:p>
            <a:pPr>
              <a:buBlip>
                <a:blip r:embed="rId2"/>
              </a:buBlip>
            </a:pPr>
            <a:r>
              <a:t>Günümüzde araştırmacı gazetecilik faaliyeti tam da liberal düşüncenin temel kaynaklarında gazetecilere atfedilen rolleri yerine getirmek amacıyla yapılıyor.</a:t>
            </a:r>
          </a:p>
          <a:p>
            <a:pPr>
              <a:buBlip>
                <a:blip r:embed="rId2"/>
              </a:buBlip>
            </a:pPr>
            <a:r>
              <a:t>Halkın bilme hakkı ve yönetimin hesap verme sorumluluğu araştırmacı gazeteciliğin toplumsal meşruiyetini sağlayan iki başlık olarak ele alınıyor.</a:t>
            </a:r>
          </a:p>
        </p:txBody>
      </p:sp>
    </p:spTree>
  </p:cSld>
  <p:clrMapOvr>
    <a:masterClrMapping/>
  </p:clrMapOvr>
  <p:transition xmlns:p14="http://schemas.microsoft.com/office/powerpoint/2010/main" spd="med" advClick="1" p14:dur="1000"/>
</p:sld>
</file>

<file path=ppt/slides/slide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22" name="Shape 122"/>
          <p:cNvSpPr/>
          <p:nvPr>
            <p:ph type="title"/>
          </p:nvPr>
        </p:nvSpPr>
        <p:spPr>
          <a:prstGeom prst="rect">
            <a:avLst/>
          </a:prstGeom>
        </p:spPr>
        <p:txBody>
          <a:bodyPr/>
          <a:lstStyle>
            <a:lvl1pPr defTabSz="391414">
              <a:defRPr sz="4824"/>
            </a:lvl1pPr>
          </a:lstStyle>
          <a:p>
            <a:pPr/>
            <a:r>
              <a:t>Liberal Yaklaşım, Bilme Hakkı ve Basın Özgürlüğü</a:t>
            </a:r>
          </a:p>
        </p:txBody>
      </p:sp>
      <p:sp>
        <p:nvSpPr>
          <p:cNvPr id="123" name="Shape 123"/>
          <p:cNvSpPr/>
          <p:nvPr>
            <p:ph type="body" idx="1"/>
          </p:nvPr>
        </p:nvSpPr>
        <p:spPr>
          <a:prstGeom prst="rect">
            <a:avLst/>
          </a:prstGeom>
        </p:spPr>
        <p:txBody>
          <a:bodyPr/>
          <a:lstStyle/>
          <a:p>
            <a:pPr marL="432308" indent="-432308" defTabSz="537463">
              <a:spcBef>
                <a:spcPts val="2700"/>
              </a:spcBef>
              <a:buBlip>
                <a:blip r:embed="rId2"/>
              </a:buBlip>
              <a:defRPr sz="3496"/>
            </a:pPr>
            <a:r>
              <a:t>Liberal düşüncenin temelleri atılırken basına ifade özgürlüğünün ve çoğulculuğun sağlamasında önemli bir rol atfedilmiştir. </a:t>
            </a:r>
          </a:p>
          <a:p>
            <a:pPr marL="432308" indent="-432308" defTabSz="537463">
              <a:spcBef>
                <a:spcPts val="2700"/>
              </a:spcBef>
              <a:buBlip>
                <a:blip r:embed="rId2"/>
              </a:buBlip>
              <a:defRPr sz="3496"/>
            </a:pPr>
            <a:r>
              <a:t>Genel ve eşit oy ilkesine dayanan temsili demokraside basın, halk adına hükümet uygulamalarını denetleyecek ve halkı gelişmeler hakkında bilgilendirecekti. Basın aynı zamanda baskı gruplarının seslerini duyurmasında bir araç olacaktı.</a:t>
            </a:r>
          </a:p>
        </p:txBody>
      </p:sp>
    </p:spTree>
  </p:cSld>
  <p:clrMapOvr>
    <a:masterClrMapping/>
  </p:clrMapOvr>
  <p:transition xmlns:p14="http://schemas.microsoft.com/office/powerpoint/2010/main" spd="med" advClick="1" p14:dur="1000"/>
</p:sld>
</file>

<file path=ppt/slides/slide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25" name="Shape 125"/>
          <p:cNvSpPr/>
          <p:nvPr>
            <p:ph type="title"/>
          </p:nvPr>
        </p:nvSpPr>
        <p:spPr>
          <a:prstGeom prst="rect">
            <a:avLst/>
          </a:prstGeom>
        </p:spPr>
        <p:txBody>
          <a:bodyPr/>
          <a:lstStyle>
            <a:lvl1pPr defTabSz="391414">
              <a:defRPr sz="4824"/>
            </a:lvl1pPr>
          </a:lstStyle>
          <a:p>
            <a:pPr/>
            <a:r>
              <a:t>Liberal Yaklaşım, Bilme Hakkı ve Basın Özgürlüğü</a:t>
            </a:r>
          </a:p>
        </p:txBody>
      </p:sp>
      <p:sp>
        <p:nvSpPr>
          <p:cNvPr id="126" name="Shape 126"/>
          <p:cNvSpPr/>
          <p:nvPr>
            <p:ph type="body" idx="1"/>
          </p:nvPr>
        </p:nvSpPr>
        <p:spPr>
          <a:prstGeom prst="rect">
            <a:avLst/>
          </a:prstGeom>
        </p:spPr>
        <p:txBody>
          <a:bodyPr/>
          <a:lstStyle/>
          <a:p>
            <a:pPr marL="427609" indent="-427609" defTabSz="531622">
              <a:spcBef>
                <a:spcPts val="2700"/>
              </a:spcBef>
              <a:buBlip>
                <a:blip r:embed="rId2"/>
              </a:buBlip>
              <a:defRPr sz="3458"/>
            </a:pPr>
            <a:r>
              <a:t>Demokratik rejimlerde yönetimin vatandaşa hesap verme sorumluluğu ve halkın bilme hakkı birlikte ele alınıyordu.</a:t>
            </a:r>
          </a:p>
          <a:p>
            <a:pPr marL="427609" indent="-427609" defTabSz="531622">
              <a:spcBef>
                <a:spcPts val="2700"/>
              </a:spcBef>
              <a:buBlip>
                <a:blip r:embed="rId2"/>
              </a:buBlip>
              <a:defRPr sz="3458"/>
            </a:pPr>
            <a:r>
              <a:t>Yönetilenlerin ödedikleri verginin gerçekten yerinde harcanıp harcanmadığını, ülkeyi yönetenlerin yetkilerini iyi kullanıp kullanmadıklarını öğrenmek her vatandaşın hakkıydı. </a:t>
            </a:r>
          </a:p>
          <a:p>
            <a:pPr marL="427609" indent="-427609" defTabSz="531622">
              <a:spcBef>
                <a:spcPts val="2700"/>
              </a:spcBef>
              <a:buBlip>
                <a:blip r:embed="rId2"/>
              </a:buBlip>
              <a:defRPr sz="3458"/>
            </a:pPr>
            <a:r>
              <a:t>Yönetimin karar ve işlemleri hakkında bilgi edinme hakkını kamu adına basın sağlayacaktı.  </a:t>
            </a:r>
          </a:p>
        </p:txBody>
      </p:sp>
    </p:spTree>
  </p:cSld>
  <p:clrMapOvr>
    <a:masterClrMapping/>
  </p:clrMapOvr>
  <p:transition xmlns:p14="http://schemas.microsoft.com/office/powerpoint/2010/main" spd="med" advClick="1" p14:dur="1000"/>
</p:sld>
</file>

<file path=ppt/slides/slide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28" name="Shape 128"/>
          <p:cNvSpPr/>
          <p:nvPr>
            <p:ph type="title"/>
          </p:nvPr>
        </p:nvSpPr>
        <p:spPr>
          <a:prstGeom prst="rect">
            <a:avLst/>
          </a:prstGeom>
        </p:spPr>
        <p:txBody>
          <a:bodyPr/>
          <a:lstStyle>
            <a:lvl1pPr defTabSz="484886">
              <a:defRPr sz="5976"/>
            </a:lvl1pPr>
          </a:lstStyle>
          <a:p>
            <a:pPr/>
            <a:r>
              <a:t>Bilme Hakkının Düşünsel Kaynakları</a:t>
            </a:r>
          </a:p>
        </p:txBody>
      </p:sp>
      <p:sp>
        <p:nvSpPr>
          <p:cNvPr id="129" name="Shape 129"/>
          <p:cNvSpPr/>
          <p:nvPr>
            <p:ph type="body" idx="1"/>
          </p:nvPr>
        </p:nvSpPr>
        <p:spPr>
          <a:prstGeom prst="rect">
            <a:avLst/>
          </a:prstGeom>
        </p:spPr>
        <p:txBody>
          <a:bodyPr/>
          <a:lstStyle/>
          <a:p>
            <a:pPr marL="394715" indent="-394715" defTabSz="490727">
              <a:spcBef>
                <a:spcPts val="2500"/>
              </a:spcBef>
              <a:buBlip>
                <a:blip r:embed="rId2"/>
              </a:buBlip>
              <a:defRPr sz="3191"/>
            </a:pPr>
            <a:r>
              <a:t>Jean-Jacques Rousseau 1762 yılında kaleme aldığı “Toplumsal Sözleşme ve Siyasal Hukukun Prensipleri” adlı kitabında yönetimleri denetleme hakkının doğal bir hak olduğunu söylüyordu.</a:t>
            </a:r>
          </a:p>
          <a:p>
            <a:pPr marL="394715" indent="-394715" defTabSz="490727">
              <a:spcBef>
                <a:spcPts val="2500"/>
              </a:spcBef>
              <a:buBlip>
                <a:blip r:embed="rId2"/>
              </a:buBlip>
              <a:defRPr sz="3191"/>
            </a:pPr>
            <a:r>
              <a:t>“Amerikan Haklar Bildirgesi”nin fikir babası olarak kabul edilen James Medison halkın bilgili olmadığı ya da bilgili olacak kaynaklara sahip olmadığı bir yönetimin olsa olsa bir komedinin ya da bir trajedinin belki de ikisinin birden önsözü olacağını söylüyordu (akt. Keane, 1992: 56).</a:t>
            </a:r>
          </a:p>
        </p:txBody>
      </p:sp>
    </p:spTree>
  </p:cSld>
  <p:clrMapOvr>
    <a:masterClrMapping/>
  </p:clrMapOvr>
  <p:transition xmlns:p14="http://schemas.microsoft.com/office/powerpoint/2010/main" spd="med" advClick="1" p14:dur="1000"/>
</p:sld>
</file>

<file path=ppt/slides/slide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31" name="Shape 131"/>
          <p:cNvSpPr/>
          <p:nvPr>
            <p:ph type="title"/>
          </p:nvPr>
        </p:nvSpPr>
        <p:spPr>
          <a:prstGeom prst="rect">
            <a:avLst/>
          </a:prstGeom>
        </p:spPr>
        <p:txBody>
          <a:bodyPr/>
          <a:lstStyle>
            <a:lvl1pPr defTabSz="549148">
              <a:defRPr sz="6768"/>
            </a:lvl1pPr>
          </a:lstStyle>
          <a:p>
            <a:pPr/>
            <a:r>
              <a:t>Bilme Hakkı ve Basın Özgürlüğü</a:t>
            </a:r>
          </a:p>
        </p:txBody>
      </p:sp>
      <p:sp>
        <p:nvSpPr>
          <p:cNvPr id="132" name="Shape 132"/>
          <p:cNvSpPr/>
          <p:nvPr>
            <p:ph type="body" idx="1"/>
          </p:nvPr>
        </p:nvSpPr>
        <p:spPr>
          <a:prstGeom prst="rect">
            <a:avLst/>
          </a:prstGeom>
        </p:spPr>
        <p:txBody>
          <a:bodyPr/>
          <a:lstStyle/>
          <a:p>
            <a:pPr marL="352425" indent="-352425" defTabSz="438150">
              <a:spcBef>
                <a:spcPts val="2200"/>
              </a:spcBef>
              <a:buBlip>
                <a:blip r:embed="rId2"/>
              </a:buBlip>
              <a:defRPr sz="2850"/>
            </a:pPr>
            <a:r>
              <a:t>Amerikan Bağımsızlık Savaşı, Fransız İhtilali ve Endüstri Devrimi sonrası yayımlanan çeşitli bildirgelerde de bilme hakkı yer alıyordu. </a:t>
            </a:r>
          </a:p>
          <a:p>
            <a:pPr marL="352425" indent="-352425" defTabSz="438150">
              <a:spcBef>
                <a:spcPts val="2200"/>
              </a:spcBef>
              <a:buBlip>
                <a:blip r:embed="rId2"/>
              </a:buBlip>
              <a:defRPr sz="2850"/>
            </a:pPr>
            <a:r>
              <a:t>Amerikan Bağımsızlık Bildirgesi ve İnsan Hakları Evrensel Bildirgesi’nde bilme hakkı ve düşünce özgürlüğü, basın özgürlüğünün temeli olarak ele alınıyordu. </a:t>
            </a:r>
          </a:p>
          <a:p>
            <a:pPr marL="352425" indent="-352425" defTabSz="438150">
              <a:spcBef>
                <a:spcPts val="2200"/>
              </a:spcBef>
              <a:buBlip>
                <a:blip r:embed="rId2"/>
              </a:buBlip>
              <a:defRPr sz="2850"/>
            </a:pPr>
            <a:r>
              <a:t>Halkın gerçekleri öğrenme hakkı kurumsal olarak ilk kez 1766 yılında İsveç’te kabul edildi. Yıllar içinde demokratik ülkelerin anayasalarında bilme hakkı, basın özgürlüğü, düşünce özgürlüğü “devlet sırrı” ve “ulusal çıkar” gibi kimi kavramlarla sınırlansa da yerini aldı. </a:t>
            </a:r>
          </a:p>
        </p:txBody>
      </p:sp>
    </p:spTree>
  </p:cSld>
  <p:clrMapOvr>
    <a:masterClrMapping/>
  </p:clrMapOvr>
  <p:transition xmlns:p14="http://schemas.microsoft.com/office/powerpoint/2010/main" spd="med" advClick="1" p14:dur="1000"/>
</p:sld>
</file>

<file path=ppt/slides/slide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34" name="Shape 134"/>
          <p:cNvSpPr/>
          <p:nvPr>
            <p:ph type="title"/>
          </p:nvPr>
        </p:nvSpPr>
        <p:spPr>
          <a:prstGeom prst="rect">
            <a:avLst/>
          </a:prstGeom>
        </p:spPr>
        <p:txBody>
          <a:bodyPr/>
          <a:lstStyle/>
          <a:p>
            <a:pPr/>
            <a:r>
              <a:t>Bilme Hakkı ve Dördüncü Güç</a:t>
            </a:r>
          </a:p>
        </p:txBody>
      </p:sp>
      <p:sp>
        <p:nvSpPr>
          <p:cNvPr id="135" name="Shape 135"/>
          <p:cNvSpPr/>
          <p:nvPr>
            <p:ph type="body" idx="1"/>
          </p:nvPr>
        </p:nvSpPr>
        <p:spPr>
          <a:prstGeom prst="rect">
            <a:avLst/>
          </a:prstGeom>
        </p:spPr>
        <p:txBody>
          <a:bodyPr/>
          <a:lstStyle/>
          <a:p>
            <a:pPr marL="267843" indent="-267843" defTabSz="332993">
              <a:spcBef>
                <a:spcPts val="1700"/>
              </a:spcBef>
              <a:buBlip>
                <a:blip r:embed="rId2"/>
              </a:buBlip>
              <a:defRPr sz="2166"/>
            </a:pPr>
            <a:r>
              <a:t>Bilme hakkını vatandaş kendisi de kullanabilirdi. Ancak tek başına sınırlı olanaklara sahip yurttaşa göre güç ve prestij sahibi basının kamu adına yönetimi denetlemesi daha olanaklı olarak görülüyordu.</a:t>
            </a:r>
          </a:p>
          <a:p>
            <a:pPr marL="267843" indent="-267843" defTabSz="332993">
              <a:spcBef>
                <a:spcPts val="1700"/>
              </a:spcBef>
              <a:buBlip>
                <a:blip r:embed="rId2"/>
              </a:buBlip>
              <a:defRPr sz="2166"/>
            </a:pPr>
            <a:r>
              <a:t> Bu nedenle bilme hakkı, düşünce özgürlüğü, basın özgürlüğü birlikte ele alınıyordu. Dolayısıyla halkın bilme hakkı ve yönetimin vatandaşa hesap verme sorumluluğu basına ikame edilmiş oluyordu. </a:t>
            </a:r>
          </a:p>
          <a:p>
            <a:pPr marL="267843" indent="-267843" defTabSz="332993">
              <a:spcBef>
                <a:spcPts val="1700"/>
              </a:spcBef>
              <a:buBlip>
                <a:blip r:embed="rId2"/>
              </a:buBlip>
              <a:defRPr sz="2166"/>
            </a:pPr>
            <a:r>
              <a:t>Basın, yasama, yürütme ve yargının yanında dördüncü güç olarak niteleniyordu.</a:t>
            </a:r>
          </a:p>
          <a:p>
            <a:pPr marL="267843" indent="-267843" defTabSz="332993">
              <a:spcBef>
                <a:spcPts val="1700"/>
              </a:spcBef>
              <a:buBlip>
                <a:blip r:embed="rId2"/>
              </a:buBlip>
              <a:defRPr sz="2166"/>
            </a:pPr>
            <a:r>
              <a:t>Eğer basın hükümet uygulamalarını halk adına denetleyip, ortaya çıkan olumsuz durumları halka duyuracaksa devletten bağımsız olmalıydı.</a:t>
            </a:r>
          </a:p>
          <a:p>
            <a:pPr marL="267843" indent="-267843" defTabSz="332993">
              <a:spcBef>
                <a:spcPts val="1700"/>
              </a:spcBef>
              <a:buBlip>
                <a:blip r:embed="rId2"/>
              </a:buBlip>
              <a:defRPr sz="2166"/>
            </a:pPr>
            <a:r>
              <a:t>Liberal-demokratik yaklaşımı savunanlar, basının demokrasinin reformuna hizmet edeceğini umut ediyorlardı. </a:t>
            </a:r>
          </a:p>
        </p:txBody>
      </p:sp>
    </p:spTree>
  </p:cSld>
  <p:clrMapOvr>
    <a:masterClrMapping/>
  </p:clrMapOvr>
  <p:transition xmlns:p14="http://schemas.microsoft.com/office/powerpoint/2010/main" spd="med" advClick="1" p14:dur="1000"/>
</p:sld>
</file>

<file path=ppt/slides/slide7.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37" name="Shape 137"/>
          <p:cNvSpPr/>
          <p:nvPr>
            <p:ph type="title"/>
          </p:nvPr>
        </p:nvSpPr>
        <p:spPr>
          <a:prstGeom prst="rect">
            <a:avLst/>
          </a:prstGeom>
        </p:spPr>
        <p:txBody>
          <a:bodyPr/>
          <a:lstStyle>
            <a:lvl1pPr defTabSz="531622">
              <a:defRPr sz="6552"/>
            </a:lvl1pPr>
          </a:lstStyle>
          <a:p>
            <a:pPr/>
            <a:r>
              <a:t>Basın Dördüncü Güç Olabildi mi?</a:t>
            </a:r>
          </a:p>
        </p:txBody>
      </p:sp>
      <p:sp>
        <p:nvSpPr>
          <p:cNvPr id="138" name="Shape 138"/>
          <p:cNvSpPr/>
          <p:nvPr>
            <p:ph type="body" idx="1"/>
          </p:nvPr>
        </p:nvSpPr>
        <p:spPr>
          <a:prstGeom prst="rect">
            <a:avLst/>
          </a:prstGeom>
        </p:spPr>
        <p:txBody>
          <a:bodyPr/>
          <a:lstStyle/>
          <a:p>
            <a:pPr marL="352425" indent="-352425" defTabSz="438150">
              <a:spcBef>
                <a:spcPts val="2200"/>
              </a:spcBef>
              <a:buBlip>
                <a:blip r:embed="rId2"/>
              </a:buBlip>
              <a:defRPr sz="2850"/>
            </a:pPr>
            <a:r>
              <a:t>Liberal düşüncenin idealize ettiği gibi maalesef basın dördüncü güç olamadı.</a:t>
            </a:r>
          </a:p>
          <a:p>
            <a:pPr marL="352425" indent="-352425" defTabSz="438150">
              <a:spcBef>
                <a:spcPts val="2200"/>
              </a:spcBef>
              <a:buBlip>
                <a:blip r:embed="rId2"/>
              </a:buBlip>
              <a:defRPr sz="2850"/>
            </a:pPr>
            <a:r>
              <a:t>Eleştirel kuramcılar liberal yaklaşımın açıklama, eleştiri ve önerilerinin egemen işleyişi meşrulaştırma ve mutlaklaştırma konusunda ideolojik bir işlev gördüğünü söyleyerek ana akım kuramcıları eleştiriyorlardı. </a:t>
            </a:r>
          </a:p>
          <a:p>
            <a:pPr marL="352425" indent="-352425" defTabSz="438150">
              <a:spcBef>
                <a:spcPts val="2200"/>
              </a:spcBef>
              <a:buBlip>
                <a:blip r:embed="rId2"/>
              </a:buBlip>
              <a:defRPr sz="2850"/>
            </a:pPr>
            <a:r>
              <a:t>Meta üretip dağıtan ticari bir örgüt olarak basın daha çok sahibinin sesi oldu. Çok satma motivasyonu duygulara hitap eden yayıncılığı beraberinde getirdi. Dahası medyada yoğunlaşmanın artmasıyla medya-ticaret-siyaset ilişkileri daha girift hale geldi. Basının söylemi giderek ekonomik-politik seçkinlerin söylemlerine daha fazla bağımlı hale gelmeye başladı.</a:t>
            </a:r>
          </a:p>
        </p:txBody>
      </p:sp>
    </p:spTree>
  </p:cSld>
  <p:clrMapOvr>
    <a:masterClrMapping/>
  </p:clrMapOvr>
  <p:transition xmlns:p14="http://schemas.microsoft.com/office/powerpoint/2010/main" spd="med" advClick="1" p14:dur="1000"/>
</p:sld>
</file>

<file path=ppt/slides/slide8.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40" name="Shape 140"/>
          <p:cNvSpPr/>
          <p:nvPr>
            <p:ph type="title"/>
          </p:nvPr>
        </p:nvSpPr>
        <p:spPr>
          <a:prstGeom prst="rect">
            <a:avLst/>
          </a:prstGeom>
        </p:spPr>
        <p:txBody>
          <a:bodyPr/>
          <a:lstStyle>
            <a:lvl1pPr defTabSz="391414">
              <a:defRPr sz="4824"/>
            </a:lvl1pPr>
          </a:lstStyle>
          <a:p>
            <a:pPr/>
            <a:r>
              <a:t>Toplumsal Sorumluluk Yaklaşımı, Bilme Hakkı ve Basın</a:t>
            </a:r>
          </a:p>
        </p:txBody>
      </p:sp>
      <p:sp>
        <p:nvSpPr>
          <p:cNvPr id="141" name="Shape 141"/>
          <p:cNvSpPr/>
          <p:nvPr>
            <p:ph type="body" idx="1"/>
          </p:nvPr>
        </p:nvSpPr>
        <p:spPr>
          <a:prstGeom prst="rect">
            <a:avLst/>
          </a:prstGeom>
        </p:spPr>
        <p:txBody>
          <a:bodyPr/>
          <a:lstStyle/>
          <a:p>
            <a:pPr marL="314833" indent="-314833" defTabSz="391414">
              <a:spcBef>
                <a:spcPts val="2000"/>
              </a:spcBef>
              <a:buBlip>
                <a:blip r:embed="rId2"/>
              </a:buBlip>
              <a:defRPr sz="2546"/>
            </a:pPr>
            <a:r>
              <a:t>Zaman içinde  kamuya karşı ödevlerini yerine getirebilmesi için basının kamusal sorumluluğu tanıması gerektiği yönünde tartışmalar sürdü. </a:t>
            </a:r>
          </a:p>
          <a:p>
            <a:pPr marL="314833" indent="-314833" defTabSz="391414">
              <a:spcBef>
                <a:spcPts val="2000"/>
              </a:spcBef>
              <a:buBlip>
                <a:blip r:embed="rId2"/>
              </a:buBlip>
              <a:defRPr sz="2546"/>
            </a:pPr>
            <a:r>
              <a:t>Joseph Pulitzer basının kamuya karşı görevlerinin ticari görevinin üstünde tutulması gerektiğini savunuyordu. Yayıncıların basını sadece ticari sektör olarak görmelerinin basının gücünü yok edeceğini, tüccarlığın yazı işlerine asla sızmaması gerektiğini savunuyordu.</a:t>
            </a:r>
          </a:p>
          <a:p>
            <a:pPr marL="314833" indent="-314833" defTabSz="391414">
              <a:spcBef>
                <a:spcPts val="2000"/>
              </a:spcBef>
              <a:buBlip>
                <a:blip r:embed="rId2"/>
              </a:buBlip>
              <a:defRPr sz="2546"/>
            </a:pPr>
            <a:r>
              <a:t>Pulitzer “ucuz gazete”ciliği eleştirip “akademik gazetecilik” ile ilgili görüşleri savunarak 1904 yılında </a:t>
            </a:r>
            <a:r>
              <a:rPr>
                <a:latin typeface="Noteworthy Bold"/>
                <a:ea typeface="Noteworthy Bold"/>
                <a:cs typeface="Noteworthy Bold"/>
                <a:sym typeface="Noteworthy Bold"/>
              </a:rPr>
              <a:t>North American Review</a:t>
            </a:r>
            <a:r>
              <a:t>’i çıkardı. 1912 yılında Pulitzer’in vasiyetiyle Colombia Üniversitesi’nde </a:t>
            </a:r>
            <a:r>
              <a:rPr>
                <a:latin typeface="Noteworthy Bold"/>
                <a:ea typeface="Noteworthy Bold"/>
                <a:cs typeface="Noteworthy Bold"/>
                <a:sym typeface="Noteworthy Bold"/>
              </a:rPr>
              <a:t>The Faculty of Journalism </a:t>
            </a:r>
            <a:r>
              <a:t>kuruldu. Okulun ambleminde “That the people shall know” (“Halk herşeyi bilecek”) yazıyordu.</a:t>
            </a:r>
          </a:p>
        </p:txBody>
      </p:sp>
    </p:spTree>
  </p:cSld>
  <p:clrMapOvr>
    <a:masterClrMapping/>
  </p:clrMapOvr>
  <p:transition xmlns:p14="http://schemas.microsoft.com/office/powerpoint/2010/main" spd="med" advClick="1" p14:dur="1000"/>
</p:sld>
</file>

<file path=ppt/slides/slide9.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43" name="Shape 143"/>
          <p:cNvSpPr/>
          <p:nvPr>
            <p:ph type="title"/>
          </p:nvPr>
        </p:nvSpPr>
        <p:spPr>
          <a:prstGeom prst="rect">
            <a:avLst/>
          </a:prstGeom>
        </p:spPr>
        <p:txBody>
          <a:bodyPr/>
          <a:lstStyle>
            <a:lvl1pPr defTabSz="391414">
              <a:defRPr sz="4824"/>
            </a:lvl1pPr>
          </a:lstStyle>
          <a:p>
            <a:pPr/>
            <a:r>
              <a:t>Toplumsal Sorumluluk Yaklaşımı ve Bekçi Köpeği Olarak Basın</a:t>
            </a:r>
          </a:p>
        </p:txBody>
      </p:sp>
      <p:sp>
        <p:nvSpPr>
          <p:cNvPr id="144" name="Shape 144"/>
          <p:cNvSpPr/>
          <p:nvPr>
            <p:ph type="body" idx="1"/>
          </p:nvPr>
        </p:nvSpPr>
        <p:spPr>
          <a:prstGeom prst="rect">
            <a:avLst/>
          </a:prstGeom>
        </p:spPr>
        <p:txBody>
          <a:bodyPr/>
          <a:lstStyle/>
          <a:p>
            <a:pPr marL="413512" indent="-413512" defTabSz="514095">
              <a:spcBef>
                <a:spcPts val="2600"/>
              </a:spcBef>
              <a:buBlip>
                <a:blip r:embed="rId2"/>
              </a:buBlip>
              <a:defRPr sz="3343"/>
            </a:pPr>
            <a:r>
              <a:t>Bu tartışmalar sürüp giderken basının toplumsal sorumluluğu yaklaşımını savunanlar basının sadece okuyucularına karşı değil tüm topluma karşı sorumlulukları olduğu üzerinde durdular. </a:t>
            </a:r>
          </a:p>
          <a:p>
            <a:pPr marL="413512" indent="-413512" defTabSz="514095">
              <a:spcBef>
                <a:spcPts val="2600"/>
              </a:spcBef>
              <a:buBlip>
                <a:blip r:embed="rId2"/>
              </a:buBlip>
              <a:defRPr sz="3343"/>
            </a:pPr>
            <a:r>
              <a:t>Bu sorumluluklar basının kamuyu bilgilendirme ve vatandaşlık haklarını koruma görevleri ile ilgiliydi.</a:t>
            </a:r>
          </a:p>
          <a:p>
            <a:pPr marL="413512" indent="-413512" defTabSz="514095">
              <a:spcBef>
                <a:spcPts val="2600"/>
              </a:spcBef>
              <a:buBlip>
                <a:blip r:embed="rId2"/>
              </a:buBlip>
              <a:defRPr sz="3343"/>
            </a:pPr>
            <a:r>
              <a:t>“Bekçi Köpeği” (Watchdog)  Olarak Basın &amp; “Evcil Köpek” (Lapdog) Olarak Basın tartışmaları</a:t>
            </a:r>
          </a:p>
        </p:txBody>
      </p:sp>
    </p:spTree>
  </p:cSld>
  <p:clrMapOvr>
    <a:masterClrMapping/>
  </p:clrMapOvr>
  <p:transition xmlns:p14="http://schemas.microsoft.com/office/powerpoint/2010/main" spd="med" advClick="1" p14:dur="1000"/>
</p:sld>
</file>

<file path=ppt/theme/_rels/theme1.xml.rels><?xml version="1.0" encoding="UTF-8" standalone="yes"?><Relationships xmlns="http://schemas.openxmlformats.org/package/2006/relationships"><Relationship Id="rId1" Type="http://schemas.openxmlformats.org/officeDocument/2006/relationships/image" Target="../media/image2.png"/></Relationships>

</file>

<file path=ppt/theme/_rels/theme2.xml.rels><?xml version="1.0" encoding="UTF-8" standalone="yes"?><Relationships xmlns="http://schemas.openxmlformats.org/package/2006/relationships"><Relationship Id="rId1" Type="http://schemas.openxmlformats.org/officeDocument/2006/relationships/image" Target="../media/image2.png"/></Relationships>

</file>

<file path=ppt/theme/theme1.xml><?xml version="1.0" encoding="utf-8"?>
<a:theme xmlns:a="http://schemas.openxmlformats.org/drawingml/2006/main" xmlns:r="http://schemas.openxmlformats.org/officeDocument/2006/relationships" name="Parchment">
  <a:themeElements>
    <a:clrScheme name="Parchment">
      <a:dk1>
        <a:srgbClr val="3E231A"/>
      </a:dk1>
      <a:lt1>
        <a:srgbClr val="24383E"/>
      </a:lt1>
      <a:dk2>
        <a:srgbClr val="5C5E5F"/>
      </a:dk2>
      <a:lt2>
        <a:srgbClr val="CBCBCB"/>
      </a:lt2>
      <a:accent1>
        <a:srgbClr val="738CAB"/>
      </a:accent1>
      <a:accent2>
        <a:srgbClr val="7E9769"/>
      </a:accent2>
      <a:accent3>
        <a:srgbClr val="D3B64B"/>
      </a:accent3>
      <a:accent4>
        <a:srgbClr val="B99769"/>
      </a:accent4>
      <a:accent5>
        <a:srgbClr val="981800"/>
      </a:accent5>
      <a:accent6>
        <a:srgbClr val="9383A0"/>
      </a:accent6>
      <a:hlink>
        <a:srgbClr val="0000FF"/>
      </a:hlink>
      <a:folHlink>
        <a:srgbClr val="FF00FF"/>
      </a:folHlink>
    </a:clrScheme>
    <a:fontScheme name="Parchment">
      <a:majorFont>
        <a:latin typeface="Noteworthy Light"/>
        <a:ea typeface="Noteworthy Light"/>
        <a:cs typeface="Noteworthy Light"/>
      </a:majorFont>
      <a:minorFont>
        <a:latin typeface="Noteworthy Light"/>
        <a:ea typeface="Noteworthy Light"/>
        <a:cs typeface="Noteworthy Light"/>
      </a:minorFont>
    </a:fontScheme>
    <a:fmtScheme name="Parchmen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50800" dist="25400" dir="5400000">
              <a:srgbClr val="000000">
                <a:alpha val="25000"/>
              </a:srgbClr>
            </a:outerShdw>
          </a:effectLst>
        </a:effectStyle>
        <a:effectStyle>
          <a:effectLst>
            <a:outerShdw sx="100000" sy="100000" kx="0" ky="0" algn="b" rotWithShape="0" blurRad="50800" dist="25400" dir="5400000">
              <a:srgbClr val="000000">
                <a:alpha val="25000"/>
              </a:srgbClr>
            </a:outerShdw>
          </a:effectLst>
        </a:effectStyle>
        <a:effectStyle>
          <a:effectLst>
            <a:outerShdw sx="100000" sy="100000" kx="0" ky="0" algn="b" rotWithShape="0" blurRad="50800" dist="25400" dir="5400000">
              <a:srgbClr val="000000">
                <a:alpha val="25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rotWithShape="1">
          <a:blip r:embed="rId1"/>
          <a:srcRect l="0" t="0" r="0" b="0"/>
          <a:tile tx="0" ty="0" sx="100000" sy="100000" flip="none" algn="tl"/>
        </a:blipFill>
        <a:ln w="12700" cap="flat">
          <a:noFill/>
          <a:miter lim="400000"/>
        </a:ln>
        <a:effectLst>
          <a:outerShdw sx="100000" sy="100000" kx="0" ky="0" algn="b" rotWithShape="0" blurRad="50800" dist="25400" dir="5400000">
            <a:srgbClr val="000000">
              <a:alpha val="25000"/>
            </a:srgbClr>
          </a:outerShdw>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0" baseline="0" cap="none" i="0" spc="0" strike="noStrike" sz="3000" u="none" kumimoji="0" normalizeH="0">
            <a:ln>
              <a:noFill/>
            </a:ln>
            <a:solidFill>
              <a:srgbClr val="FFFFFF"/>
            </a:solidFill>
            <a:effectLst>
              <a:outerShdw sx="100000" sy="100000" kx="0" ky="0" algn="b" rotWithShape="0" blurRad="76200" dist="12700" dir="5400000">
                <a:srgbClr val="000000">
                  <a:alpha val="50000"/>
                </a:srgbClr>
              </a:outerShdw>
            </a:effectLst>
            <a:uFillTx/>
            <a:latin typeface="+mn-lt"/>
            <a:ea typeface="+mn-ea"/>
            <a:cs typeface="+mn-cs"/>
            <a:sym typeface="Noteworthy Light"/>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38100" cap="flat">
          <a:solidFill>
            <a:srgbClr val="3E231A"/>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0" baseline="0" cap="none" i="0" spc="0" strike="noStrike" sz="3600" u="none" kumimoji="0" normalizeH="0">
            <a:ln>
              <a:noFill/>
            </a:ln>
            <a:solidFill>
              <a:srgbClr val="3E231A"/>
            </a:solidFill>
            <a:effectLst/>
            <a:uFillTx/>
            <a:latin typeface="+mn-lt"/>
            <a:ea typeface="+mn-ea"/>
            <a:cs typeface="+mn-cs"/>
            <a:sym typeface="Noteworthy Light"/>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Parchment">
  <a:themeElements>
    <a:clrScheme name="Parchment">
      <a:dk1>
        <a:srgbClr val="000000"/>
      </a:dk1>
      <a:lt1>
        <a:srgbClr val="FFFFFF"/>
      </a:lt1>
      <a:dk2>
        <a:srgbClr val="5C5E5F"/>
      </a:dk2>
      <a:lt2>
        <a:srgbClr val="CBCBCB"/>
      </a:lt2>
      <a:accent1>
        <a:srgbClr val="738CAB"/>
      </a:accent1>
      <a:accent2>
        <a:srgbClr val="7E9769"/>
      </a:accent2>
      <a:accent3>
        <a:srgbClr val="D3B64B"/>
      </a:accent3>
      <a:accent4>
        <a:srgbClr val="B99769"/>
      </a:accent4>
      <a:accent5>
        <a:srgbClr val="981800"/>
      </a:accent5>
      <a:accent6>
        <a:srgbClr val="9383A0"/>
      </a:accent6>
      <a:hlink>
        <a:srgbClr val="0000FF"/>
      </a:hlink>
      <a:folHlink>
        <a:srgbClr val="FF00FF"/>
      </a:folHlink>
    </a:clrScheme>
    <a:fontScheme name="Parchment">
      <a:majorFont>
        <a:latin typeface="Noteworthy Light"/>
        <a:ea typeface="Noteworthy Light"/>
        <a:cs typeface="Noteworthy Light"/>
      </a:majorFont>
      <a:minorFont>
        <a:latin typeface="Noteworthy Light"/>
        <a:ea typeface="Noteworthy Light"/>
        <a:cs typeface="Noteworthy Light"/>
      </a:minorFont>
    </a:fontScheme>
    <a:fmtScheme name="Parchmen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50800" dist="25400" dir="5400000">
              <a:srgbClr val="000000">
                <a:alpha val="25000"/>
              </a:srgbClr>
            </a:outerShdw>
          </a:effectLst>
        </a:effectStyle>
        <a:effectStyle>
          <a:effectLst>
            <a:outerShdw sx="100000" sy="100000" kx="0" ky="0" algn="b" rotWithShape="0" blurRad="50800" dist="25400" dir="5400000">
              <a:srgbClr val="000000">
                <a:alpha val="25000"/>
              </a:srgbClr>
            </a:outerShdw>
          </a:effectLst>
        </a:effectStyle>
        <a:effectStyle>
          <a:effectLst>
            <a:outerShdw sx="100000" sy="100000" kx="0" ky="0" algn="b" rotWithShape="0" blurRad="50800" dist="25400" dir="5400000">
              <a:srgbClr val="000000">
                <a:alpha val="25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rotWithShape="1">
          <a:blip r:embed="rId1"/>
          <a:srcRect l="0" t="0" r="0" b="0"/>
          <a:tile tx="0" ty="0" sx="100000" sy="100000" flip="none" algn="tl"/>
        </a:blipFill>
        <a:ln w="12700" cap="flat">
          <a:noFill/>
          <a:miter lim="400000"/>
        </a:ln>
        <a:effectLst>
          <a:outerShdw sx="100000" sy="100000" kx="0" ky="0" algn="b" rotWithShape="0" blurRad="50800" dist="25400" dir="5400000">
            <a:srgbClr val="000000">
              <a:alpha val="25000"/>
            </a:srgbClr>
          </a:outerShdw>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0" baseline="0" cap="none" i="0" spc="0" strike="noStrike" sz="3000" u="none" kumimoji="0" normalizeH="0">
            <a:ln>
              <a:noFill/>
            </a:ln>
            <a:solidFill>
              <a:srgbClr val="FFFFFF"/>
            </a:solidFill>
            <a:effectLst>
              <a:outerShdw sx="100000" sy="100000" kx="0" ky="0" algn="b" rotWithShape="0" blurRad="76200" dist="12700" dir="5400000">
                <a:srgbClr val="000000">
                  <a:alpha val="50000"/>
                </a:srgbClr>
              </a:outerShdw>
            </a:effectLst>
            <a:uFillTx/>
            <a:latin typeface="+mn-lt"/>
            <a:ea typeface="+mn-ea"/>
            <a:cs typeface="+mn-cs"/>
            <a:sym typeface="Noteworthy Light"/>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38100" cap="flat">
          <a:solidFill>
            <a:srgbClr val="3E231A"/>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0" baseline="0" cap="none" i="0" spc="0" strike="noStrike" sz="3600" u="none" kumimoji="0" normalizeH="0">
            <a:ln>
              <a:noFill/>
            </a:ln>
            <a:solidFill>
              <a:srgbClr val="3E231A"/>
            </a:solidFill>
            <a:effectLst/>
            <a:uFillTx/>
            <a:latin typeface="+mn-lt"/>
            <a:ea typeface="+mn-ea"/>
            <a:cs typeface="+mn-cs"/>
            <a:sym typeface="Noteworthy Light"/>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