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smtClean="0">
                <a:latin typeface="Garamond" panose="02020404030301010803" pitchFamily="18" charset="0"/>
              </a:rPr>
              <a:t>ULS0104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Feministler geleneksel ulusal güvenlik fikrini neden eleştirmektedirler?</a:t>
            </a:r>
          </a:p>
          <a:p>
            <a:r>
              <a:rPr lang="tr-TR" sz="1400" dirty="0" smtClean="0"/>
              <a:t>Feministler neden savaş ile cinsiyetin özlerinde birbirleriyle ilgili olduğunu iddia etmektedirler?</a:t>
            </a:r>
          </a:p>
          <a:p>
            <a:r>
              <a:rPr lang="tr-TR" sz="1400" dirty="0" smtClean="0"/>
              <a:t>Ekonomik küreselleşme, kadınların hayatlarına katkı mı sağlamaktadır? Yoksa, zarar mı vermektedir?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TOPLUMSAL CİNSİYET</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‘‘17. </a:t>
            </a:r>
            <a:r>
              <a:rPr lang="tr-TR" sz="1200" dirty="0"/>
              <a:t>Bölüm: </a:t>
            </a:r>
            <a:r>
              <a:rPr lang="tr-TR" sz="1200" dirty="0" smtClean="0"/>
              <a:t>Küresel Siyasette Toplumsal Cinsiyet’’,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487-510.</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Toplumsal Cinsiyet</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smtClean="0"/>
              <a:t>Birinci dalga feminizm: Hukuki ve siyasi haklar, özellikle de oy hakkı alanında cinsiyetler arasında eşitliği hedefleyen 19. Yüzyıl’dan 1960’lara kadar sürmüş olan feminizmin ilk türüdür.</a:t>
            </a:r>
          </a:p>
          <a:p>
            <a:r>
              <a:rPr lang="tr-TR" sz="1400" dirty="0" smtClean="0"/>
              <a:t>İkinci dalga feminizm: 1960’larda ve 1970’lerde ortaya çıkan, kadınların başta özel hayatta olmak üzere özgürleşmesiyle ilgili daha radikal düşünceler içeren düşünce türüdür.</a:t>
            </a:r>
          </a:p>
          <a:p>
            <a:r>
              <a:rPr lang="tr-TR" sz="1400" dirty="0" smtClean="0"/>
              <a:t>Radikal feminizm: Cinsiyet ile ilgili ayrımların siyasi açıdan en önemli sosyal ayrımlar olduğu görüşünü ortaya koyan ve bu ayrımların ailedeki ya da ev hayatındaki yapılardan kaynaklandığını savunan feminizm türüdür.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Liberal feminizm: Cinsiyet farklılıklarının kişinin değeri bakımından önemli olmadığı inancına dayanan ve kamusal alanda kadın ve erkeklerin eşit haklara sahip olması gerektiğini savunan feminizm türüdür.</a:t>
            </a:r>
          </a:p>
          <a:p>
            <a:r>
              <a:rPr lang="tr-TR" sz="1400" dirty="0" smtClean="0"/>
              <a:t>Çift cinsiyetlilik: İnsanların cinsiyetlerinin sosyal rollerini veya siyasi statülerini belirleme bakımından önemsiz olması anlamından, insanların cinsiyeti olmayan kişiler olduğuna işaret etmek için kullanılan ifadedir.</a:t>
            </a:r>
          </a:p>
          <a:p>
            <a:r>
              <a:rPr lang="tr-TR" sz="1400" dirty="0" err="1" smtClean="0"/>
              <a:t>Maskülinizm</a:t>
            </a:r>
            <a:r>
              <a:rPr lang="tr-TR" sz="1400" dirty="0" smtClean="0"/>
              <a:t>: Erkek temelli ya da erkeksi görüşlerin üstün, objektif ve rasyonel olarak görülmesinden kaynaklanan cinsiyet tarafgirliğidir.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Toplumsal cinsiyet: </a:t>
            </a:r>
            <a:r>
              <a:rPr lang="tr-TR" sz="1400" dirty="0"/>
              <a:t>T</a:t>
            </a:r>
            <a:r>
              <a:rPr lang="tr-TR" sz="1400" dirty="0" smtClean="0"/>
              <a:t>emelde cinsiyet farklılıklarının, sosyal olarak oluşturulmuş olmasını ifade etmektedir. Bu anlamda bu terim açık şekilde cinsiyet kavramından farklıdır. Çoğu feministe göre cinsiyet, dişiler ve erkekler arasındaki biyolojik ve dolayısıyla değiştirilemez farklılıklara işaret etmektedir. Oysa toplumsal cinsiyet, kadınlar ile erkekler arasındaki kültürel olarak tanımlanmış farklılıkları betimlemektedir. Toplumsal cinsiyet, ya basmakalıplaştırma şeklinde ortaya çıkma, ya da yapısal güç ilişkilerinin bir görünümü olarak belirmektedir. Terimin inşacı tarzda ortaya çıkmasına karşı olanlar da vardır. Post-yapısalcı feministler, cinsiyet kavramının belirsizliğine işaret ederler. Post-sömürgeci feministler ise cinsiyet kimliğinin tekil değil çoğul olduğunu iddia ederler.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Ataerkil: </a:t>
            </a:r>
            <a:r>
              <a:rPr lang="tr-TR" sz="1400" dirty="0" smtClean="0"/>
              <a:t>Bazı </a:t>
            </a:r>
            <a:r>
              <a:rPr lang="tr-TR" sz="1400" dirty="0"/>
              <a:t>feministler, aile yapısını tanımlamak ve kocanın-babanın hem kadınlar, hem de çocuklar üzerindeki hakimiyetini anlatmak için bu terimi kullanırlar. Radikal feministler ise bu kavramı daha geniş kapsamlı toplumdaki erkek egemen sistemi ifade edecek şekilde kullanma yoluna gitmektedirler</a:t>
            </a:r>
            <a:r>
              <a:rPr lang="tr-TR" sz="1400" dirty="0" smtClean="0"/>
              <a:t>. Bu bağlamda ataerkillik, erkekler tarafından yönetilmektir. Kavram bu haliyle kocanın-babanın aile içindeki hakimiyetini yansıtan ve bu hakimiyet sonucunda kadınların ikincil konumda tutulmalarını ifade etmektedir. Ataerkil toplum hem cinsiyet temelinde hem de genel anlamda baskı içermesiyle öne çıkmaktadır.</a:t>
            </a:r>
            <a:endParaRPr lang="tr-TR" sz="1400" dirty="0"/>
          </a:p>
          <a:p>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Güvenlik çelişkisi: Ulusal güvenliği güçlendirmek için gerçekleştirilen askerî kapasite artırımının başka devletleri daha tehdit edici ve düşmanca tutumlar takınmaya yönelterek ters sonuçlar doğurmasıdır.</a:t>
            </a:r>
          </a:p>
          <a:p>
            <a:r>
              <a:rPr lang="tr-TR" sz="1400" dirty="0" smtClean="0"/>
              <a:t>Yapısal şiddet: Bireysel ya da grup motivasyonlarından kaynaklanan doğrudan şiddetin aksine</a:t>
            </a:r>
            <a:r>
              <a:rPr lang="tr-TR" sz="1400" dirty="0"/>
              <a:t>;</a:t>
            </a:r>
            <a:r>
              <a:rPr lang="tr-TR" sz="1400" dirty="0" smtClean="0"/>
              <a:t> hâkimiyet yapısını, baskıyı veya sömürüyü kalıcı hale getiren sosyal yapılardan kaynaklanan şiddet türüdür.</a:t>
            </a:r>
          </a:p>
          <a:p>
            <a:r>
              <a:rPr lang="tr-TR" sz="1400" dirty="0" err="1" smtClean="0"/>
              <a:t>Anaerkillik</a:t>
            </a:r>
            <a:r>
              <a:rPr lang="tr-TR" sz="1400" dirty="0" smtClean="0"/>
              <a:t>: Tarihsel olarak veya </a:t>
            </a:r>
            <a:r>
              <a:rPr lang="tr-TR" sz="1400" dirty="0" err="1" smtClean="0"/>
              <a:t>varsayımsal</a:t>
            </a:r>
            <a:r>
              <a:rPr lang="tr-TR" sz="1400" dirty="0" smtClean="0"/>
              <a:t> olarak kadınlar tarafından yönetilen toplumu ifade eder.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Toplumsal Cinsiyet</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smtClean="0"/>
              <a:t>Savaş tecavüzü: Silahlı çatışma veya savaş sırasında askerler, diğer savaşçı unsurlar veya siviller tarafından gerçekleştirilen tecavüzdür.</a:t>
            </a:r>
          </a:p>
          <a:p>
            <a:r>
              <a:rPr lang="tr-TR" sz="1400" dirty="0" smtClean="0"/>
              <a:t>Askeri fahişelik: Orduya hizmet etmek amacıyla gerçekleştirilen bazen de ordu tarafından organize edilen fahişeliktir.</a:t>
            </a:r>
          </a:p>
          <a:p>
            <a:r>
              <a:rPr lang="tr-TR" sz="1400" dirty="0" smtClean="0"/>
              <a:t>İnsan kaçakçılığı: İnsanları kullanmak amacıyla hile ve zorlamayla bir yerden başka bir yere götürme; onları seks kölesi veya başka tür köleler olarak satmaktır.</a:t>
            </a:r>
          </a:p>
          <a:p>
            <a:r>
              <a:rPr lang="tr-TR" sz="1400" dirty="0" smtClean="0"/>
              <a:t>Mikro kredi: Genellikle geleneksel kredileri almaları mümkün olmayan insanlara verilen çok düşük miktardaki yatırım kredileridir.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Feminizmin ‘‘ikinci dalgası’’, ilk dalgadan ne şekilde farklılık göstermektedir?</a:t>
            </a:r>
          </a:p>
          <a:p>
            <a:r>
              <a:rPr lang="tr-TR" sz="1400" dirty="0" smtClean="0"/>
              <a:t>Bazı feministler cinsiyet eşitliği hedefine neden itiraz etmektedirler?</a:t>
            </a:r>
          </a:p>
          <a:p>
            <a:r>
              <a:rPr lang="tr-TR" sz="1400" dirty="0" smtClean="0"/>
              <a:t>Feminist teoride cinsiyet ile toplumsal cinsiyet arasındaki fark neden çok önemlidir?</a:t>
            </a:r>
          </a:p>
          <a:p>
            <a:r>
              <a:rPr lang="tr-TR" sz="1400" dirty="0" smtClean="0"/>
              <a:t>Cinsiyet eşitliğini ana konu yapma, cinsiyet eşitsizliğiyle mücadelede etkili bir strateji midir?</a:t>
            </a:r>
          </a:p>
          <a:p>
            <a:r>
              <a:rPr lang="tr-TR" sz="1400" dirty="0" smtClean="0"/>
              <a:t>Ana akım Uluslararası ilişkiler teorisinin temel kavramları erkek eğilimli varsayımlara mı dayandırılmıştır?</a:t>
            </a:r>
          </a:p>
          <a:p>
            <a:r>
              <a:rPr lang="tr-TR" sz="1400" dirty="0" smtClean="0"/>
              <a:t>Feministlerin cinsiyet temelli ulus ve devlet kavramlarından çıkardıkları sonuçlar nelerdir?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687</TotalTime>
  <Words>688</Words>
  <Application>Microsoft Office PowerPoint</Application>
  <PresentationFormat>Ekran Gösterisi (4:3)</PresentationFormat>
  <Paragraphs>42</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ULS0104  UluslararasI Polİtİka-I</vt:lpstr>
      <vt:lpstr>XIII. hafta</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Sorular</vt:lpstr>
      <vt:lpstr>Uluslararası Politikada Toplumsal Cinsiyet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176</cp:revision>
  <dcterms:created xsi:type="dcterms:W3CDTF">2018-02-05T17:47:31Z</dcterms:created>
  <dcterms:modified xsi:type="dcterms:W3CDTF">2020-01-12T23:50:35Z</dcterms:modified>
</cp:coreProperties>
</file>