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3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Halkla ilişkilerde kullanılan ortam ve </a:t>
            </a:r>
            <a:r>
              <a:rPr lang="tr-TR" dirty="0" smtClean="0"/>
              <a:t>araçlar- 2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24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Festivaller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701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Sanal bültenler ve e-yayınlar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39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tr-TR" dirty="0">
                <a:solidFill>
                  <a:srgbClr val="2F2B20"/>
                </a:solidFill>
              </a:rPr>
              <a:t>Kitap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75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Kuruluş yayınları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048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tr-TR" dirty="0">
                <a:solidFill>
                  <a:srgbClr val="2F2B20"/>
                </a:solidFill>
              </a:rPr>
              <a:t>Televizyon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176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tr-TR" dirty="0">
                <a:solidFill>
                  <a:srgbClr val="2F2B20"/>
                </a:solidFill>
              </a:rPr>
              <a:t>Konferans </a:t>
            </a:r>
          </a:p>
        </p:txBody>
      </p:sp>
    </p:spTree>
    <p:extLst>
      <p:ext uri="{BB962C8B-B14F-4D97-AF65-F5344CB8AC3E}">
        <p14:creationId xmlns:p14="http://schemas.microsoft.com/office/powerpoint/2010/main" val="10193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tr-TR" dirty="0" smtClean="0">
                <a:solidFill>
                  <a:srgbClr val="2F2B20"/>
                </a:solidFill>
              </a:rPr>
              <a:t>Seminerler</a:t>
            </a:r>
            <a:r>
              <a:rPr lang="tr-TR" dirty="0">
                <a:solidFill>
                  <a:srgbClr val="2F2B20"/>
                </a:solidFill>
              </a:rPr>
              <a:t>        </a:t>
            </a:r>
          </a:p>
          <a:p>
            <a:pPr lvl="0">
              <a:buClr>
                <a:srgbClr val="A9A57C"/>
              </a:buClr>
            </a:pPr>
            <a:endParaRPr lang="tr-TR" dirty="0">
              <a:solidFill>
                <a:srgbClr val="2F2B2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05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675E47"/>
                </a:solidFill>
              </a:rPr>
              <a:t>DIŞ HALKLA İLİŞKİLERDE KULLANILAN ORTAM VE ARAÇLAR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tr-TR" dirty="0">
                <a:solidFill>
                  <a:srgbClr val="2F2B20"/>
                </a:solidFill>
              </a:rPr>
              <a:t>Sempozyum</a:t>
            </a:r>
          </a:p>
          <a:p>
            <a:pPr lvl="0">
              <a:buClr>
                <a:srgbClr val="A9A57C"/>
              </a:buClr>
            </a:pPr>
            <a:r>
              <a:rPr lang="tr-TR" dirty="0">
                <a:solidFill>
                  <a:srgbClr val="2F2B20"/>
                </a:solidFill>
              </a:rPr>
              <a:t>Açık oturumlar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136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77</Words>
  <Application>Microsoft Office PowerPoint</Application>
  <PresentationFormat>Ekran Gösterisi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Bitişiklik</vt:lpstr>
      <vt:lpstr>Halkla ilişkilerde kullanılan ortam ve araçlar- 2</vt:lpstr>
      <vt:lpstr>DIŞ HALKLA İLİŞKİLERDE KULLANILAN ORTAM VE ARAÇLAR</vt:lpstr>
      <vt:lpstr>DIŞ HALKLA İLİŞKİLERDE KULLANILAN ORTAM VE ARAÇLAR</vt:lpstr>
      <vt:lpstr>DIŞ HALKLA İLİŞKİLERDE KULLANILAN ORTAM VE ARAÇLAR</vt:lpstr>
      <vt:lpstr>DIŞ HALKLA İLİŞKİLERDE KULLANILAN ORTAM VE ARAÇLAR</vt:lpstr>
      <vt:lpstr>DIŞ HALKLA İLİŞKİLERDE KULLANILAN ORTAM VE ARAÇLAR</vt:lpstr>
      <vt:lpstr>DIŞ HALKLA İLİŞKİLERDE KULLANILAN ORTAM VE ARAÇLAR</vt:lpstr>
      <vt:lpstr>DIŞ HALKLA İLİŞKİLERDE KULLANILAN ORTAM VE ARAÇLAR</vt:lpstr>
      <vt:lpstr>DIŞ HALKLA İLİŞKİLERDE KULLANILAN ORTAM VE ARAÇLAR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ilişkilerde kullanılan ortam ve araçlar- 2</dc:title>
  <dc:creator>Velittin Balcı</dc:creator>
  <cp:lastModifiedBy>win</cp:lastModifiedBy>
  <cp:revision>1</cp:revision>
  <dcterms:created xsi:type="dcterms:W3CDTF">2020-05-10T11:19:55Z</dcterms:created>
  <dcterms:modified xsi:type="dcterms:W3CDTF">2020-05-10T11:28:06Z</dcterms:modified>
</cp:coreProperties>
</file>