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60" r:id="rId2"/>
    <p:sldId id="394" r:id="rId3"/>
    <p:sldId id="377" r:id="rId4"/>
    <p:sldId id="411" r:id="rId5"/>
    <p:sldId id="413" r:id="rId6"/>
    <p:sldId id="412" r:id="rId7"/>
    <p:sldId id="420" r:id="rId8"/>
    <p:sldId id="419" r:id="rId9"/>
    <p:sldId id="418" r:id="rId10"/>
    <p:sldId id="417" r:id="rId11"/>
    <p:sldId id="416" r:id="rId12"/>
    <p:sldId id="425" r:id="rId13"/>
    <p:sldId id="424" r:id="rId14"/>
    <p:sldId id="427" r:id="rId15"/>
    <p:sldId id="426" r:id="rId16"/>
    <p:sldId id="423" r:id="rId17"/>
    <p:sldId id="422" r:id="rId18"/>
    <p:sldId id="421" r:id="rId19"/>
    <p:sldId id="410" r:id="rId20"/>
    <p:sldId id="384" r:id="rId21"/>
    <p:sldId id="376" r:id="rId22"/>
    <p:sldId id="315" r:id="rId23"/>
    <p:sldId id="311" r:id="rId24"/>
    <p:sldId id="322" r:id="rId25"/>
    <p:sldId id="323" r:id="rId26"/>
    <p:sldId id="344" r:id="rId27"/>
    <p:sldId id="314" r:id="rId28"/>
    <p:sldId id="374" r:id="rId29"/>
    <p:sldId id="287" r:id="rId30"/>
    <p:sldId id="375" r:id="rId31"/>
    <p:sldId id="337" r:id="rId32"/>
    <p:sldId id="361" r:id="rId33"/>
    <p:sldId id="362" r:id="rId34"/>
    <p:sldId id="301" r:id="rId35"/>
    <p:sldId id="349" r:id="rId36"/>
    <p:sldId id="342" r:id="rId37"/>
    <p:sldId id="300" r:id="rId38"/>
    <p:sldId id="352" r:id="rId39"/>
    <p:sldId id="299" r:id="rId40"/>
    <p:sldId id="353" r:id="rId41"/>
    <p:sldId id="298" r:id="rId42"/>
    <p:sldId id="297" r:id="rId43"/>
    <p:sldId id="364" r:id="rId44"/>
    <p:sldId id="365" r:id="rId45"/>
    <p:sldId id="354" r:id="rId46"/>
    <p:sldId id="366" r:id="rId47"/>
    <p:sldId id="340" r:id="rId48"/>
    <p:sldId id="355" r:id="rId49"/>
    <p:sldId id="338" r:id="rId50"/>
    <p:sldId id="356" r:id="rId51"/>
    <p:sldId id="339" r:id="rId52"/>
    <p:sldId id="359" r:id="rId53"/>
    <p:sldId id="357" r:id="rId54"/>
    <p:sldId id="343" r:id="rId55"/>
    <p:sldId id="360" r:id="rId5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smtClean="0"/>
            <a:t>Kalp TÜMÖRLERİ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746CC26F-95EB-4DF0-89F3-7CC9DD4D7089}" type="presOf" srcId="{ADC5332D-4B27-4D79-A0D3-6348EFA24BDC}" destId="{1768C875-290F-42D0-8A1C-4E286B6147C0}" srcOrd="0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1453BE1F-9998-4F8E-99F0-24B1E22C5682}" type="presOf" srcId="{10AB70DD-CE82-4EA4-95FF-9F3ADDF60B1A}" destId="{3EB2A6F4-FE3F-4E2E-841C-13DFD5E15E5B}" srcOrd="0" destOrd="0" presId="urn:microsoft.com/office/officeart/2005/8/layout/process3"/>
    <dgm:cxn modelId="{FD7A7686-6139-4406-9807-52630986EE2F}" type="presOf" srcId="{1E9D535E-63C5-4405-98D3-DA01C78ACDCA}" destId="{BFDF2355-4B40-4B15-9C43-92253E188282}" srcOrd="0" destOrd="0" presId="urn:microsoft.com/office/officeart/2005/8/layout/process3"/>
    <dgm:cxn modelId="{D49C1BC8-601A-4B14-9BEF-744F893C6E97}" type="presOf" srcId="{1E9D535E-63C5-4405-98D3-DA01C78ACDCA}" destId="{7FF6755E-9B62-42E4-BA86-CEB65744A98C}" srcOrd="1" destOrd="0" presId="urn:microsoft.com/office/officeart/2005/8/layout/process3"/>
    <dgm:cxn modelId="{B23F0FB4-A9CA-4067-AE12-5E77A056BFB8}" type="presParOf" srcId="{1768C875-290F-42D0-8A1C-4E286B6147C0}" destId="{71F9063C-3D4D-4F3D-87FF-BC54BDCFE6FB}" srcOrd="0" destOrd="0" presId="urn:microsoft.com/office/officeart/2005/8/layout/process3"/>
    <dgm:cxn modelId="{DB00680E-CAFC-4222-8D81-CF7CD15BB73D}" type="presParOf" srcId="{71F9063C-3D4D-4F3D-87FF-BC54BDCFE6FB}" destId="{BFDF2355-4B40-4B15-9C43-92253E188282}" srcOrd="0" destOrd="0" presId="urn:microsoft.com/office/officeart/2005/8/layout/process3"/>
    <dgm:cxn modelId="{EC0A77BD-BBDC-4489-B053-7AE00E1E3276}" type="presParOf" srcId="{71F9063C-3D4D-4F3D-87FF-BC54BDCFE6FB}" destId="{7FF6755E-9B62-42E4-BA86-CEB65744A98C}" srcOrd="1" destOrd="0" presId="urn:microsoft.com/office/officeart/2005/8/layout/process3"/>
    <dgm:cxn modelId="{73E4FADF-E279-4ABC-8074-1DED7BE1E0B1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smtClean="0"/>
            <a:t>Kalp TÜMÖRLERİ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746CC26F-95EB-4DF0-89F3-7CC9DD4D7089}" type="presOf" srcId="{ADC5332D-4B27-4D79-A0D3-6348EFA24BDC}" destId="{1768C875-290F-42D0-8A1C-4E286B6147C0}" srcOrd="0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1453BE1F-9998-4F8E-99F0-24B1E22C5682}" type="presOf" srcId="{10AB70DD-CE82-4EA4-95FF-9F3ADDF60B1A}" destId="{3EB2A6F4-FE3F-4E2E-841C-13DFD5E15E5B}" srcOrd="0" destOrd="0" presId="urn:microsoft.com/office/officeart/2005/8/layout/process3"/>
    <dgm:cxn modelId="{FD7A7686-6139-4406-9807-52630986EE2F}" type="presOf" srcId="{1E9D535E-63C5-4405-98D3-DA01C78ACDCA}" destId="{BFDF2355-4B40-4B15-9C43-92253E188282}" srcOrd="0" destOrd="0" presId="urn:microsoft.com/office/officeart/2005/8/layout/process3"/>
    <dgm:cxn modelId="{D49C1BC8-601A-4B14-9BEF-744F893C6E97}" type="presOf" srcId="{1E9D535E-63C5-4405-98D3-DA01C78ACDCA}" destId="{7FF6755E-9B62-42E4-BA86-CEB65744A98C}" srcOrd="1" destOrd="0" presId="urn:microsoft.com/office/officeart/2005/8/layout/process3"/>
    <dgm:cxn modelId="{B23F0FB4-A9CA-4067-AE12-5E77A056BFB8}" type="presParOf" srcId="{1768C875-290F-42D0-8A1C-4E286B6147C0}" destId="{71F9063C-3D4D-4F3D-87FF-BC54BDCFE6FB}" srcOrd="0" destOrd="0" presId="urn:microsoft.com/office/officeart/2005/8/layout/process3"/>
    <dgm:cxn modelId="{DB00680E-CAFC-4222-8D81-CF7CD15BB73D}" type="presParOf" srcId="{71F9063C-3D4D-4F3D-87FF-BC54BDCFE6FB}" destId="{BFDF2355-4B40-4B15-9C43-92253E188282}" srcOrd="0" destOrd="0" presId="urn:microsoft.com/office/officeart/2005/8/layout/process3"/>
    <dgm:cxn modelId="{EC0A77BD-BBDC-4489-B053-7AE00E1E3276}" type="presParOf" srcId="{71F9063C-3D4D-4F3D-87FF-BC54BDCFE6FB}" destId="{7FF6755E-9B62-42E4-BA86-CEB65744A98C}" srcOrd="1" destOrd="0" presId="urn:microsoft.com/office/officeart/2005/8/layout/process3"/>
    <dgm:cxn modelId="{73E4FADF-E279-4ABC-8074-1DED7BE1E0B1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smtClean="0"/>
            <a:t>Kalp TÜMÖRLERİ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746CC26F-95EB-4DF0-89F3-7CC9DD4D7089}" type="presOf" srcId="{ADC5332D-4B27-4D79-A0D3-6348EFA24BDC}" destId="{1768C875-290F-42D0-8A1C-4E286B6147C0}" srcOrd="0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1453BE1F-9998-4F8E-99F0-24B1E22C5682}" type="presOf" srcId="{10AB70DD-CE82-4EA4-95FF-9F3ADDF60B1A}" destId="{3EB2A6F4-FE3F-4E2E-841C-13DFD5E15E5B}" srcOrd="0" destOrd="0" presId="urn:microsoft.com/office/officeart/2005/8/layout/process3"/>
    <dgm:cxn modelId="{FD7A7686-6139-4406-9807-52630986EE2F}" type="presOf" srcId="{1E9D535E-63C5-4405-98D3-DA01C78ACDCA}" destId="{BFDF2355-4B40-4B15-9C43-92253E188282}" srcOrd="0" destOrd="0" presId="urn:microsoft.com/office/officeart/2005/8/layout/process3"/>
    <dgm:cxn modelId="{D49C1BC8-601A-4B14-9BEF-744F893C6E97}" type="presOf" srcId="{1E9D535E-63C5-4405-98D3-DA01C78ACDCA}" destId="{7FF6755E-9B62-42E4-BA86-CEB65744A98C}" srcOrd="1" destOrd="0" presId="urn:microsoft.com/office/officeart/2005/8/layout/process3"/>
    <dgm:cxn modelId="{B23F0FB4-A9CA-4067-AE12-5E77A056BFB8}" type="presParOf" srcId="{1768C875-290F-42D0-8A1C-4E286B6147C0}" destId="{71F9063C-3D4D-4F3D-87FF-BC54BDCFE6FB}" srcOrd="0" destOrd="0" presId="urn:microsoft.com/office/officeart/2005/8/layout/process3"/>
    <dgm:cxn modelId="{DB00680E-CAFC-4222-8D81-CF7CD15BB73D}" type="presParOf" srcId="{71F9063C-3D4D-4F3D-87FF-BC54BDCFE6FB}" destId="{BFDF2355-4B40-4B15-9C43-92253E188282}" srcOrd="0" destOrd="0" presId="urn:microsoft.com/office/officeart/2005/8/layout/process3"/>
    <dgm:cxn modelId="{EC0A77BD-BBDC-4489-B053-7AE00E1E3276}" type="presParOf" srcId="{71F9063C-3D4D-4F3D-87FF-BC54BDCFE6FB}" destId="{7FF6755E-9B62-42E4-BA86-CEB65744A98C}" srcOrd="1" destOrd="0" presId="urn:microsoft.com/office/officeart/2005/8/layout/process3"/>
    <dgm:cxn modelId="{73E4FADF-E279-4ABC-8074-1DED7BE1E0B1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smtClean="0"/>
            <a:t>Kalp TÜMÖRLERİ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746CC26F-95EB-4DF0-89F3-7CC9DD4D7089}" type="presOf" srcId="{ADC5332D-4B27-4D79-A0D3-6348EFA24BDC}" destId="{1768C875-290F-42D0-8A1C-4E286B6147C0}" srcOrd="0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1453BE1F-9998-4F8E-99F0-24B1E22C5682}" type="presOf" srcId="{10AB70DD-CE82-4EA4-95FF-9F3ADDF60B1A}" destId="{3EB2A6F4-FE3F-4E2E-841C-13DFD5E15E5B}" srcOrd="0" destOrd="0" presId="urn:microsoft.com/office/officeart/2005/8/layout/process3"/>
    <dgm:cxn modelId="{FD7A7686-6139-4406-9807-52630986EE2F}" type="presOf" srcId="{1E9D535E-63C5-4405-98D3-DA01C78ACDCA}" destId="{BFDF2355-4B40-4B15-9C43-92253E188282}" srcOrd="0" destOrd="0" presId="urn:microsoft.com/office/officeart/2005/8/layout/process3"/>
    <dgm:cxn modelId="{D49C1BC8-601A-4B14-9BEF-744F893C6E97}" type="presOf" srcId="{1E9D535E-63C5-4405-98D3-DA01C78ACDCA}" destId="{7FF6755E-9B62-42E4-BA86-CEB65744A98C}" srcOrd="1" destOrd="0" presId="urn:microsoft.com/office/officeart/2005/8/layout/process3"/>
    <dgm:cxn modelId="{B23F0FB4-A9CA-4067-AE12-5E77A056BFB8}" type="presParOf" srcId="{1768C875-290F-42D0-8A1C-4E286B6147C0}" destId="{71F9063C-3D4D-4F3D-87FF-BC54BDCFE6FB}" srcOrd="0" destOrd="0" presId="urn:microsoft.com/office/officeart/2005/8/layout/process3"/>
    <dgm:cxn modelId="{DB00680E-CAFC-4222-8D81-CF7CD15BB73D}" type="presParOf" srcId="{71F9063C-3D4D-4F3D-87FF-BC54BDCFE6FB}" destId="{BFDF2355-4B40-4B15-9C43-92253E188282}" srcOrd="0" destOrd="0" presId="urn:microsoft.com/office/officeart/2005/8/layout/process3"/>
    <dgm:cxn modelId="{EC0A77BD-BBDC-4489-B053-7AE00E1E3276}" type="presParOf" srcId="{71F9063C-3D4D-4F3D-87FF-BC54BDCFE6FB}" destId="{7FF6755E-9B62-42E4-BA86-CEB65744A98C}" srcOrd="1" destOrd="0" presId="urn:microsoft.com/office/officeart/2005/8/layout/process3"/>
    <dgm:cxn modelId="{73E4FADF-E279-4ABC-8074-1DED7BE1E0B1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smtClean="0"/>
            <a:t>Kalp TÜMÖRLERİ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746CC26F-95EB-4DF0-89F3-7CC9DD4D7089}" type="presOf" srcId="{ADC5332D-4B27-4D79-A0D3-6348EFA24BDC}" destId="{1768C875-290F-42D0-8A1C-4E286B6147C0}" srcOrd="0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1453BE1F-9998-4F8E-99F0-24B1E22C5682}" type="presOf" srcId="{10AB70DD-CE82-4EA4-95FF-9F3ADDF60B1A}" destId="{3EB2A6F4-FE3F-4E2E-841C-13DFD5E15E5B}" srcOrd="0" destOrd="0" presId="urn:microsoft.com/office/officeart/2005/8/layout/process3"/>
    <dgm:cxn modelId="{FD7A7686-6139-4406-9807-52630986EE2F}" type="presOf" srcId="{1E9D535E-63C5-4405-98D3-DA01C78ACDCA}" destId="{BFDF2355-4B40-4B15-9C43-92253E188282}" srcOrd="0" destOrd="0" presId="urn:microsoft.com/office/officeart/2005/8/layout/process3"/>
    <dgm:cxn modelId="{D49C1BC8-601A-4B14-9BEF-744F893C6E97}" type="presOf" srcId="{1E9D535E-63C5-4405-98D3-DA01C78ACDCA}" destId="{7FF6755E-9B62-42E4-BA86-CEB65744A98C}" srcOrd="1" destOrd="0" presId="urn:microsoft.com/office/officeart/2005/8/layout/process3"/>
    <dgm:cxn modelId="{B23F0FB4-A9CA-4067-AE12-5E77A056BFB8}" type="presParOf" srcId="{1768C875-290F-42D0-8A1C-4E286B6147C0}" destId="{71F9063C-3D4D-4F3D-87FF-BC54BDCFE6FB}" srcOrd="0" destOrd="0" presId="urn:microsoft.com/office/officeart/2005/8/layout/process3"/>
    <dgm:cxn modelId="{DB00680E-CAFC-4222-8D81-CF7CD15BB73D}" type="presParOf" srcId="{71F9063C-3D4D-4F3D-87FF-BC54BDCFE6FB}" destId="{BFDF2355-4B40-4B15-9C43-92253E188282}" srcOrd="0" destOrd="0" presId="urn:microsoft.com/office/officeart/2005/8/layout/process3"/>
    <dgm:cxn modelId="{EC0A77BD-BBDC-4489-B053-7AE00E1E3276}" type="presParOf" srcId="{71F9063C-3D4D-4F3D-87FF-BC54BDCFE6FB}" destId="{7FF6755E-9B62-42E4-BA86-CEB65744A98C}" srcOrd="1" destOrd="0" presId="urn:microsoft.com/office/officeart/2005/8/layout/process3"/>
    <dgm:cxn modelId="{73E4FADF-E279-4ABC-8074-1DED7BE1E0B1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smtClean="0"/>
            <a:t>Kalp TÜMÖRLERİ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746CC26F-95EB-4DF0-89F3-7CC9DD4D7089}" type="presOf" srcId="{ADC5332D-4B27-4D79-A0D3-6348EFA24BDC}" destId="{1768C875-290F-42D0-8A1C-4E286B6147C0}" srcOrd="0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1453BE1F-9998-4F8E-99F0-24B1E22C5682}" type="presOf" srcId="{10AB70DD-CE82-4EA4-95FF-9F3ADDF60B1A}" destId="{3EB2A6F4-FE3F-4E2E-841C-13DFD5E15E5B}" srcOrd="0" destOrd="0" presId="urn:microsoft.com/office/officeart/2005/8/layout/process3"/>
    <dgm:cxn modelId="{FD7A7686-6139-4406-9807-52630986EE2F}" type="presOf" srcId="{1E9D535E-63C5-4405-98D3-DA01C78ACDCA}" destId="{BFDF2355-4B40-4B15-9C43-92253E188282}" srcOrd="0" destOrd="0" presId="urn:microsoft.com/office/officeart/2005/8/layout/process3"/>
    <dgm:cxn modelId="{D49C1BC8-601A-4B14-9BEF-744F893C6E97}" type="presOf" srcId="{1E9D535E-63C5-4405-98D3-DA01C78ACDCA}" destId="{7FF6755E-9B62-42E4-BA86-CEB65744A98C}" srcOrd="1" destOrd="0" presId="urn:microsoft.com/office/officeart/2005/8/layout/process3"/>
    <dgm:cxn modelId="{B23F0FB4-A9CA-4067-AE12-5E77A056BFB8}" type="presParOf" srcId="{1768C875-290F-42D0-8A1C-4E286B6147C0}" destId="{71F9063C-3D4D-4F3D-87FF-BC54BDCFE6FB}" srcOrd="0" destOrd="0" presId="urn:microsoft.com/office/officeart/2005/8/layout/process3"/>
    <dgm:cxn modelId="{DB00680E-CAFC-4222-8D81-CF7CD15BB73D}" type="presParOf" srcId="{71F9063C-3D4D-4F3D-87FF-BC54BDCFE6FB}" destId="{BFDF2355-4B40-4B15-9C43-92253E188282}" srcOrd="0" destOrd="0" presId="urn:microsoft.com/office/officeart/2005/8/layout/process3"/>
    <dgm:cxn modelId="{EC0A77BD-BBDC-4489-B053-7AE00E1E3276}" type="presParOf" srcId="{71F9063C-3D4D-4F3D-87FF-BC54BDCFE6FB}" destId="{7FF6755E-9B62-42E4-BA86-CEB65744A98C}" srcOrd="1" destOrd="0" presId="urn:microsoft.com/office/officeart/2005/8/layout/process3"/>
    <dgm:cxn modelId="{73E4FADF-E279-4ABC-8074-1DED7BE1E0B1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smtClean="0"/>
            <a:t>Kalp TÜMÖRLERİ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746CC26F-95EB-4DF0-89F3-7CC9DD4D7089}" type="presOf" srcId="{ADC5332D-4B27-4D79-A0D3-6348EFA24BDC}" destId="{1768C875-290F-42D0-8A1C-4E286B6147C0}" srcOrd="0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1453BE1F-9998-4F8E-99F0-24B1E22C5682}" type="presOf" srcId="{10AB70DD-CE82-4EA4-95FF-9F3ADDF60B1A}" destId="{3EB2A6F4-FE3F-4E2E-841C-13DFD5E15E5B}" srcOrd="0" destOrd="0" presId="urn:microsoft.com/office/officeart/2005/8/layout/process3"/>
    <dgm:cxn modelId="{FD7A7686-6139-4406-9807-52630986EE2F}" type="presOf" srcId="{1E9D535E-63C5-4405-98D3-DA01C78ACDCA}" destId="{BFDF2355-4B40-4B15-9C43-92253E188282}" srcOrd="0" destOrd="0" presId="urn:microsoft.com/office/officeart/2005/8/layout/process3"/>
    <dgm:cxn modelId="{D49C1BC8-601A-4B14-9BEF-744F893C6E97}" type="presOf" srcId="{1E9D535E-63C5-4405-98D3-DA01C78ACDCA}" destId="{7FF6755E-9B62-42E4-BA86-CEB65744A98C}" srcOrd="1" destOrd="0" presId="urn:microsoft.com/office/officeart/2005/8/layout/process3"/>
    <dgm:cxn modelId="{B23F0FB4-A9CA-4067-AE12-5E77A056BFB8}" type="presParOf" srcId="{1768C875-290F-42D0-8A1C-4E286B6147C0}" destId="{71F9063C-3D4D-4F3D-87FF-BC54BDCFE6FB}" srcOrd="0" destOrd="0" presId="urn:microsoft.com/office/officeart/2005/8/layout/process3"/>
    <dgm:cxn modelId="{DB00680E-CAFC-4222-8D81-CF7CD15BB73D}" type="presParOf" srcId="{71F9063C-3D4D-4F3D-87FF-BC54BDCFE6FB}" destId="{BFDF2355-4B40-4B15-9C43-92253E188282}" srcOrd="0" destOrd="0" presId="urn:microsoft.com/office/officeart/2005/8/layout/process3"/>
    <dgm:cxn modelId="{EC0A77BD-BBDC-4489-B053-7AE00E1E3276}" type="presParOf" srcId="{71F9063C-3D4D-4F3D-87FF-BC54BDCFE6FB}" destId="{7FF6755E-9B62-42E4-BA86-CEB65744A98C}" srcOrd="1" destOrd="0" presId="urn:microsoft.com/office/officeart/2005/8/layout/process3"/>
    <dgm:cxn modelId="{73E4FADF-E279-4ABC-8074-1DED7BE1E0B1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smtClean="0"/>
            <a:t>Kalp TÜMÖRLERİ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746CC26F-95EB-4DF0-89F3-7CC9DD4D7089}" type="presOf" srcId="{ADC5332D-4B27-4D79-A0D3-6348EFA24BDC}" destId="{1768C875-290F-42D0-8A1C-4E286B6147C0}" srcOrd="0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1453BE1F-9998-4F8E-99F0-24B1E22C5682}" type="presOf" srcId="{10AB70DD-CE82-4EA4-95FF-9F3ADDF60B1A}" destId="{3EB2A6F4-FE3F-4E2E-841C-13DFD5E15E5B}" srcOrd="0" destOrd="0" presId="urn:microsoft.com/office/officeart/2005/8/layout/process3"/>
    <dgm:cxn modelId="{FD7A7686-6139-4406-9807-52630986EE2F}" type="presOf" srcId="{1E9D535E-63C5-4405-98D3-DA01C78ACDCA}" destId="{BFDF2355-4B40-4B15-9C43-92253E188282}" srcOrd="0" destOrd="0" presId="urn:microsoft.com/office/officeart/2005/8/layout/process3"/>
    <dgm:cxn modelId="{D49C1BC8-601A-4B14-9BEF-744F893C6E97}" type="presOf" srcId="{1E9D535E-63C5-4405-98D3-DA01C78ACDCA}" destId="{7FF6755E-9B62-42E4-BA86-CEB65744A98C}" srcOrd="1" destOrd="0" presId="urn:microsoft.com/office/officeart/2005/8/layout/process3"/>
    <dgm:cxn modelId="{B23F0FB4-A9CA-4067-AE12-5E77A056BFB8}" type="presParOf" srcId="{1768C875-290F-42D0-8A1C-4E286B6147C0}" destId="{71F9063C-3D4D-4F3D-87FF-BC54BDCFE6FB}" srcOrd="0" destOrd="0" presId="urn:microsoft.com/office/officeart/2005/8/layout/process3"/>
    <dgm:cxn modelId="{DB00680E-CAFC-4222-8D81-CF7CD15BB73D}" type="presParOf" srcId="{71F9063C-3D4D-4F3D-87FF-BC54BDCFE6FB}" destId="{BFDF2355-4B40-4B15-9C43-92253E188282}" srcOrd="0" destOrd="0" presId="urn:microsoft.com/office/officeart/2005/8/layout/process3"/>
    <dgm:cxn modelId="{EC0A77BD-BBDC-4489-B053-7AE00E1E3276}" type="presParOf" srcId="{71F9063C-3D4D-4F3D-87FF-BC54BDCFE6FB}" destId="{7FF6755E-9B62-42E4-BA86-CEB65744A98C}" srcOrd="1" destOrd="0" presId="urn:microsoft.com/office/officeart/2005/8/layout/process3"/>
    <dgm:cxn modelId="{73E4FADF-E279-4ABC-8074-1DED7BE1E0B1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smtClean="0"/>
            <a:t>Kalp TÜMÖRLERİ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746CC26F-95EB-4DF0-89F3-7CC9DD4D7089}" type="presOf" srcId="{ADC5332D-4B27-4D79-A0D3-6348EFA24BDC}" destId="{1768C875-290F-42D0-8A1C-4E286B6147C0}" srcOrd="0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1453BE1F-9998-4F8E-99F0-24B1E22C5682}" type="presOf" srcId="{10AB70DD-CE82-4EA4-95FF-9F3ADDF60B1A}" destId="{3EB2A6F4-FE3F-4E2E-841C-13DFD5E15E5B}" srcOrd="0" destOrd="0" presId="urn:microsoft.com/office/officeart/2005/8/layout/process3"/>
    <dgm:cxn modelId="{FD7A7686-6139-4406-9807-52630986EE2F}" type="presOf" srcId="{1E9D535E-63C5-4405-98D3-DA01C78ACDCA}" destId="{BFDF2355-4B40-4B15-9C43-92253E188282}" srcOrd="0" destOrd="0" presId="urn:microsoft.com/office/officeart/2005/8/layout/process3"/>
    <dgm:cxn modelId="{D49C1BC8-601A-4B14-9BEF-744F893C6E97}" type="presOf" srcId="{1E9D535E-63C5-4405-98D3-DA01C78ACDCA}" destId="{7FF6755E-9B62-42E4-BA86-CEB65744A98C}" srcOrd="1" destOrd="0" presId="urn:microsoft.com/office/officeart/2005/8/layout/process3"/>
    <dgm:cxn modelId="{B23F0FB4-A9CA-4067-AE12-5E77A056BFB8}" type="presParOf" srcId="{1768C875-290F-42D0-8A1C-4E286B6147C0}" destId="{71F9063C-3D4D-4F3D-87FF-BC54BDCFE6FB}" srcOrd="0" destOrd="0" presId="urn:microsoft.com/office/officeart/2005/8/layout/process3"/>
    <dgm:cxn modelId="{DB00680E-CAFC-4222-8D81-CF7CD15BB73D}" type="presParOf" srcId="{71F9063C-3D4D-4F3D-87FF-BC54BDCFE6FB}" destId="{BFDF2355-4B40-4B15-9C43-92253E188282}" srcOrd="0" destOrd="0" presId="urn:microsoft.com/office/officeart/2005/8/layout/process3"/>
    <dgm:cxn modelId="{EC0A77BD-BBDC-4489-B053-7AE00E1E3276}" type="presParOf" srcId="{71F9063C-3D4D-4F3D-87FF-BC54BDCFE6FB}" destId="{7FF6755E-9B62-42E4-BA86-CEB65744A98C}" srcOrd="1" destOrd="0" presId="urn:microsoft.com/office/officeart/2005/8/layout/process3"/>
    <dgm:cxn modelId="{73E4FADF-E279-4ABC-8074-1DED7BE1E0B1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smtClean="0"/>
            <a:t>Kalp TÜMÖRLERİ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746CC26F-95EB-4DF0-89F3-7CC9DD4D7089}" type="presOf" srcId="{ADC5332D-4B27-4D79-A0D3-6348EFA24BDC}" destId="{1768C875-290F-42D0-8A1C-4E286B6147C0}" srcOrd="0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1453BE1F-9998-4F8E-99F0-24B1E22C5682}" type="presOf" srcId="{10AB70DD-CE82-4EA4-95FF-9F3ADDF60B1A}" destId="{3EB2A6F4-FE3F-4E2E-841C-13DFD5E15E5B}" srcOrd="0" destOrd="0" presId="urn:microsoft.com/office/officeart/2005/8/layout/process3"/>
    <dgm:cxn modelId="{FD7A7686-6139-4406-9807-52630986EE2F}" type="presOf" srcId="{1E9D535E-63C5-4405-98D3-DA01C78ACDCA}" destId="{BFDF2355-4B40-4B15-9C43-92253E188282}" srcOrd="0" destOrd="0" presId="urn:microsoft.com/office/officeart/2005/8/layout/process3"/>
    <dgm:cxn modelId="{D49C1BC8-601A-4B14-9BEF-744F893C6E97}" type="presOf" srcId="{1E9D535E-63C5-4405-98D3-DA01C78ACDCA}" destId="{7FF6755E-9B62-42E4-BA86-CEB65744A98C}" srcOrd="1" destOrd="0" presId="urn:microsoft.com/office/officeart/2005/8/layout/process3"/>
    <dgm:cxn modelId="{B23F0FB4-A9CA-4067-AE12-5E77A056BFB8}" type="presParOf" srcId="{1768C875-290F-42D0-8A1C-4E286B6147C0}" destId="{71F9063C-3D4D-4F3D-87FF-BC54BDCFE6FB}" srcOrd="0" destOrd="0" presId="urn:microsoft.com/office/officeart/2005/8/layout/process3"/>
    <dgm:cxn modelId="{DB00680E-CAFC-4222-8D81-CF7CD15BB73D}" type="presParOf" srcId="{71F9063C-3D4D-4F3D-87FF-BC54BDCFE6FB}" destId="{BFDF2355-4B40-4B15-9C43-92253E188282}" srcOrd="0" destOrd="0" presId="urn:microsoft.com/office/officeart/2005/8/layout/process3"/>
    <dgm:cxn modelId="{EC0A77BD-BBDC-4489-B053-7AE00E1E3276}" type="presParOf" srcId="{71F9063C-3D4D-4F3D-87FF-BC54BDCFE6FB}" destId="{7FF6755E-9B62-42E4-BA86-CEB65744A98C}" srcOrd="1" destOrd="0" presId="urn:microsoft.com/office/officeart/2005/8/layout/process3"/>
    <dgm:cxn modelId="{73E4FADF-E279-4ABC-8074-1DED7BE1E0B1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smtClean="0"/>
            <a:t>Kalp TÜMÖRLERİ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746CC26F-95EB-4DF0-89F3-7CC9DD4D7089}" type="presOf" srcId="{ADC5332D-4B27-4D79-A0D3-6348EFA24BDC}" destId="{1768C875-290F-42D0-8A1C-4E286B6147C0}" srcOrd="0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1453BE1F-9998-4F8E-99F0-24B1E22C5682}" type="presOf" srcId="{10AB70DD-CE82-4EA4-95FF-9F3ADDF60B1A}" destId="{3EB2A6F4-FE3F-4E2E-841C-13DFD5E15E5B}" srcOrd="0" destOrd="0" presId="urn:microsoft.com/office/officeart/2005/8/layout/process3"/>
    <dgm:cxn modelId="{FD7A7686-6139-4406-9807-52630986EE2F}" type="presOf" srcId="{1E9D535E-63C5-4405-98D3-DA01C78ACDCA}" destId="{BFDF2355-4B40-4B15-9C43-92253E188282}" srcOrd="0" destOrd="0" presId="urn:microsoft.com/office/officeart/2005/8/layout/process3"/>
    <dgm:cxn modelId="{D49C1BC8-601A-4B14-9BEF-744F893C6E97}" type="presOf" srcId="{1E9D535E-63C5-4405-98D3-DA01C78ACDCA}" destId="{7FF6755E-9B62-42E4-BA86-CEB65744A98C}" srcOrd="1" destOrd="0" presId="urn:microsoft.com/office/officeart/2005/8/layout/process3"/>
    <dgm:cxn modelId="{B23F0FB4-A9CA-4067-AE12-5E77A056BFB8}" type="presParOf" srcId="{1768C875-290F-42D0-8A1C-4E286B6147C0}" destId="{71F9063C-3D4D-4F3D-87FF-BC54BDCFE6FB}" srcOrd="0" destOrd="0" presId="urn:microsoft.com/office/officeart/2005/8/layout/process3"/>
    <dgm:cxn modelId="{DB00680E-CAFC-4222-8D81-CF7CD15BB73D}" type="presParOf" srcId="{71F9063C-3D4D-4F3D-87FF-BC54BDCFE6FB}" destId="{BFDF2355-4B40-4B15-9C43-92253E188282}" srcOrd="0" destOrd="0" presId="urn:microsoft.com/office/officeart/2005/8/layout/process3"/>
    <dgm:cxn modelId="{EC0A77BD-BBDC-4489-B053-7AE00E1E3276}" type="presParOf" srcId="{71F9063C-3D4D-4F3D-87FF-BC54BDCFE6FB}" destId="{7FF6755E-9B62-42E4-BA86-CEB65744A98C}" srcOrd="1" destOrd="0" presId="urn:microsoft.com/office/officeart/2005/8/layout/process3"/>
    <dgm:cxn modelId="{73E4FADF-E279-4ABC-8074-1DED7BE1E0B1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smtClean="0"/>
            <a:t>Kalp TÜMÖRLERİ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746CC26F-95EB-4DF0-89F3-7CC9DD4D7089}" type="presOf" srcId="{ADC5332D-4B27-4D79-A0D3-6348EFA24BDC}" destId="{1768C875-290F-42D0-8A1C-4E286B6147C0}" srcOrd="0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1453BE1F-9998-4F8E-99F0-24B1E22C5682}" type="presOf" srcId="{10AB70DD-CE82-4EA4-95FF-9F3ADDF60B1A}" destId="{3EB2A6F4-FE3F-4E2E-841C-13DFD5E15E5B}" srcOrd="0" destOrd="0" presId="urn:microsoft.com/office/officeart/2005/8/layout/process3"/>
    <dgm:cxn modelId="{FD7A7686-6139-4406-9807-52630986EE2F}" type="presOf" srcId="{1E9D535E-63C5-4405-98D3-DA01C78ACDCA}" destId="{BFDF2355-4B40-4B15-9C43-92253E188282}" srcOrd="0" destOrd="0" presId="urn:microsoft.com/office/officeart/2005/8/layout/process3"/>
    <dgm:cxn modelId="{D49C1BC8-601A-4B14-9BEF-744F893C6E97}" type="presOf" srcId="{1E9D535E-63C5-4405-98D3-DA01C78ACDCA}" destId="{7FF6755E-9B62-42E4-BA86-CEB65744A98C}" srcOrd="1" destOrd="0" presId="urn:microsoft.com/office/officeart/2005/8/layout/process3"/>
    <dgm:cxn modelId="{B23F0FB4-A9CA-4067-AE12-5E77A056BFB8}" type="presParOf" srcId="{1768C875-290F-42D0-8A1C-4E286B6147C0}" destId="{71F9063C-3D4D-4F3D-87FF-BC54BDCFE6FB}" srcOrd="0" destOrd="0" presId="urn:microsoft.com/office/officeart/2005/8/layout/process3"/>
    <dgm:cxn modelId="{DB00680E-CAFC-4222-8D81-CF7CD15BB73D}" type="presParOf" srcId="{71F9063C-3D4D-4F3D-87FF-BC54BDCFE6FB}" destId="{BFDF2355-4B40-4B15-9C43-92253E188282}" srcOrd="0" destOrd="0" presId="urn:microsoft.com/office/officeart/2005/8/layout/process3"/>
    <dgm:cxn modelId="{EC0A77BD-BBDC-4489-B053-7AE00E1E3276}" type="presParOf" srcId="{71F9063C-3D4D-4F3D-87FF-BC54BDCFE6FB}" destId="{7FF6755E-9B62-42E4-BA86-CEB65744A98C}" srcOrd="1" destOrd="0" presId="urn:microsoft.com/office/officeart/2005/8/layout/process3"/>
    <dgm:cxn modelId="{73E4FADF-E279-4ABC-8074-1DED7BE1E0B1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ADF37961-B694-4487-962F-3B54929270B1}" type="presOf" srcId="{10AB70DD-CE82-4EA4-95FF-9F3ADDF60B1A}" destId="{3EB2A6F4-FE3F-4E2E-841C-13DFD5E15E5B}" srcOrd="0" destOrd="0" presId="urn:microsoft.com/office/officeart/2005/8/layout/process3"/>
    <dgm:cxn modelId="{58E7CB27-CBBF-4828-904D-43610F928FB2}" type="presOf" srcId="{ADC5332D-4B27-4D79-A0D3-6348EFA24BDC}" destId="{1768C875-290F-42D0-8A1C-4E286B6147C0}" srcOrd="0" destOrd="0" presId="urn:microsoft.com/office/officeart/2005/8/layout/process3"/>
    <dgm:cxn modelId="{1CD235D2-70A8-49CF-B6C7-89177FD74888}" type="presOf" srcId="{1E9D535E-63C5-4405-98D3-DA01C78ACDCA}" destId="{7FF6755E-9B62-42E4-BA86-CEB65744A98C}" srcOrd="1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3C434FD9-5ADC-462F-AA25-044F529A5932}" type="presOf" srcId="{1E9D535E-63C5-4405-98D3-DA01C78ACDCA}" destId="{BFDF2355-4B40-4B15-9C43-92253E188282}" srcOrd="0" destOrd="0" presId="urn:microsoft.com/office/officeart/2005/8/layout/process3"/>
    <dgm:cxn modelId="{9E57EEB8-8270-4030-B383-8F1E97CC5FF8}" type="presParOf" srcId="{1768C875-290F-42D0-8A1C-4E286B6147C0}" destId="{71F9063C-3D4D-4F3D-87FF-BC54BDCFE6FB}" srcOrd="0" destOrd="0" presId="urn:microsoft.com/office/officeart/2005/8/layout/process3"/>
    <dgm:cxn modelId="{523F8A7E-46D2-4377-8C7F-08DA05184DF0}" type="presParOf" srcId="{71F9063C-3D4D-4F3D-87FF-BC54BDCFE6FB}" destId="{BFDF2355-4B40-4B15-9C43-92253E188282}" srcOrd="0" destOrd="0" presId="urn:microsoft.com/office/officeart/2005/8/layout/process3"/>
    <dgm:cxn modelId="{B1E082DD-2796-4EC1-ADBD-782065B2CA8A}" type="presParOf" srcId="{71F9063C-3D4D-4F3D-87FF-BC54BDCFE6FB}" destId="{7FF6755E-9B62-42E4-BA86-CEB65744A98C}" srcOrd="1" destOrd="0" presId="urn:microsoft.com/office/officeart/2005/8/layout/process3"/>
    <dgm:cxn modelId="{7ABEF1A6-B880-4173-BA44-2CAD79F9266B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F959D7B-94F2-4C72-9696-42808313B268}" type="presOf" srcId="{10AB70DD-CE82-4EA4-95FF-9F3ADDF60B1A}" destId="{3EB2A6F4-FE3F-4E2E-841C-13DFD5E15E5B}" srcOrd="0" destOrd="0" presId="urn:microsoft.com/office/officeart/2005/8/layout/process3"/>
    <dgm:cxn modelId="{A99E3D99-BCD9-4157-9A01-2AE739805527}" type="presOf" srcId="{1E9D535E-63C5-4405-98D3-DA01C78ACDCA}" destId="{BFDF2355-4B40-4B15-9C43-92253E188282}" srcOrd="0" destOrd="0" presId="urn:microsoft.com/office/officeart/2005/8/layout/process3"/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B274488F-8A27-4909-9DCF-E0C3C90443B0}" type="presOf" srcId="{1E9D535E-63C5-4405-98D3-DA01C78ACDCA}" destId="{7FF6755E-9B62-42E4-BA86-CEB65744A98C}" srcOrd="1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23DD334F-A209-44DE-BF77-E238157492CA}" type="presOf" srcId="{ADC5332D-4B27-4D79-A0D3-6348EFA24BDC}" destId="{1768C875-290F-42D0-8A1C-4E286B6147C0}" srcOrd="0" destOrd="0" presId="urn:microsoft.com/office/officeart/2005/8/layout/process3"/>
    <dgm:cxn modelId="{AA30FD28-71EE-4BAB-987A-7950CB915030}" type="presParOf" srcId="{1768C875-290F-42D0-8A1C-4E286B6147C0}" destId="{71F9063C-3D4D-4F3D-87FF-BC54BDCFE6FB}" srcOrd="0" destOrd="0" presId="urn:microsoft.com/office/officeart/2005/8/layout/process3"/>
    <dgm:cxn modelId="{CEE0F338-BE2D-469F-91C3-D766631BF411}" type="presParOf" srcId="{71F9063C-3D4D-4F3D-87FF-BC54BDCFE6FB}" destId="{BFDF2355-4B40-4B15-9C43-92253E188282}" srcOrd="0" destOrd="0" presId="urn:microsoft.com/office/officeart/2005/8/layout/process3"/>
    <dgm:cxn modelId="{3470C3FB-1555-44A4-A643-2AED0A0469A7}" type="presParOf" srcId="{71F9063C-3D4D-4F3D-87FF-BC54BDCFE6FB}" destId="{7FF6755E-9B62-42E4-BA86-CEB65744A98C}" srcOrd="1" destOrd="0" presId="urn:microsoft.com/office/officeart/2005/8/layout/process3"/>
    <dgm:cxn modelId="{F07325EB-2726-4F64-AF2C-FAE2B73350E3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4A3649D-0CC3-49EF-9F5B-43F4282EAE1D}" type="presOf" srcId="{ADC5332D-4B27-4D79-A0D3-6348EFA24BDC}" destId="{1768C875-290F-42D0-8A1C-4E286B6147C0}" srcOrd="0" destOrd="0" presId="urn:microsoft.com/office/officeart/2005/8/layout/process3"/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AA231D26-F554-45F4-8F6E-77FBE5B257E7}" type="presOf" srcId="{1E9D535E-63C5-4405-98D3-DA01C78ACDCA}" destId="{BFDF2355-4B40-4B15-9C43-92253E188282}" srcOrd="0" destOrd="0" presId="urn:microsoft.com/office/officeart/2005/8/layout/process3"/>
    <dgm:cxn modelId="{BAB3B5B8-5891-479B-AA3A-D23C684C13FE}" type="presOf" srcId="{1E9D535E-63C5-4405-98D3-DA01C78ACDCA}" destId="{7FF6755E-9B62-42E4-BA86-CEB65744A98C}" srcOrd="1" destOrd="0" presId="urn:microsoft.com/office/officeart/2005/8/layout/process3"/>
    <dgm:cxn modelId="{2C083E3E-2473-41EE-BEC4-0753A80848BA}" type="presOf" srcId="{10AB70DD-CE82-4EA4-95FF-9F3ADDF60B1A}" destId="{3EB2A6F4-FE3F-4E2E-841C-13DFD5E15E5B}" srcOrd="0" destOrd="0" presId="urn:microsoft.com/office/officeart/2005/8/layout/process3"/>
    <dgm:cxn modelId="{B9B701B6-88A8-4CBA-A33E-1FE4862DE5E0}" type="presParOf" srcId="{1768C875-290F-42D0-8A1C-4E286B6147C0}" destId="{71F9063C-3D4D-4F3D-87FF-BC54BDCFE6FB}" srcOrd="0" destOrd="0" presId="urn:microsoft.com/office/officeart/2005/8/layout/process3"/>
    <dgm:cxn modelId="{59F13742-718C-456C-80A0-A66417EEBEB1}" type="presParOf" srcId="{71F9063C-3D4D-4F3D-87FF-BC54BDCFE6FB}" destId="{BFDF2355-4B40-4B15-9C43-92253E188282}" srcOrd="0" destOrd="0" presId="urn:microsoft.com/office/officeart/2005/8/layout/process3"/>
    <dgm:cxn modelId="{2481148C-4D10-487D-899C-7A14B13D4E1B}" type="presParOf" srcId="{71F9063C-3D4D-4F3D-87FF-BC54BDCFE6FB}" destId="{7FF6755E-9B62-42E4-BA86-CEB65744A98C}" srcOrd="1" destOrd="0" presId="urn:microsoft.com/office/officeart/2005/8/layout/process3"/>
    <dgm:cxn modelId="{5C98BE96-CF39-43BF-B585-254F3F7F114E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6DFB0D18-B6F5-4E32-90DA-5BF54A70DB02}" type="presOf" srcId="{ADC5332D-4B27-4D79-A0D3-6348EFA24BDC}" destId="{1768C875-290F-42D0-8A1C-4E286B6147C0}" srcOrd="0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094A769E-0F54-4B02-81D8-39E7DA08DD40}" type="presOf" srcId="{10AB70DD-CE82-4EA4-95FF-9F3ADDF60B1A}" destId="{3EB2A6F4-FE3F-4E2E-841C-13DFD5E15E5B}" srcOrd="0" destOrd="0" presId="urn:microsoft.com/office/officeart/2005/8/layout/process3"/>
    <dgm:cxn modelId="{05DD9974-9EE2-461B-93FB-277A737F13F7}" type="presOf" srcId="{1E9D535E-63C5-4405-98D3-DA01C78ACDCA}" destId="{7FF6755E-9B62-42E4-BA86-CEB65744A98C}" srcOrd="1" destOrd="0" presId="urn:microsoft.com/office/officeart/2005/8/layout/process3"/>
    <dgm:cxn modelId="{6E317866-E486-41D6-BCDE-893F54457C57}" type="presOf" srcId="{1E9D535E-63C5-4405-98D3-DA01C78ACDCA}" destId="{BFDF2355-4B40-4B15-9C43-92253E188282}" srcOrd="0" destOrd="0" presId="urn:microsoft.com/office/officeart/2005/8/layout/process3"/>
    <dgm:cxn modelId="{A84CACC8-4C41-4BE0-BB46-577C3F5D70BF}" type="presParOf" srcId="{1768C875-290F-42D0-8A1C-4E286B6147C0}" destId="{71F9063C-3D4D-4F3D-87FF-BC54BDCFE6FB}" srcOrd="0" destOrd="0" presId="urn:microsoft.com/office/officeart/2005/8/layout/process3"/>
    <dgm:cxn modelId="{9FB15958-90B5-4419-9405-CFF63527CD25}" type="presParOf" srcId="{71F9063C-3D4D-4F3D-87FF-BC54BDCFE6FB}" destId="{BFDF2355-4B40-4B15-9C43-92253E188282}" srcOrd="0" destOrd="0" presId="urn:microsoft.com/office/officeart/2005/8/layout/process3"/>
    <dgm:cxn modelId="{073AF55D-9453-43FE-A8F3-2B2317A52DCA}" type="presParOf" srcId="{71F9063C-3D4D-4F3D-87FF-BC54BDCFE6FB}" destId="{7FF6755E-9B62-42E4-BA86-CEB65744A98C}" srcOrd="1" destOrd="0" presId="urn:microsoft.com/office/officeart/2005/8/layout/process3"/>
    <dgm:cxn modelId="{12BD9890-E29F-407D-97FF-28410F20C5A5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54FA0FCC-A2AC-4050-8789-25323CB21EE8}" type="presOf" srcId="{1E9D535E-63C5-4405-98D3-DA01C78ACDCA}" destId="{BFDF2355-4B40-4B15-9C43-92253E188282}" srcOrd="0" destOrd="0" presId="urn:microsoft.com/office/officeart/2005/8/layout/process3"/>
    <dgm:cxn modelId="{BDB8B58D-740E-455E-8C89-A3C9EFFFAC64}" type="presOf" srcId="{10AB70DD-CE82-4EA4-95FF-9F3ADDF60B1A}" destId="{3EB2A6F4-FE3F-4E2E-841C-13DFD5E15E5B}" srcOrd="0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E2387525-D7A3-4A4B-A153-4D5C8EF00CC5}" type="presOf" srcId="{ADC5332D-4B27-4D79-A0D3-6348EFA24BDC}" destId="{1768C875-290F-42D0-8A1C-4E286B6147C0}" srcOrd="0" destOrd="0" presId="urn:microsoft.com/office/officeart/2005/8/layout/process3"/>
    <dgm:cxn modelId="{27841494-59BB-4DD8-9B7F-A600B4D716FB}" type="presOf" srcId="{1E9D535E-63C5-4405-98D3-DA01C78ACDCA}" destId="{7FF6755E-9B62-42E4-BA86-CEB65744A98C}" srcOrd="1" destOrd="0" presId="urn:microsoft.com/office/officeart/2005/8/layout/process3"/>
    <dgm:cxn modelId="{090836C3-C8A7-4F3C-8BC9-E4E49C922D42}" type="presParOf" srcId="{1768C875-290F-42D0-8A1C-4E286B6147C0}" destId="{71F9063C-3D4D-4F3D-87FF-BC54BDCFE6FB}" srcOrd="0" destOrd="0" presId="urn:microsoft.com/office/officeart/2005/8/layout/process3"/>
    <dgm:cxn modelId="{D74D2244-68F5-43D1-883C-E670E80C6254}" type="presParOf" srcId="{71F9063C-3D4D-4F3D-87FF-BC54BDCFE6FB}" destId="{BFDF2355-4B40-4B15-9C43-92253E188282}" srcOrd="0" destOrd="0" presId="urn:microsoft.com/office/officeart/2005/8/layout/process3"/>
    <dgm:cxn modelId="{FBDC4B5B-9964-49E2-BC91-1C182987BB2D}" type="presParOf" srcId="{71F9063C-3D4D-4F3D-87FF-BC54BDCFE6FB}" destId="{7FF6755E-9B62-42E4-BA86-CEB65744A98C}" srcOrd="1" destOrd="0" presId="urn:microsoft.com/office/officeart/2005/8/layout/process3"/>
    <dgm:cxn modelId="{E2C3B153-FCA9-4700-91A3-D73BCC4FC97B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FE04406-F594-4450-8F7A-D4C84E6BE9EE}" type="presOf" srcId="{10AB70DD-CE82-4EA4-95FF-9F3ADDF60B1A}" destId="{3EB2A6F4-FE3F-4E2E-841C-13DFD5E15E5B}" srcOrd="0" destOrd="0" presId="urn:microsoft.com/office/officeart/2005/8/layout/process3"/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1891A8B9-B005-47FB-B4BD-C71A67FA9A7A}" type="presOf" srcId="{1E9D535E-63C5-4405-98D3-DA01C78ACDCA}" destId="{BFDF2355-4B40-4B15-9C43-92253E188282}" srcOrd="0" destOrd="0" presId="urn:microsoft.com/office/officeart/2005/8/layout/process3"/>
    <dgm:cxn modelId="{125F9584-7040-43EE-88A1-3E89FB80C1DA}" type="presOf" srcId="{ADC5332D-4B27-4D79-A0D3-6348EFA24BDC}" destId="{1768C875-290F-42D0-8A1C-4E286B6147C0}" srcOrd="0" destOrd="0" presId="urn:microsoft.com/office/officeart/2005/8/layout/process3"/>
    <dgm:cxn modelId="{C1259B07-FCE3-4A55-B71A-27D092DB483C}" type="presOf" srcId="{1E9D535E-63C5-4405-98D3-DA01C78ACDCA}" destId="{7FF6755E-9B62-42E4-BA86-CEB65744A98C}" srcOrd="1" destOrd="0" presId="urn:microsoft.com/office/officeart/2005/8/layout/process3"/>
    <dgm:cxn modelId="{5480D5AF-32D6-480C-A035-1D90B36F23AE}" type="presParOf" srcId="{1768C875-290F-42D0-8A1C-4E286B6147C0}" destId="{71F9063C-3D4D-4F3D-87FF-BC54BDCFE6FB}" srcOrd="0" destOrd="0" presId="urn:microsoft.com/office/officeart/2005/8/layout/process3"/>
    <dgm:cxn modelId="{B1CF25E2-160D-4814-9916-D7568C3B02D3}" type="presParOf" srcId="{71F9063C-3D4D-4F3D-87FF-BC54BDCFE6FB}" destId="{BFDF2355-4B40-4B15-9C43-92253E188282}" srcOrd="0" destOrd="0" presId="urn:microsoft.com/office/officeart/2005/8/layout/process3"/>
    <dgm:cxn modelId="{AE1456AB-7D29-46F5-AC76-51F03DA25840}" type="presParOf" srcId="{71F9063C-3D4D-4F3D-87FF-BC54BDCFE6FB}" destId="{7FF6755E-9B62-42E4-BA86-CEB65744A98C}" srcOrd="1" destOrd="0" presId="urn:microsoft.com/office/officeart/2005/8/layout/process3"/>
    <dgm:cxn modelId="{128B194C-36FF-4000-9656-B80535097C66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52FD975D-51E1-4582-8917-B0C970FC2C53}" type="presOf" srcId="{1E9D535E-63C5-4405-98D3-DA01C78ACDCA}" destId="{7FF6755E-9B62-42E4-BA86-CEB65744A98C}" srcOrd="1" destOrd="0" presId="urn:microsoft.com/office/officeart/2005/8/layout/process3"/>
    <dgm:cxn modelId="{E71293A4-EAB8-4211-8FE3-06D0EFDDA5FC}" type="presOf" srcId="{1E9D535E-63C5-4405-98D3-DA01C78ACDCA}" destId="{BFDF2355-4B40-4B15-9C43-92253E188282}" srcOrd="0" destOrd="0" presId="urn:microsoft.com/office/officeart/2005/8/layout/process3"/>
    <dgm:cxn modelId="{01D1CF51-74C5-4169-8932-756102ABEA5B}" type="presOf" srcId="{ADC5332D-4B27-4D79-A0D3-6348EFA24BDC}" destId="{1768C875-290F-42D0-8A1C-4E286B6147C0}" srcOrd="0" destOrd="0" presId="urn:microsoft.com/office/officeart/2005/8/layout/process3"/>
    <dgm:cxn modelId="{24DD018B-D8C2-45EB-A31F-B405F8C76C5D}" type="presOf" srcId="{10AB70DD-CE82-4EA4-95FF-9F3ADDF60B1A}" destId="{3EB2A6F4-FE3F-4E2E-841C-13DFD5E15E5B}" srcOrd="0" destOrd="0" presId="urn:microsoft.com/office/officeart/2005/8/layout/process3"/>
    <dgm:cxn modelId="{E372C3A1-00FF-4D1D-BFE0-3470344A0410}" type="presParOf" srcId="{1768C875-290F-42D0-8A1C-4E286B6147C0}" destId="{71F9063C-3D4D-4F3D-87FF-BC54BDCFE6FB}" srcOrd="0" destOrd="0" presId="urn:microsoft.com/office/officeart/2005/8/layout/process3"/>
    <dgm:cxn modelId="{CACE5203-71E1-45C7-82C2-5E6034614E59}" type="presParOf" srcId="{71F9063C-3D4D-4F3D-87FF-BC54BDCFE6FB}" destId="{BFDF2355-4B40-4B15-9C43-92253E188282}" srcOrd="0" destOrd="0" presId="urn:microsoft.com/office/officeart/2005/8/layout/process3"/>
    <dgm:cxn modelId="{DF884D53-2F9B-48B4-BE4B-A151D96A7E01}" type="presParOf" srcId="{71F9063C-3D4D-4F3D-87FF-BC54BDCFE6FB}" destId="{7FF6755E-9B62-42E4-BA86-CEB65744A98C}" srcOrd="1" destOrd="0" presId="urn:microsoft.com/office/officeart/2005/8/layout/process3"/>
    <dgm:cxn modelId="{C9E3401C-7E73-4D07-BD78-37EB174150FE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86324B45-BEDE-4FEE-8493-DFF06F70775E}" type="presOf" srcId="{ADC5332D-4B27-4D79-A0D3-6348EFA24BDC}" destId="{1768C875-290F-42D0-8A1C-4E286B6147C0}" srcOrd="0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7C236B8F-B19A-456E-8D74-6E7503F6C405}" type="presOf" srcId="{1E9D535E-63C5-4405-98D3-DA01C78ACDCA}" destId="{7FF6755E-9B62-42E4-BA86-CEB65744A98C}" srcOrd="1" destOrd="0" presId="urn:microsoft.com/office/officeart/2005/8/layout/process3"/>
    <dgm:cxn modelId="{AB4FBA7A-AC8F-48CE-A0D1-7AC6F871EE99}" type="presOf" srcId="{1E9D535E-63C5-4405-98D3-DA01C78ACDCA}" destId="{BFDF2355-4B40-4B15-9C43-92253E188282}" srcOrd="0" destOrd="0" presId="urn:microsoft.com/office/officeart/2005/8/layout/process3"/>
    <dgm:cxn modelId="{2B7804A1-4AFF-463C-BD94-27A5E13B211E}" type="presOf" srcId="{10AB70DD-CE82-4EA4-95FF-9F3ADDF60B1A}" destId="{3EB2A6F4-FE3F-4E2E-841C-13DFD5E15E5B}" srcOrd="0" destOrd="0" presId="urn:microsoft.com/office/officeart/2005/8/layout/process3"/>
    <dgm:cxn modelId="{7FA36303-FE0A-428A-BBC2-4BA7CABCC30A}" type="presParOf" srcId="{1768C875-290F-42D0-8A1C-4E286B6147C0}" destId="{71F9063C-3D4D-4F3D-87FF-BC54BDCFE6FB}" srcOrd="0" destOrd="0" presId="urn:microsoft.com/office/officeart/2005/8/layout/process3"/>
    <dgm:cxn modelId="{78D13F43-FBC0-43BA-85E2-EC230B73BAD4}" type="presParOf" srcId="{71F9063C-3D4D-4F3D-87FF-BC54BDCFE6FB}" destId="{BFDF2355-4B40-4B15-9C43-92253E188282}" srcOrd="0" destOrd="0" presId="urn:microsoft.com/office/officeart/2005/8/layout/process3"/>
    <dgm:cxn modelId="{096B269E-026F-4BDE-B27E-59B7301C6A07}" type="presParOf" srcId="{71F9063C-3D4D-4F3D-87FF-BC54BDCFE6FB}" destId="{7FF6755E-9B62-42E4-BA86-CEB65744A98C}" srcOrd="1" destOrd="0" presId="urn:microsoft.com/office/officeart/2005/8/layout/process3"/>
    <dgm:cxn modelId="{7D3A24B7-3F8A-4E77-853D-78921C44BBBC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F2203309-1EE2-43B2-939D-7C63EC4AE1A3}" type="presOf" srcId="{ADC5332D-4B27-4D79-A0D3-6348EFA24BDC}" destId="{1768C875-290F-42D0-8A1C-4E286B6147C0}" srcOrd="0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A38CAA7E-F451-4612-AE2E-25475A703375}" type="presOf" srcId="{1E9D535E-63C5-4405-98D3-DA01C78ACDCA}" destId="{BFDF2355-4B40-4B15-9C43-92253E188282}" srcOrd="0" destOrd="0" presId="urn:microsoft.com/office/officeart/2005/8/layout/process3"/>
    <dgm:cxn modelId="{6A5D6BA6-5E38-41AE-A589-4B23748196F4}" type="presOf" srcId="{10AB70DD-CE82-4EA4-95FF-9F3ADDF60B1A}" destId="{3EB2A6F4-FE3F-4E2E-841C-13DFD5E15E5B}" srcOrd="0" destOrd="0" presId="urn:microsoft.com/office/officeart/2005/8/layout/process3"/>
    <dgm:cxn modelId="{DFDF1817-25DB-435A-82A6-1EF7A3CDABD9}" type="presOf" srcId="{1E9D535E-63C5-4405-98D3-DA01C78ACDCA}" destId="{7FF6755E-9B62-42E4-BA86-CEB65744A98C}" srcOrd="1" destOrd="0" presId="urn:microsoft.com/office/officeart/2005/8/layout/process3"/>
    <dgm:cxn modelId="{3EDC0C0F-5CF0-4088-B0B1-4F9B447B6D78}" type="presParOf" srcId="{1768C875-290F-42D0-8A1C-4E286B6147C0}" destId="{71F9063C-3D4D-4F3D-87FF-BC54BDCFE6FB}" srcOrd="0" destOrd="0" presId="urn:microsoft.com/office/officeart/2005/8/layout/process3"/>
    <dgm:cxn modelId="{D16A24AE-3192-48FD-8F7E-AFB0684AB1D7}" type="presParOf" srcId="{71F9063C-3D4D-4F3D-87FF-BC54BDCFE6FB}" destId="{BFDF2355-4B40-4B15-9C43-92253E188282}" srcOrd="0" destOrd="0" presId="urn:microsoft.com/office/officeart/2005/8/layout/process3"/>
    <dgm:cxn modelId="{3B1CD249-D0A0-405D-B84C-1DCA1B839747}" type="presParOf" srcId="{71F9063C-3D4D-4F3D-87FF-BC54BDCFE6FB}" destId="{7FF6755E-9B62-42E4-BA86-CEB65744A98C}" srcOrd="1" destOrd="0" presId="urn:microsoft.com/office/officeart/2005/8/layout/process3"/>
    <dgm:cxn modelId="{FD0A9AA2-2FCA-4F21-AD2D-00B2FC869044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7E13077C-F2B3-4778-865C-3C19F3C6195D}" type="presOf" srcId="{1E9D535E-63C5-4405-98D3-DA01C78ACDCA}" destId="{BFDF2355-4B40-4B15-9C43-92253E188282}" srcOrd="0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F9404173-9E1F-4ECC-85E4-707F9BF8D457}" type="presOf" srcId="{ADC5332D-4B27-4D79-A0D3-6348EFA24BDC}" destId="{1768C875-290F-42D0-8A1C-4E286B6147C0}" srcOrd="0" destOrd="0" presId="urn:microsoft.com/office/officeart/2005/8/layout/process3"/>
    <dgm:cxn modelId="{7BEA247A-AC1F-44A0-95AA-91155A56EBBF}" type="presOf" srcId="{1E9D535E-63C5-4405-98D3-DA01C78ACDCA}" destId="{7FF6755E-9B62-42E4-BA86-CEB65744A98C}" srcOrd="1" destOrd="0" presId="urn:microsoft.com/office/officeart/2005/8/layout/process3"/>
    <dgm:cxn modelId="{5D344CB0-73F0-4A50-B00E-FF48ECBE155A}" type="presOf" srcId="{10AB70DD-CE82-4EA4-95FF-9F3ADDF60B1A}" destId="{3EB2A6F4-FE3F-4E2E-841C-13DFD5E15E5B}" srcOrd="0" destOrd="0" presId="urn:microsoft.com/office/officeart/2005/8/layout/process3"/>
    <dgm:cxn modelId="{29797F58-CE54-406A-8D06-57A498AFBC02}" type="presParOf" srcId="{1768C875-290F-42D0-8A1C-4E286B6147C0}" destId="{71F9063C-3D4D-4F3D-87FF-BC54BDCFE6FB}" srcOrd="0" destOrd="0" presId="urn:microsoft.com/office/officeart/2005/8/layout/process3"/>
    <dgm:cxn modelId="{1CB1849F-AF0F-40D3-8AE9-997BB3881731}" type="presParOf" srcId="{71F9063C-3D4D-4F3D-87FF-BC54BDCFE6FB}" destId="{BFDF2355-4B40-4B15-9C43-92253E188282}" srcOrd="0" destOrd="0" presId="urn:microsoft.com/office/officeart/2005/8/layout/process3"/>
    <dgm:cxn modelId="{74570854-9653-41DF-B231-34897C75C3FE}" type="presParOf" srcId="{71F9063C-3D4D-4F3D-87FF-BC54BDCFE6FB}" destId="{7FF6755E-9B62-42E4-BA86-CEB65744A98C}" srcOrd="1" destOrd="0" presId="urn:microsoft.com/office/officeart/2005/8/layout/process3"/>
    <dgm:cxn modelId="{FDFB1ED7-4226-417B-A38C-71A0A66C490B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smtClean="0"/>
            <a:t>Kalp TÜMÖRLERİ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746CC26F-95EB-4DF0-89F3-7CC9DD4D7089}" type="presOf" srcId="{ADC5332D-4B27-4D79-A0D3-6348EFA24BDC}" destId="{1768C875-290F-42D0-8A1C-4E286B6147C0}" srcOrd="0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1453BE1F-9998-4F8E-99F0-24B1E22C5682}" type="presOf" srcId="{10AB70DD-CE82-4EA4-95FF-9F3ADDF60B1A}" destId="{3EB2A6F4-FE3F-4E2E-841C-13DFD5E15E5B}" srcOrd="0" destOrd="0" presId="urn:microsoft.com/office/officeart/2005/8/layout/process3"/>
    <dgm:cxn modelId="{FD7A7686-6139-4406-9807-52630986EE2F}" type="presOf" srcId="{1E9D535E-63C5-4405-98D3-DA01C78ACDCA}" destId="{BFDF2355-4B40-4B15-9C43-92253E188282}" srcOrd="0" destOrd="0" presId="urn:microsoft.com/office/officeart/2005/8/layout/process3"/>
    <dgm:cxn modelId="{D49C1BC8-601A-4B14-9BEF-744F893C6E97}" type="presOf" srcId="{1E9D535E-63C5-4405-98D3-DA01C78ACDCA}" destId="{7FF6755E-9B62-42E4-BA86-CEB65744A98C}" srcOrd="1" destOrd="0" presId="urn:microsoft.com/office/officeart/2005/8/layout/process3"/>
    <dgm:cxn modelId="{B23F0FB4-A9CA-4067-AE12-5E77A056BFB8}" type="presParOf" srcId="{1768C875-290F-42D0-8A1C-4E286B6147C0}" destId="{71F9063C-3D4D-4F3D-87FF-BC54BDCFE6FB}" srcOrd="0" destOrd="0" presId="urn:microsoft.com/office/officeart/2005/8/layout/process3"/>
    <dgm:cxn modelId="{DB00680E-CAFC-4222-8D81-CF7CD15BB73D}" type="presParOf" srcId="{71F9063C-3D4D-4F3D-87FF-BC54BDCFE6FB}" destId="{BFDF2355-4B40-4B15-9C43-92253E188282}" srcOrd="0" destOrd="0" presId="urn:microsoft.com/office/officeart/2005/8/layout/process3"/>
    <dgm:cxn modelId="{EC0A77BD-BBDC-4489-B053-7AE00E1E3276}" type="presParOf" srcId="{71F9063C-3D4D-4F3D-87FF-BC54BDCFE6FB}" destId="{7FF6755E-9B62-42E4-BA86-CEB65744A98C}" srcOrd="1" destOrd="0" presId="urn:microsoft.com/office/officeart/2005/8/layout/process3"/>
    <dgm:cxn modelId="{73E4FADF-E279-4ABC-8074-1DED7BE1E0B1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9328415-131A-4590-81C9-CE3D554A4737}" type="presOf" srcId="{1E9D535E-63C5-4405-98D3-DA01C78ACDCA}" destId="{BFDF2355-4B40-4B15-9C43-92253E188282}" srcOrd="0" destOrd="0" presId="urn:microsoft.com/office/officeart/2005/8/layout/process3"/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4EB4D0E5-8CC8-4ABA-B719-3C962E9D92FB}" type="presOf" srcId="{ADC5332D-4B27-4D79-A0D3-6348EFA24BDC}" destId="{1768C875-290F-42D0-8A1C-4E286B6147C0}" srcOrd="0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D580DD56-87AE-4D73-9558-CB88B7508E71}" type="presOf" srcId="{1E9D535E-63C5-4405-98D3-DA01C78ACDCA}" destId="{7FF6755E-9B62-42E4-BA86-CEB65744A98C}" srcOrd="1" destOrd="0" presId="urn:microsoft.com/office/officeart/2005/8/layout/process3"/>
    <dgm:cxn modelId="{D47B8883-7F31-49CC-A281-3213C0E73FF3}" type="presOf" srcId="{10AB70DD-CE82-4EA4-95FF-9F3ADDF60B1A}" destId="{3EB2A6F4-FE3F-4E2E-841C-13DFD5E15E5B}" srcOrd="0" destOrd="0" presId="urn:microsoft.com/office/officeart/2005/8/layout/process3"/>
    <dgm:cxn modelId="{F675C1CA-28FC-4E81-B71F-604B18DE8057}" type="presParOf" srcId="{1768C875-290F-42D0-8A1C-4E286B6147C0}" destId="{71F9063C-3D4D-4F3D-87FF-BC54BDCFE6FB}" srcOrd="0" destOrd="0" presId="urn:microsoft.com/office/officeart/2005/8/layout/process3"/>
    <dgm:cxn modelId="{9CA168F6-6BF2-4ABA-9372-DC921CB02FA6}" type="presParOf" srcId="{71F9063C-3D4D-4F3D-87FF-BC54BDCFE6FB}" destId="{BFDF2355-4B40-4B15-9C43-92253E188282}" srcOrd="0" destOrd="0" presId="urn:microsoft.com/office/officeart/2005/8/layout/process3"/>
    <dgm:cxn modelId="{924CECBC-AE00-444A-826C-99F3AF0C5F83}" type="presParOf" srcId="{71F9063C-3D4D-4F3D-87FF-BC54BDCFE6FB}" destId="{7FF6755E-9B62-42E4-BA86-CEB65744A98C}" srcOrd="1" destOrd="0" presId="urn:microsoft.com/office/officeart/2005/8/layout/process3"/>
    <dgm:cxn modelId="{AD473985-128C-4D28-A802-918728328AC5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CA83571-89D0-469B-9575-62377997F39C}" type="presOf" srcId="{10AB70DD-CE82-4EA4-95FF-9F3ADDF60B1A}" destId="{3EB2A6F4-FE3F-4E2E-841C-13DFD5E15E5B}" srcOrd="0" destOrd="0" presId="urn:microsoft.com/office/officeart/2005/8/layout/process3"/>
    <dgm:cxn modelId="{1C8B585B-4922-4503-9927-79E5EE971615}" type="presOf" srcId="{1E9D535E-63C5-4405-98D3-DA01C78ACDCA}" destId="{7FF6755E-9B62-42E4-BA86-CEB65744A98C}" srcOrd="1" destOrd="0" presId="urn:microsoft.com/office/officeart/2005/8/layout/process3"/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E1DD07FC-92C8-4032-8C5B-00552D94CFA7}" type="presOf" srcId="{ADC5332D-4B27-4D79-A0D3-6348EFA24BDC}" destId="{1768C875-290F-42D0-8A1C-4E286B6147C0}" srcOrd="0" destOrd="0" presId="urn:microsoft.com/office/officeart/2005/8/layout/process3"/>
    <dgm:cxn modelId="{B30D802B-5F79-4236-A5B7-1BFC6E1584DF}" type="presOf" srcId="{1E9D535E-63C5-4405-98D3-DA01C78ACDCA}" destId="{BFDF2355-4B40-4B15-9C43-92253E188282}" srcOrd="0" destOrd="0" presId="urn:microsoft.com/office/officeart/2005/8/layout/process3"/>
    <dgm:cxn modelId="{B510E55E-485D-4773-A797-7E4ED13D9CA7}" type="presParOf" srcId="{1768C875-290F-42D0-8A1C-4E286B6147C0}" destId="{71F9063C-3D4D-4F3D-87FF-BC54BDCFE6FB}" srcOrd="0" destOrd="0" presId="urn:microsoft.com/office/officeart/2005/8/layout/process3"/>
    <dgm:cxn modelId="{4D316567-7A9D-4F9D-AD58-B86199967DC5}" type="presParOf" srcId="{71F9063C-3D4D-4F3D-87FF-BC54BDCFE6FB}" destId="{BFDF2355-4B40-4B15-9C43-92253E188282}" srcOrd="0" destOrd="0" presId="urn:microsoft.com/office/officeart/2005/8/layout/process3"/>
    <dgm:cxn modelId="{F9C484EA-A93A-40C1-B1AB-6DAA0AA88C43}" type="presParOf" srcId="{71F9063C-3D4D-4F3D-87FF-BC54BDCFE6FB}" destId="{7FF6755E-9B62-42E4-BA86-CEB65744A98C}" srcOrd="1" destOrd="0" presId="urn:microsoft.com/office/officeart/2005/8/layout/process3"/>
    <dgm:cxn modelId="{06628561-CCEB-4720-87C9-27A78C2C4A54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CFC2ABF-A2EE-4922-9F07-DEE2BCE89A48}" type="presOf" srcId="{1E9D535E-63C5-4405-98D3-DA01C78ACDCA}" destId="{BFDF2355-4B40-4B15-9C43-92253E188282}" srcOrd="0" destOrd="0" presId="urn:microsoft.com/office/officeart/2005/8/layout/process3"/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C12A29B3-A3A2-4C1F-9634-7A72B7CB9DBE}" type="presOf" srcId="{1E9D535E-63C5-4405-98D3-DA01C78ACDCA}" destId="{7FF6755E-9B62-42E4-BA86-CEB65744A98C}" srcOrd="1" destOrd="0" presId="urn:microsoft.com/office/officeart/2005/8/layout/process3"/>
    <dgm:cxn modelId="{D469B968-DCE1-4F3D-B28E-961F7404C73B}" type="presOf" srcId="{10AB70DD-CE82-4EA4-95FF-9F3ADDF60B1A}" destId="{3EB2A6F4-FE3F-4E2E-841C-13DFD5E15E5B}" srcOrd="0" destOrd="0" presId="urn:microsoft.com/office/officeart/2005/8/layout/process3"/>
    <dgm:cxn modelId="{80D7FA10-3153-4D89-98B8-0551156DBB94}" type="presOf" srcId="{ADC5332D-4B27-4D79-A0D3-6348EFA24BDC}" destId="{1768C875-290F-42D0-8A1C-4E286B6147C0}" srcOrd="0" destOrd="0" presId="urn:microsoft.com/office/officeart/2005/8/layout/process3"/>
    <dgm:cxn modelId="{340F340E-D636-47D4-AB13-C0431EFF4429}" type="presParOf" srcId="{1768C875-290F-42D0-8A1C-4E286B6147C0}" destId="{71F9063C-3D4D-4F3D-87FF-BC54BDCFE6FB}" srcOrd="0" destOrd="0" presId="urn:microsoft.com/office/officeart/2005/8/layout/process3"/>
    <dgm:cxn modelId="{73C97897-C9D8-4AFC-94F0-7D111049EF49}" type="presParOf" srcId="{71F9063C-3D4D-4F3D-87FF-BC54BDCFE6FB}" destId="{BFDF2355-4B40-4B15-9C43-92253E188282}" srcOrd="0" destOrd="0" presId="urn:microsoft.com/office/officeart/2005/8/layout/process3"/>
    <dgm:cxn modelId="{834E5F4D-E987-4DBD-A183-6688CB766EA7}" type="presParOf" srcId="{71F9063C-3D4D-4F3D-87FF-BC54BDCFE6FB}" destId="{7FF6755E-9B62-42E4-BA86-CEB65744A98C}" srcOrd="1" destOrd="0" presId="urn:microsoft.com/office/officeart/2005/8/layout/process3"/>
    <dgm:cxn modelId="{A1F92263-0B1E-45A7-AA57-C321ACE44D88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637C871-FF59-4EB3-9F19-F1879D7FAB57}" type="presOf" srcId="{10AB70DD-CE82-4EA4-95FF-9F3ADDF60B1A}" destId="{3EB2A6F4-FE3F-4E2E-841C-13DFD5E15E5B}" srcOrd="0" destOrd="0" presId="urn:microsoft.com/office/officeart/2005/8/layout/process3"/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E9AC048F-93EE-40FE-A97A-AC095B1CAB53}" type="presOf" srcId="{1E9D535E-63C5-4405-98D3-DA01C78ACDCA}" destId="{7FF6755E-9B62-42E4-BA86-CEB65744A98C}" srcOrd="1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C3850B3A-5F08-4F7D-AF0D-C98A216A0C56}" type="presOf" srcId="{1E9D535E-63C5-4405-98D3-DA01C78ACDCA}" destId="{BFDF2355-4B40-4B15-9C43-92253E188282}" srcOrd="0" destOrd="0" presId="urn:microsoft.com/office/officeart/2005/8/layout/process3"/>
    <dgm:cxn modelId="{6A80B528-C73F-45AA-B23A-A294D16A1093}" type="presOf" srcId="{ADC5332D-4B27-4D79-A0D3-6348EFA24BDC}" destId="{1768C875-290F-42D0-8A1C-4E286B6147C0}" srcOrd="0" destOrd="0" presId="urn:microsoft.com/office/officeart/2005/8/layout/process3"/>
    <dgm:cxn modelId="{EC1D5251-58A0-4462-9864-796378CD1EC2}" type="presParOf" srcId="{1768C875-290F-42D0-8A1C-4E286B6147C0}" destId="{71F9063C-3D4D-4F3D-87FF-BC54BDCFE6FB}" srcOrd="0" destOrd="0" presId="urn:microsoft.com/office/officeart/2005/8/layout/process3"/>
    <dgm:cxn modelId="{31F1E18F-1E55-4E87-BF8B-A1EFFC411346}" type="presParOf" srcId="{71F9063C-3D4D-4F3D-87FF-BC54BDCFE6FB}" destId="{BFDF2355-4B40-4B15-9C43-92253E188282}" srcOrd="0" destOrd="0" presId="urn:microsoft.com/office/officeart/2005/8/layout/process3"/>
    <dgm:cxn modelId="{82800092-55C6-4482-A715-1399AA74FB6F}" type="presParOf" srcId="{71F9063C-3D4D-4F3D-87FF-BC54BDCFE6FB}" destId="{7FF6755E-9B62-42E4-BA86-CEB65744A98C}" srcOrd="1" destOrd="0" presId="urn:microsoft.com/office/officeart/2005/8/layout/process3"/>
    <dgm:cxn modelId="{546A3DAF-EFB5-4409-B9D3-FEA929C20C36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B440C108-9EA7-4B53-9CED-94AAA0084C3B}" type="presOf" srcId="{ADC5332D-4B27-4D79-A0D3-6348EFA24BDC}" destId="{1768C875-290F-42D0-8A1C-4E286B6147C0}" srcOrd="0" destOrd="0" presId="urn:microsoft.com/office/officeart/2005/8/layout/process3"/>
    <dgm:cxn modelId="{8DD05238-6AB2-481E-B786-0A97C59AF035}" type="presOf" srcId="{1E9D535E-63C5-4405-98D3-DA01C78ACDCA}" destId="{7FF6755E-9B62-42E4-BA86-CEB65744A98C}" srcOrd="1" destOrd="0" presId="urn:microsoft.com/office/officeart/2005/8/layout/process3"/>
    <dgm:cxn modelId="{F4FD094E-227A-4613-AEC2-1D5E060C105F}" type="presOf" srcId="{1E9D535E-63C5-4405-98D3-DA01C78ACDCA}" destId="{BFDF2355-4B40-4B15-9C43-92253E188282}" srcOrd="0" destOrd="0" presId="urn:microsoft.com/office/officeart/2005/8/layout/process3"/>
    <dgm:cxn modelId="{862F622F-33FE-49A7-9463-BB6DD96C5F28}" type="presOf" srcId="{10AB70DD-CE82-4EA4-95FF-9F3ADDF60B1A}" destId="{3EB2A6F4-FE3F-4E2E-841C-13DFD5E15E5B}" srcOrd="0" destOrd="0" presId="urn:microsoft.com/office/officeart/2005/8/layout/process3"/>
    <dgm:cxn modelId="{4A03E4F9-234A-44A0-9367-92DB536008A4}" type="presParOf" srcId="{1768C875-290F-42D0-8A1C-4E286B6147C0}" destId="{71F9063C-3D4D-4F3D-87FF-BC54BDCFE6FB}" srcOrd="0" destOrd="0" presId="urn:microsoft.com/office/officeart/2005/8/layout/process3"/>
    <dgm:cxn modelId="{058BDD27-A931-46DF-8D18-5B71B8979FD0}" type="presParOf" srcId="{71F9063C-3D4D-4F3D-87FF-BC54BDCFE6FB}" destId="{BFDF2355-4B40-4B15-9C43-92253E188282}" srcOrd="0" destOrd="0" presId="urn:microsoft.com/office/officeart/2005/8/layout/process3"/>
    <dgm:cxn modelId="{0DD581D9-CB1E-4F4F-A0B2-2A0BD03D3838}" type="presParOf" srcId="{71F9063C-3D4D-4F3D-87FF-BC54BDCFE6FB}" destId="{7FF6755E-9B62-42E4-BA86-CEB65744A98C}" srcOrd="1" destOrd="0" presId="urn:microsoft.com/office/officeart/2005/8/layout/process3"/>
    <dgm:cxn modelId="{7AB67BBE-7736-4C30-8BE4-60A1FFC3B7CB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FD156820-9BD4-4AB5-91C4-F2F513EA7459}" type="presOf" srcId="{1E9D535E-63C5-4405-98D3-DA01C78ACDCA}" destId="{BFDF2355-4B40-4B15-9C43-92253E188282}" srcOrd="0" destOrd="0" presId="urn:microsoft.com/office/officeart/2005/8/layout/process3"/>
    <dgm:cxn modelId="{C0E1F152-AE38-41A1-9457-C55492BB9BD9}" type="presOf" srcId="{ADC5332D-4B27-4D79-A0D3-6348EFA24BDC}" destId="{1768C875-290F-42D0-8A1C-4E286B6147C0}" srcOrd="0" destOrd="0" presId="urn:microsoft.com/office/officeart/2005/8/layout/process3"/>
    <dgm:cxn modelId="{582278C6-EE7C-4F19-B6A5-B58EA28F0FEB}" type="presOf" srcId="{1E9D535E-63C5-4405-98D3-DA01C78ACDCA}" destId="{7FF6755E-9B62-42E4-BA86-CEB65744A98C}" srcOrd="1" destOrd="0" presId="urn:microsoft.com/office/officeart/2005/8/layout/process3"/>
    <dgm:cxn modelId="{26D3B929-BE19-4595-9ADF-716A390782F2}" type="presOf" srcId="{10AB70DD-CE82-4EA4-95FF-9F3ADDF60B1A}" destId="{3EB2A6F4-FE3F-4E2E-841C-13DFD5E15E5B}" srcOrd="0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412DBA2B-60F9-4072-976C-81E7137E1A5B}" type="presParOf" srcId="{1768C875-290F-42D0-8A1C-4E286B6147C0}" destId="{71F9063C-3D4D-4F3D-87FF-BC54BDCFE6FB}" srcOrd="0" destOrd="0" presId="urn:microsoft.com/office/officeart/2005/8/layout/process3"/>
    <dgm:cxn modelId="{C1D647B6-CE35-4E2D-99E0-4FB741BB196C}" type="presParOf" srcId="{71F9063C-3D4D-4F3D-87FF-BC54BDCFE6FB}" destId="{BFDF2355-4B40-4B15-9C43-92253E188282}" srcOrd="0" destOrd="0" presId="urn:microsoft.com/office/officeart/2005/8/layout/process3"/>
    <dgm:cxn modelId="{D474B847-236A-4CAE-89C8-BC36B8F62E49}" type="presParOf" srcId="{71F9063C-3D4D-4F3D-87FF-BC54BDCFE6FB}" destId="{7FF6755E-9B62-42E4-BA86-CEB65744A98C}" srcOrd="1" destOrd="0" presId="urn:microsoft.com/office/officeart/2005/8/layout/process3"/>
    <dgm:cxn modelId="{3499C36E-A797-4C24-89EB-31ABFAA9F1FB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FCBD874D-565A-4275-A89D-E497A7BE9A2B}" type="presOf" srcId="{10AB70DD-CE82-4EA4-95FF-9F3ADDF60B1A}" destId="{3EB2A6F4-FE3F-4E2E-841C-13DFD5E15E5B}" srcOrd="0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B5939E11-13B5-4241-8F42-C0BE48EC1437}" type="presOf" srcId="{1E9D535E-63C5-4405-98D3-DA01C78ACDCA}" destId="{7FF6755E-9B62-42E4-BA86-CEB65744A98C}" srcOrd="1" destOrd="0" presId="urn:microsoft.com/office/officeart/2005/8/layout/process3"/>
    <dgm:cxn modelId="{02AA6931-3E02-46C0-93B6-3F64F0303EB2}" type="presOf" srcId="{1E9D535E-63C5-4405-98D3-DA01C78ACDCA}" destId="{BFDF2355-4B40-4B15-9C43-92253E188282}" srcOrd="0" destOrd="0" presId="urn:microsoft.com/office/officeart/2005/8/layout/process3"/>
    <dgm:cxn modelId="{51A1E3BA-A7AF-4589-98BA-0F183D15217A}" type="presOf" srcId="{ADC5332D-4B27-4D79-A0D3-6348EFA24BDC}" destId="{1768C875-290F-42D0-8A1C-4E286B6147C0}" srcOrd="0" destOrd="0" presId="urn:microsoft.com/office/officeart/2005/8/layout/process3"/>
    <dgm:cxn modelId="{E9EF6C18-9491-4EE4-A4E9-776F56963113}" type="presParOf" srcId="{1768C875-290F-42D0-8A1C-4E286B6147C0}" destId="{71F9063C-3D4D-4F3D-87FF-BC54BDCFE6FB}" srcOrd="0" destOrd="0" presId="urn:microsoft.com/office/officeart/2005/8/layout/process3"/>
    <dgm:cxn modelId="{75B73596-8CD9-42D3-8A1C-846D760F20CF}" type="presParOf" srcId="{71F9063C-3D4D-4F3D-87FF-BC54BDCFE6FB}" destId="{BFDF2355-4B40-4B15-9C43-92253E188282}" srcOrd="0" destOrd="0" presId="urn:microsoft.com/office/officeart/2005/8/layout/process3"/>
    <dgm:cxn modelId="{767D9813-0D51-4E72-B21F-F817D75288B2}" type="presParOf" srcId="{71F9063C-3D4D-4F3D-87FF-BC54BDCFE6FB}" destId="{7FF6755E-9B62-42E4-BA86-CEB65744A98C}" srcOrd="1" destOrd="0" presId="urn:microsoft.com/office/officeart/2005/8/layout/process3"/>
    <dgm:cxn modelId="{F077019E-F0F0-4A6D-8BF7-F9C95C2F8B1E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9FEF1F1-CDDC-447B-8BC0-FDF10F41D51B}" type="presOf" srcId="{1E9D535E-63C5-4405-98D3-DA01C78ACDCA}" destId="{7FF6755E-9B62-42E4-BA86-CEB65744A98C}" srcOrd="1" destOrd="0" presId="urn:microsoft.com/office/officeart/2005/8/layout/process3"/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CE20ADCC-4093-4206-85E5-9487A572ABDE}" type="presOf" srcId="{1E9D535E-63C5-4405-98D3-DA01C78ACDCA}" destId="{BFDF2355-4B40-4B15-9C43-92253E188282}" srcOrd="0" destOrd="0" presId="urn:microsoft.com/office/officeart/2005/8/layout/process3"/>
    <dgm:cxn modelId="{9F55975E-FA23-4983-9028-D666CA2B10BC}" type="presOf" srcId="{10AB70DD-CE82-4EA4-95FF-9F3ADDF60B1A}" destId="{3EB2A6F4-FE3F-4E2E-841C-13DFD5E15E5B}" srcOrd="0" destOrd="0" presId="urn:microsoft.com/office/officeart/2005/8/layout/process3"/>
    <dgm:cxn modelId="{5797E2F6-BE3E-449A-887D-71BC5BA2057B}" type="presOf" srcId="{ADC5332D-4B27-4D79-A0D3-6348EFA24BDC}" destId="{1768C875-290F-42D0-8A1C-4E286B6147C0}" srcOrd="0" destOrd="0" presId="urn:microsoft.com/office/officeart/2005/8/layout/process3"/>
    <dgm:cxn modelId="{07602275-B198-44F8-A36D-2059FA1AB373}" type="presParOf" srcId="{1768C875-290F-42D0-8A1C-4E286B6147C0}" destId="{71F9063C-3D4D-4F3D-87FF-BC54BDCFE6FB}" srcOrd="0" destOrd="0" presId="urn:microsoft.com/office/officeart/2005/8/layout/process3"/>
    <dgm:cxn modelId="{8E388E47-8283-490A-B5B5-D77EE6EDB786}" type="presParOf" srcId="{71F9063C-3D4D-4F3D-87FF-BC54BDCFE6FB}" destId="{BFDF2355-4B40-4B15-9C43-92253E188282}" srcOrd="0" destOrd="0" presId="urn:microsoft.com/office/officeart/2005/8/layout/process3"/>
    <dgm:cxn modelId="{4AA6333F-1F6F-4413-AAFF-78FFD8921BE0}" type="presParOf" srcId="{71F9063C-3D4D-4F3D-87FF-BC54BDCFE6FB}" destId="{7FF6755E-9B62-42E4-BA86-CEB65744A98C}" srcOrd="1" destOrd="0" presId="urn:microsoft.com/office/officeart/2005/8/layout/process3"/>
    <dgm:cxn modelId="{3593C116-D452-4170-B32E-2FB10D4324C8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7828E968-9AD6-4330-BF4D-D520A435DEE5}" type="presOf" srcId="{1E9D535E-63C5-4405-98D3-DA01C78ACDCA}" destId="{7FF6755E-9B62-42E4-BA86-CEB65744A98C}" srcOrd="1" destOrd="0" presId="urn:microsoft.com/office/officeart/2005/8/layout/process3"/>
    <dgm:cxn modelId="{C63EE219-D514-4A53-99FE-0DD319966B01}" type="presOf" srcId="{10AB70DD-CE82-4EA4-95FF-9F3ADDF60B1A}" destId="{3EB2A6F4-FE3F-4E2E-841C-13DFD5E15E5B}" srcOrd="0" destOrd="0" presId="urn:microsoft.com/office/officeart/2005/8/layout/process3"/>
    <dgm:cxn modelId="{73F7A153-8939-49C3-82A4-E164D6ACFD48}" type="presOf" srcId="{1E9D535E-63C5-4405-98D3-DA01C78ACDCA}" destId="{BFDF2355-4B40-4B15-9C43-92253E188282}" srcOrd="0" destOrd="0" presId="urn:microsoft.com/office/officeart/2005/8/layout/process3"/>
    <dgm:cxn modelId="{04C8C391-33AF-419E-9E64-8351E4B0708F}" type="presOf" srcId="{ADC5332D-4B27-4D79-A0D3-6348EFA24BDC}" destId="{1768C875-290F-42D0-8A1C-4E286B6147C0}" srcOrd="0" destOrd="0" presId="urn:microsoft.com/office/officeart/2005/8/layout/process3"/>
    <dgm:cxn modelId="{684CDC77-13EA-4D77-87CE-E07CEC9F3E16}" type="presParOf" srcId="{1768C875-290F-42D0-8A1C-4E286B6147C0}" destId="{71F9063C-3D4D-4F3D-87FF-BC54BDCFE6FB}" srcOrd="0" destOrd="0" presId="urn:microsoft.com/office/officeart/2005/8/layout/process3"/>
    <dgm:cxn modelId="{0A8850B9-BC17-4C53-9E59-1D04DD0B6C6A}" type="presParOf" srcId="{71F9063C-3D4D-4F3D-87FF-BC54BDCFE6FB}" destId="{BFDF2355-4B40-4B15-9C43-92253E188282}" srcOrd="0" destOrd="0" presId="urn:microsoft.com/office/officeart/2005/8/layout/process3"/>
    <dgm:cxn modelId="{45D831F1-E347-4E02-BAA1-DF2854917FA7}" type="presParOf" srcId="{71F9063C-3D4D-4F3D-87FF-BC54BDCFE6FB}" destId="{7FF6755E-9B62-42E4-BA86-CEB65744A98C}" srcOrd="1" destOrd="0" presId="urn:microsoft.com/office/officeart/2005/8/layout/process3"/>
    <dgm:cxn modelId="{A719DD0E-1F99-4ECD-B3D1-9DAC8EA77465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F243B530-A476-43FD-96DA-02254CAEEAC4}" type="presOf" srcId="{ADC5332D-4B27-4D79-A0D3-6348EFA24BDC}" destId="{1768C875-290F-42D0-8A1C-4E286B6147C0}" srcOrd="0" destOrd="0" presId="urn:microsoft.com/office/officeart/2005/8/layout/process3"/>
    <dgm:cxn modelId="{BA07C989-78D8-413F-B60A-F6EF34C7B1D3}" type="presOf" srcId="{1E9D535E-63C5-4405-98D3-DA01C78ACDCA}" destId="{7FF6755E-9B62-42E4-BA86-CEB65744A98C}" srcOrd="1" destOrd="0" presId="urn:microsoft.com/office/officeart/2005/8/layout/process3"/>
    <dgm:cxn modelId="{D84D3560-A282-456B-AAD2-6FF6DB779E9E}" type="presOf" srcId="{10AB70DD-CE82-4EA4-95FF-9F3ADDF60B1A}" destId="{3EB2A6F4-FE3F-4E2E-841C-13DFD5E15E5B}" srcOrd="0" destOrd="0" presId="urn:microsoft.com/office/officeart/2005/8/layout/process3"/>
    <dgm:cxn modelId="{16957936-A8C7-48F5-8E11-D44F579C7EBA}" type="presOf" srcId="{1E9D535E-63C5-4405-98D3-DA01C78ACDCA}" destId="{BFDF2355-4B40-4B15-9C43-92253E188282}" srcOrd="0" destOrd="0" presId="urn:microsoft.com/office/officeart/2005/8/layout/process3"/>
    <dgm:cxn modelId="{06582BF1-D8F2-4D21-8F22-ACF63ED2DDBA}" type="presParOf" srcId="{1768C875-290F-42D0-8A1C-4E286B6147C0}" destId="{71F9063C-3D4D-4F3D-87FF-BC54BDCFE6FB}" srcOrd="0" destOrd="0" presId="urn:microsoft.com/office/officeart/2005/8/layout/process3"/>
    <dgm:cxn modelId="{39EB2C24-DF26-45DA-9AEE-FF4425C4AC09}" type="presParOf" srcId="{71F9063C-3D4D-4F3D-87FF-BC54BDCFE6FB}" destId="{BFDF2355-4B40-4B15-9C43-92253E188282}" srcOrd="0" destOrd="0" presId="urn:microsoft.com/office/officeart/2005/8/layout/process3"/>
    <dgm:cxn modelId="{8C9F9269-5053-41FC-BD0C-37AA458F3578}" type="presParOf" srcId="{71F9063C-3D4D-4F3D-87FF-BC54BDCFE6FB}" destId="{7FF6755E-9B62-42E4-BA86-CEB65744A98C}" srcOrd="1" destOrd="0" presId="urn:microsoft.com/office/officeart/2005/8/layout/process3"/>
    <dgm:cxn modelId="{9012FAF3-AC44-4795-B5A3-AD302C10B462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smtClean="0"/>
            <a:t>Kalp TÜMÖRLERİ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746CC26F-95EB-4DF0-89F3-7CC9DD4D7089}" type="presOf" srcId="{ADC5332D-4B27-4D79-A0D3-6348EFA24BDC}" destId="{1768C875-290F-42D0-8A1C-4E286B6147C0}" srcOrd="0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1453BE1F-9998-4F8E-99F0-24B1E22C5682}" type="presOf" srcId="{10AB70DD-CE82-4EA4-95FF-9F3ADDF60B1A}" destId="{3EB2A6F4-FE3F-4E2E-841C-13DFD5E15E5B}" srcOrd="0" destOrd="0" presId="urn:microsoft.com/office/officeart/2005/8/layout/process3"/>
    <dgm:cxn modelId="{FD7A7686-6139-4406-9807-52630986EE2F}" type="presOf" srcId="{1E9D535E-63C5-4405-98D3-DA01C78ACDCA}" destId="{BFDF2355-4B40-4B15-9C43-92253E188282}" srcOrd="0" destOrd="0" presId="urn:microsoft.com/office/officeart/2005/8/layout/process3"/>
    <dgm:cxn modelId="{D49C1BC8-601A-4B14-9BEF-744F893C6E97}" type="presOf" srcId="{1E9D535E-63C5-4405-98D3-DA01C78ACDCA}" destId="{7FF6755E-9B62-42E4-BA86-CEB65744A98C}" srcOrd="1" destOrd="0" presId="urn:microsoft.com/office/officeart/2005/8/layout/process3"/>
    <dgm:cxn modelId="{B23F0FB4-A9CA-4067-AE12-5E77A056BFB8}" type="presParOf" srcId="{1768C875-290F-42D0-8A1C-4E286B6147C0}" destId="{71F9063C-3D4D-4F3D-87FF-BC54BDCFE6FB}" srcOrd="0" destOrd="0" presId="urn:microsoft.com/office/officeart/2005/8/layout/process3"/>
    <dgm:cxn modelId="{DB00680E-CAFC-4222-8D81-CF7CD15BB73D}" type="presParOf" srcId="{71F9063C-3D4D-4F3D-87FF-BC54BDCFE6FB}" destId="{BFDF2355-4B40-4B15-9C43-92253E188282}" srcOrd="0" destOrd="0" presId="urn:microsoft.com/office/officeart/2005/8/layout/process3"/>
    <dgm:cxn modelId="{EC0A77BD-BBDC-4489-B053-7AE00E1E3276}" type="presParOf" srcId="{71F9063C-3D4D-4F3D-87FF-BC54BDCFE6FB}" destId="{7FF6755E-9B62-42E4-BA86-CEB65744A98C}" srcOrd="1" destOrd="0" presId="urn:microsoft.com/office/officeart/2005/8/layout/process3"/>
    <dgm:cxn modelId="{73E4FADF-E279-4ABC-8074-1DED7BE1E0B1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D905508-7075-4396-BBE4-42FAC82C53B3}" type="presOf" srcId="{1E9D535E-63C5-4405-98D3-DA01C78ACDCA}" destId="{7FF6755E-9B62-42E4-BA86-CEB65744A98C}" srcOrd="1" destOrd="0" presId="urn:microsoft.com/office/officeart/2005/8/layout/process3"/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427FD7BB-1235-435F-B3D5-1CDF49650A8A}" type="presOf" srcId="{ADC5332D-4B27-4D79-A0D3-6348EFA24BDC}" destId="{1768C875-290F-42D0-8A1C-4E286B6147C0}" srcOrd="0" destOrd="0" presId="urn:microsoft.com/office/officeart/2005/8/layout/process3"/>
    <dgm:cxn modelId="{651C7B2F-3826-40A8-97CE-CB23EF41AE28}" type="presOf" srcId="{1E9D535E-63C5-4405-98D3-DA01C78ACDCA}" destId="{BFDF2355-4B40-4B15-9C43-92253E188282}" srcOrd="0" destOrd="0" presId="urn:microsoft.com/office/officeart/2005/8/layout/process3"/>
    <dgm:cxn modelId="{943EA742-B5FF-4C91-82A5-3ADAABAAEE0F}" type="presOf" srcId="{10AB70DD-CE82-4EA4-95FF-9F3ADDF60B1A}" destId="{3EB2A6F4-FE3F-4E2E-841C-13DFD5E15E5B}" srcOrd="0" destOrd="0" presId="urn:microsoft.com/office/officeart/2005/8/layout/process3"/>
    <dgm:cxn modelId="{7A1770B3-F7DD-4DE2-889A-AFEC5543C758}" type="presParOf" srcId="{1768C875-290F-42D0-8A1C-4E286B6147C0}" destId="{71F9063C-3D4D-4F3D-87FF-BC54BDCFE6FB}" srcOrd="0" destOrd="0" presId="urn:microsoft.com/office/officeart/2005/8/layout/process3"/>
    <dgm:cxn modelId="{1C9F01DD-9972-4E6C-8986-268356FAB5EC}" type="presParOf" srcId="{71F9063C-3D4D-4F3D-87FF-BC54BDCFE6FB}" destId="{BFDF2355-4B40-4B15-9C43-92253E188282}" srcOrd="0" destOrd="0" presId="urn:microsoft.com/office/officeart/2005/8/layout/process3"/>
    <dgm:cxn modelId="{E406CFA0-7862-4FA4-8124-4518E2815CA6}" type="presParOf" srcId="{71F9063C-3D4D-4F3D-87FF-BC54BDCFE6FB}" destId="{7FF6755E-9B62-42E4-BA86-CEB65744A98C}" srcOrd="1" destOrd="0" presId="urn:microsoft.com/office/officeart/2005/8/layout/process3"/>
    <dgm:cxn modelId="{70B07E55-D119-4637-A640-BDF5B38C8B1C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1997090A-F6DB-4409-AC71-547E8758A54E}" type="presOf" srcId="{ADC5332D-4B27-4D79-A0D3-6348EFA24BDC}" destId="{1768C875-290F-42D0-8A1C-4E286B6147C0}" srcOrd="0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AB319ADF-D17C-4861-8AC5-D0892589AC91}" type="presOf" srcId="{10AB70DD-CE82-4EA4-95FF-9F3ADDF60B1A}" destId="{3EB2A6F4-FE3F-4E2E-841C-13DFD5E15E5B}" srcOrd="0" destOrd="0" presId="urn:microsoft.com/office/officeart/2005/8/layout/process3"/>
    <dgm:cxn modelId="{AC2D5893-C3AB-4D10-8882-E7A5A0A25589}" type="presOf" srcId="{1E9D535E-63C5-4405-98D3-DA01C78ACDCA}" destId="{BFDF2355-4B40-4B15-9C43-92253E188282}" srcOrd="0" destOrd="0" presId="urn:microsoft.com/office/officeart/2005/8/layout/process3"/>
    <dgm:cxn modelId="{BEBE2EA9-883D-4ACB-8C9B-2CFF755BFC51}" type="presOf" srcId="{1E9D535E-63C5-4405-98D3-DA01C78ACDCA}" destId="{7FF6755E-9B62-42E4-BA86-CEB65744A98C}" srcOrd="1" destOrd="0" presId="urn:microsoft.com/office/officeart/2005/8/layout/process3"/>
    <dgm:cxn modelId="{A29B6DFC-1A19-4FB9-899D-38CF354A9A85}" type="presParOf" srcId="{1768C875-290F-42D0-8A1C-4E286B6147C0}" destId="{71F9063C-3D4D-4F3D-87FF-BC54BDCFE6FB}" srcOrd="0" destOrd="0" presId="urn:microsoft.com/office/officeart/2005/8/layout/process3"/>
    <dgm:cxn modelId="{238710E6-EB01-4612-8EA8-B3FD170C598A}" type="presParOf" srcId="{71F9063C-3D4D-4F3D-87FF-BC54BDCFE6FB}" destId="{BFDF2355-4B40-4B15-9C43-92253E188282}" srcOrd="0" destOrd="0" presId="urn:microsoft.com/office/officeart/2005/8/layout/process3"/>
    <dgm:cxn modelId="{9BF2580F-D0C5-4DB0-907F-52DB5FC72B4B}" type="presParOf" srcId="{71F9063C-3D4D-4F3D-87FF-BC54BDCFE6FB}" destId="{7FF6755E-9B62-42E4-BA86-CEB65744A98C}" srcOrd="1" destOrd="0" presId="urn:microsoft.com/office/officeart/2005/8/layout/process3"/>
    <dgm:cxn modelId="{C231EC7E-C660-4E71-BF9A-0011A30EA639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0EF7B388-4E6A-4753-BDEF-5C7C89F0B68F}" type="presOf" srcId="{1E9D535E-63C5-4405-98D3-DA01C78ACDCA}" destId="{7FF6755E-9B62-42E4-BA86-CEB65744A98C}" srcOrd="1" destOrd="0" presId="urn:microsoft.com/office/officeart/2005/8/layout/process3"/>
    <dgm:cxn modelId="{EF8A81BE-C9B5-4CBC-A855-3A02FD8705A0}" type="presOf" srcId="{10AB70DD-CE82-4EA4-95FF-9F3ADDF60B1A}" destId="{3EB2A6F4-FE3F-4E2E-841C-13DFD5E15E5B}" srcOrd="0" destOrd="0" presId="urn:microsoft.com/office/officeart/2005/8/layout/process3"/>
    <dgm:cxn modelId="{8760BA84-FB6F-4468-AB4B-51C9C23F5EAC}" type="presOf" srcId="{ADC5332D-4B27-4D79-A0D3-6348EFA24BDC}" destId="{1768C875-290F-42D0-8A1C-4E286B6147C0}" srcOrd="0" destOrd="0" presId="urn:microsoft.com/office/officeart/2005/8/layout/process3"/>
    <dgm:cxn modelId="{47F5F8CB-9542-4C35-856C-26158F66718E}" type="presOf" srcId="{1E9D535E-63C5-4405-98D3-DA01C78ACDCA}" destId="{BFDF2355-4B40-4B15-9C43-92253E188282}" srcOrd="0" destOrd="0" presId="urn:microsoft.com/office/officeart/2005/8/layout/process3"/>
    <dgm:cxn modelId="{DECD6E62-2A16-49A5-A5D5-E2437CF0B79B}" type="presParOf" srcId="{1768C875-290F-42D0-8A1C-4E286B6147C0}" destId="{71F9063C-3D4D-4F3D-87FF-BC54BDCFE6FB}" srcOrd="0" destOrd="0" presId="urn:microsoft.com/office/officeart/2005/8/layout/process3"/>
    <dgm:cxn modelId="{16CF82CB-E41F-48F2-8946-CD43BA3CBF19}" type="presParOf" srcId="{71F9063C-3D4D-4F3D-87FF-BC54BDCFE6FB}" destId="{BFDF2355-4B40-4B15-9C43-92253E188282}" srcOrd="0" destOrd="0" presId="urn:microsoft.com/office/officeart/2005/8/layout/process3"/>
    <dgm:cxn modelId="{C4FD1BB1-0D5D-4C11-874E-2FD9BEC934F2}" type="presParOf" srcId="{71F9063C-3D4D-4F3D-87FF-BC54BDCFE6FB}" destId="{7FF6755E-9B62-42E4-BA86-CEB65744A98C}" srcOrd="1" destOrd="0" presId="urn:microsoft.com/office/officeart/2005/8/layout/process3"/>
    <dgm:cxn modelId="{09C63C59-FD33-4723-9B6C-7AC756BB7F1C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E9620E0F-89A5-419C-A3AB-C6DC84CFD3EB}" type="presOf" srcId="{1E9D535E-63C5-4405-98D3-DA01C78ACDCA}" destId="{7FF6755E-9B62-42E4-BA86-CEB65744A98C}" srcOrd="1" destOrd="0" presId="urn:microsoft.com/office/officeart/2005/8/layout/process3"/>
    <dgm:cxn modelId="{E89AF812-C477-4BF5-A4C9-BCE10DE31617}" type="presOf" srcId="{1E9D535E-63C5-4405-98D3-DA01C78ACDCA}" destId="{BFDF2355-4B40-4B15-9C43-92253E188282}" srcOrd="0" destOrd="0" presId="urn:microsoft.com/office/officeart/2005/8/layout/process3"/>
    <dgm:cxn modelId="{12888CBE-704D-43F4-B08B-C08FB61FCCA0}" type="presOf" srcId="{ADC5332D-4B27-4D79-A0D3-6348EFA24BDC}" destId="{1768C875-290F-42D0-8A1C-4E286B6147C0}" srcOrd="0" destOrd="0" presId="urn:microsoft.com/office/officeart/2005/8/layout/process3"/>
    <dgm:cxn modelId="{0C60B7A8-D859-4A5B-9420-B3C188ECBDD4}" type="presOf" srcId="{10AB70DD-CE82-4EA4-95FF-9F3ADDF60B1A}" destId="{3EB2A6F4-FE3F-4E2E-841C-13DFD5E15E5B}" srcOrd="0" destOrd="0" presId="urn:microsoft.com/office/officeart/2005/8/layout/process3"/>
    <dgm:cxn modelId="{ED9A1C74-8ADB-4894-A436-6553FE4E142B}" type="presParOf" srcId="{1768C875-290F-42D0-8A1C-4E286B6147C0}" destId="{71F9063C-3D4D-4F3D-87FF-BC54BDCFE6FB}" srcOrd="0" destOrd="0" presId="urn:microsoft.com/office/officeart/2005/8/layout/process3"/>
    <dgm:cxn modelId="{D0118642-C0AA-442E-9CA3-F202DC439423}" type="presParOf" srcId="{71F9063C-3D4D-4F3D-87FF-BC54BDCFE6FB}" destId="{BFDF2355-4B40-4B15-9C43-92253E188282}" srcOrd="0" destOrd="0" presId="urn:microsoft.com/office/officeart/2005/8/layout/process3"/>
    <dgm:cxn modelId="{D774E964-0A6F-46AE-8135-083DC9886F7A}" type="presParOf" srcId="{71F9063C-3D4D-4F3D-87FF-BC54BDCFE6FB}" destId="{7FF6755E-9B62-42E4-BA86-CEB65744A98C}" srcOrd="1" destOrd="0" presId="urn:microsoft.com/office/officeart/2005/8/layout/process3"/>
    <dgm:cxn modelId="{C46062FC-327B-450B-9D2D-342CDBAF5470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39188F7-FDD8-4284-A2B6-9B0382F7ABB2}" type="presOf" srcId="{1E9D535E-63C5-4405-98D3-DA01C78ACDCA}" destId="{7FF6755E-9B62-42E4-BA86-CEB65744A98C}" srcOrd="1" destOrd="0" presId="urn:microsoft.com/office/officeart/2005/8/layout/process3"/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3AC0940A-6847-4360-ADE8-F65A05D7B009}" type="presOf" srcId="{ADC5332D-4B27-4D79-A0D3-6348EFA24BDC}" destId="{1768C875-290F-42D0-8A1C-4E286B6147C0}" srcOrd="0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0052B4F6-DA60-424F-9DEE-0C4654CCA93E}" type="presOf" srcId="{1E9D535E-63C5-4405-98D3-DA01C78ACDCA}" destId="{BFDF2355-4B40-4B15-9C43-92253E188282}" srcOrd="0" destOrd="0" presId="urn:microsoft.com/office/officeart/2005/8/layout/process3"/>
    <dgm:cxn modelId="{266647EB-7EA1-4F5C-A97F-761820854246}" type="presOf" srcId="{10AB70DD-CE82-4EA4-95FF-9F3ADDF60B1A}" destId="{3EB2A6F4-FE3F-4E2E-841C-13DFD5E15E5B}" srcOrd="0" destOrd="0" presId="urn:microsoft.com/office/officeart/2005/8/layout/process3"/>
    <dgm:cxn modelId="{227D3A42-661A-4131-B242-5FB11BC1C1E9}" type="presParOf" srcId="{1768C875-290F-42D0-8A1C-4E286B6147C0}" destId="{71F9063C-3D4D-4F3D-87FF-BC54BDCFE6FB}" srcOrd="0" destOrd="0" presId="urn:microsoft.com/office/officeart/2005/8/layout/process3"/>
    <dgm:cxn modelId="{F42B53BB-4143-42BC-9904-2FF25B07F4C3}" type="presParOf" srcId="{71F9063C-3D4D-4F3D-87FF-BC54BDCFE6FB}" destId="{BFDF2355-4B40-4B15-9C43-92253E188282}" srcOrd="0" destOrd="0" presId="urn:microsoft.com/office/officeart/2005/8/layout/process3"/>
    <dgm:cxn modelId="{20ECCA56-04F5-4561-B2A3-E9311EEB52C7}" type="presParOf" srcId="{71F9063C-3D4D-4F3D-87FF-BC54BDCFE6FB}" destId="{7FF6755E-9B62-42E4-BA86-CEB65744A98C}" srcOrd="1" destOrd="0" presId="urn:microsoft.com/office/officeart/2005/8/layout/process3"/>
    <dgm:cxn modelId="{793EA5D8-0712-4DB8-A82B-BDCF231E9DF5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F8270BFF-14E0-4650-88E5-680C8B8D0B83}" type="presOf" srcId="{1E9D535E-63C5-4405-98D3-DA01C78ACDCA}" destId="{BFDF2355-4B40-4B15-9C43-92253E188282}" srcOrd="0" destOrd="0" presId="urn:microsoft.com/office/officeart/2005/8/layout/process3"/>
    <dgm:cxn modelId="{F1F4AC23-3CDD-483C-BAC2-E9DDF03B0C1B}" type="presOf" srcId="{1E9D535E-63C5-4405-98D3-DA01C78ACDCA}" destId="{7FF6755E-9B62-42E4-BA86-CEB65744A98C}" srcOrd="1" destOrd="0" presId="urn:microsoft.com/office/officeart/2005/8/layout/process3"/>
    <dgm:cxn modelId="{6AC187A1-CEAE-44E7-8AA2-8EEE140D5F90}" type="presOf" srcId="{10AB70DD-CE82-4EA4-95FF-9F3ADDF60B1A}" destId="{3EB2A6F4-FE3F-4E2E-841C-13DFD5E15E5B}" srcOrd="0" destOrd="0" presId="urn:microsoft.com/office/officeart/2005/8/layout/process3"/>
    <dgm:cxn modelId="{DA6F3433-77F6-415A-BA03-564D7207C853}" type="presOf" srcId="{ADC5332D-4B27-4D79-A0D3-6348EFA24BDC}" destId="{1768C875-290F-42D0-8A1C-4E286B6147C0}" srcOrd="0" destOrd="0" presId="urn:microsoft.com/office/officeart/2005/8/layout/process3"/>
    <dgm:cxn modelId="{C459ED7B-7BA6-4084-9AE0-3C42DB9FA6D1}" type="presParOf" srcId="{1768C875-290F-42D0-8A1C-4E286B6147C0}" destId="{71F9063C-3D4D-4F3D-87FF-BC54BDCFE6FB}" srcOrd="0" destOrd="0" presId="urn:microsoft.com/office/officeart/2005/8/layout/process3"/>
    <dgm:cxn modelId="{11F7CDDC-D270-4D81-B7AD-59ABE3E01FC0}" type="presParOf" srcId="{71F9063C-3D4D-4F3D-87FF-BC54BDCFE6FB}" destId="{BFDF2355-4B40-4B15-9C43-92253E188282}" srcOrd="0" destOrd="0" presId="urn:microsoft.com/office/officeart/2005/8/layout/process3"/>
    <dgm:cxn modelId="{88A9E94D-A2C3-4706-B621-7609D2C55CD0}" type="presParOf" srcId="{71F9063C-3D4D-4F3D-87FF-BC54BDCFE6FB}" destId="{7FF6755E-9B62-42E4-BA86-CEB65744A98C}" srcOrd="1" destOrd="0" presId="urn:microsoft.com/office/officeart/2005/8/layout/process3"/>
    <dgm:cxn modelId="{2E804265-6FFD-47D5-8FB3-093A2A34AD94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A95F2068-BD22-4C10-B37B-4BCDB5B8345B}" type="presOf" srcId="{1E9D535E-63C5-4405-98D3-DA01C78ACDCA}" destId="{7FF6755E-9B62-42E4-BA86-CEB65744A98C}" srcOrd="1" destOrd="0" presId="urn:microsoft.com/office/officeart/2005/8/layout/process3"/>
    <dgm:cxn modelId="{6EDF08DD-873B-4F87-A042-A8FC8843395A}" type="presOf" srcId="{10AB70DD-CE82-4EA4-95FF-9F3ADDF60B1A}" destId="{3EB2A6F4-FE3F-4E2E-841C-13DFD5E15E5B}" srcOrd="0" destOrd="0" presId="urn:microsoft.com/office/officeart/2005/8/layout/process3"/>
    <dgm:cxn modelId="{95CB1DAE-CC95-440D-B5FD-5EC4C9F6FD9B}" type="presOf" srcId="{1E9D535E-63C5-4405-98D3-DA01C78ACDCA}" destId="{BFDF2355-4B40-4B15-9C43-92253E188282}" srcOrd="0" destOrd="0" presId="urn:microsoft.com/office/officeart/2005/8/layout/process3"/>
    <dgm:cxn modelId="{DC6B2A05-D93B-4996-9AF0-8C9DA32566E2}" type="presOf" srcId="{ADC5332D-4B27-4D79-A0D3-6348EFA24BDC}" destId="{1768C875-290F-42D0-8A1C-4E286B6147C0}" srcOrd="0" destOrd="0" presId="urn:microsoft.com/office/officeart/2005/8/layout/process3"/>
    <dgm:cxn modelId="{6A5061A1-60C0-43E4-AB36-BD5B0FA78140}" type="presParOf" srcId="{1768C875-290F-42D0-8A1C-4E286B6147C0}" destId="{71F9063C-3D4D-4F3D-87FF-BC54BDCFE6FB}" srcOrd="0" destOrd="0" presId="urn:microsoft.com/office/officeart/2005/8/layout/process3"/>
    <dgm:cxn modelId="{DF0A2532-19A8-4D20-BF97-758E80848E10}" type="presParOf" srcId="{71F9063C-3D4D-4F3D-87FF-BC54BDCFE6FB}" destId="{BFDF2355-4B40-4B15-9C43-92253E188282}" srcOrd="0" destOrd="0" presId="urn:microsoft.com/office/officeart/2005/8/layout/process3"/>
    <dgm:cxn modelId="{82E69165-787B-408C-A489-46B241A4C1E6}" type="presParOf" srcId="{71F9063C-3D4D-4F3D-87FF-BC54BDCFE6FB}" destId="{7FF6755E-9B62-42E4-BA86-CEB65744A98C}" srcOrd="1" destOrd="0" presId="urn:microsoft.com/office/officeart/2005/8/layout/process3"/>
    <dgm:cxn modelId="{9FF10853-E9A5-41FF-A949-6E902493F9A9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53DB56A-F20F-4FDB-8487-4E4E4A788B42}" type="presOf" srcId="{ADC5332D-4B27-4D79-A0D3-6348EFA24BDC}" destId="{1768C875-290F-42D0-8A1C-4E286B6147C0}" srcOrd="0" destOrd="0" presId="urn:microsoft.com/office/officeart/2005/8/layout/process3"/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DF2A40F3-CAF8-4E77-BD28-B3C049C8AC1E}" type="presOf" srcId="{1E9D535E-63C5-4405-98D3-DA01C78ACDCA}" destId="{7FF6755E-9B62-42E4-BA86-CEB65744A98C}" srcOrd="1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D56BDB9B-60EB-40B6-A72C-F91B780FFAF3}" type="presOf" srcId="{1E9D535E-63C5-4405-98D3-DA01C78ACDCA}" destId="{BFDF2355-4B40-4B15-9C43-92253E188282}" srcOrd="0" destOrd="0" presId="urn:microsoft.com/office/officeart/2005/8/layout/process3"/>
    <dgm:cxn modelId="{8EC5A90A-300F-47C7-ACDA-208CE8BE7E5E}" type="presOf" srcId="{10AB70DD-CE82-4EA4-95FF-9F3ADDF60B1A}" destId="{3EB2A6F4-FE3F-4E2E-841C-13DFD5E15E5B}" srcOrd="0" destOrd="0" presId="urn:microsoft.com/office/officeart/2005/8/layout/process3"/>
    <dgm:cxn modelId="{3706D980-7B3D-41A1-81BD-87B73C741F28}" type="presParOf" srcId="{1768C875-290F-42D0-8A1C-4E286B6147C0}" destId="{71F9063C-3D4D-4F3D-87FF-BC54BDCFE6FB}" srcOrd="0" destOrd="0" presId="urn:microsoft.com/office/officeart/2005/8/layout/process3"/>
    <dgm:cxn modelId="{1C337291-ACB4-41F2-B719-A23590F26EEE}" type="presParOf" srcId="{71F9063C-3D4D-4F3D-87FF-BC54BDCFE6FB}" destId="{BFDF2355-4B40-4B15-9C43-92253E188282}" srcOrd="0" destOrd="0" presId="urn:microsoft.com/office/officeart/2005/8/layout/process3"/>
    <dgm:cxn modelId="{BBBE78AF-9E0C-4447-937A-40F8A2BF181A}" type="presParOf" srcId="{71F9063C-3D4D-4F3D-87FF-BC54BDCFE6FB}" destId="{7FF6755E-9B62-42E4-BA86-CEB65744A98C}" srcOrd="1" destOrd="0" presId="urn:microsoft.com/office/officeart/2005/8/layout/process3"/>
    <dgm:cxn modelId="{F80E45E1-92D6-4765-A8CA-E3455B546008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F16E4911-C1EA-4212-80EB-33E71CABC657}" type="presOf" srcId="{ADC5332D-4B27-4D79-A0D3-6348EFA24BDC}" destId="{1768C875-290F-42D0-8A1C-4E286B6147C0}" srcOrd="0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47F310E3-F7ED-4B91-9DDC-E797CC1860CB}" type="presOf" srcId="{1E9D535E-63C5-4405-98D3-DA01C78ACDCA}" destId="{7FF6755E-9B62-42E4-BA86-CEB65744A98C}" srcOrd="1" destOrd="0" presId="urn:microsoft.com/office/officeart/2005/8/layout/process3"/>
    <dgm:cxn modelId="{764472B5-196A-4486-A7A2-089AB2EE3F1C}" type="presOf" srcId="{10AB70DD-CE82-4EA4-95FF-9F3ADDF60B1A}" destId="{3EB2A6F4-FE3F-4E2E-841C-13DFD5E15E5B}" srcOrd="0" destOrd="0" presId="urn:microsoft.com/office/officeart/2005/8/layout/process3"/>
    <dgm:cxn modelId="{57128EC9-8CAA-4BDE-9BBB-B451E267519F}" type="presOf" srcId="{1E9D535E-63C5-4405-98D3-DA01C78ACDCA}" destId="{BFDF2355-4B40-4B15-9C43-92253E188282}" srcOrd="0" destOrd="0" presId="urn:microsoft.com/office/officeart/2005/8/layout/process3"/>
    <dgm:cxn modelId="{146D9744-8883-4038-B0EE-2621D361D542}" type="presParOf" srcId="{1768C875-290F-42D0-8A1C-4E286B6147C0}" destId="{71F9063C-3D4D-4F3D-87FF-BC54BDCFE6FB}" srcOrd="0" destOrd="0" presId="urn:microsoft.com/office/officeart/2005/8/layout/process3"/>
    <dgm:cxn modelId="{FCED3698-75BE-41AA-AF3B-A23B69B203A5}" type="presParOf" srcId="{71F9063C-3D4D-4F3D-87FF-BC54BDCFE6FB}" destId="{BFDF2355-4B40-4B15-9C43-92253E188282}" srcOrd="0" destOrd="0" presId="urn:microsoft.com/office/officeart/2005/8/layout/process3"/>
    <dgm:cxn modelId="{134CD21B-D3C1-4AF6-9A5D-69CF859B719A}" type="presParOf" srcId="{71F9063C-3D4D-4F3D-87FF-BC54BDCFE6FB}" destId="{7FF6755E-9B62-42E4-BA86-CEB65744A98C}" srcOrd="1" destOrd="0" presId="urn:microsoft.com/office/officeart/2005/8/layout/process3"/>
    <dgm:cxn modelId="{1C3BE51F-E5BC-4F1E-8A94-72CCB975F8F5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7CA04E7-DACF-4B31-8466-AF8F892EB473}" type="presOf" srcId="{ADC5332D-4B27-4D79-A0D3-6348EFA24BDC}" destId="{1768C875-290F-42D0-8A1C-4E286B6147C0}" srcOrd="0" destOrd="0" presId="urn:microsoft.com/office/officeart/2005/8/layout/process3"/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49F9123C-26DF-4310-B195-68CABC9CD356}" type="presOf" srcId="{10AB70DD-CE82-4EA4-95FF-9F3ADDF60B1A}" destId="{3EB2A6F4-FE3F-4E2E-841C-13DFD5E15E5B}" srcOrd="0" destOrd="0" presId="urn:microsoft.com/office/officeart/2005/8/layout/process3"/>
    <dgm:cxn modelId="{74762E14-ECA1-4113-B8D7-6B3CD9E90B02}" type="presOf" srcId="{1E9D535E-63C5-4405-98D3-DA01C78ACDCA}" destId="{BFDF2355-4B40-4B15-9C43-92253E188282}" srcOrd="0" destOrd="0" presId="urn:microsoft.com/office/officeart/2005/8/layout/process3"/>
    <dgm:cxn modelId="{999BC9D0-85BA-42B6-B558-14EE32571E89}" type="presOf" srcId="{1E9D535E-63C5-4405-98D3-DA01C78ACDCA}" destId="{7FF6755E-9B62-42E4-BA86-CEB65744A98C}" srcOrd="1" destOrd="0" presId="urn:microsoft.com/office/officeart/2005/8/layout/process3"/>
    <dgm:cxn modelId="{525D519F-9502-4378-A2DC-93A92720180E}" type="presParOf" srcId="{1768C875-290F-42D0-8A1C-4E286B6147C0}" destId="{71F9063C-3D4D-4F3D-87FF-BC54BDCFE6FB}" srcOrd="0" destOrd="0" presId="urn:microsoft.com/office/officeart/2005/8/layout/process3"/>
    <dgm:cxn modelId="{75BE5A21-8009-48A0-81A9-5B3254F89AF2}" type="presParOf" srcId="{71F9063C-3D4D-4F3D-87FF-BC54BDCFE6FB}" destId="{BFDF2355-4B40-4B15-9C43-92253E188282}" srcOrd="0" destOrd="0" presId="urn:microsoft.com/office/officeart/2005/8/layout/process3"/>
    <dgm:cxn modelId="{4F8FDDF4-7004-4A0E-920D-10C56699741B}" type="presParOf" srcId="{71F9063C-3D4D-4F3D-87FF-BC54BDCFE6FB}" destId="{7FF6755E-9B62-42E4-BA86-CEB65744A98C}" srcOrd="1" destOrd="0" presId="urn:microsoft.com/office/officeart/2005/8/layout/process3"/>
    <dgm:cxn modelId="{BF48E6F7-A8B9-4D13-B8E8-8A69285CEF1C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smtClean="0"/>
            <a:t>Kalp TÜMÖRLERİ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746CC26F-95EB-4DF0-89F3-7CC9DD4D7089}" type="presOf" srcId="{ADC5332D-4B27-4D79-A0D3-6348EFA24BDC}" destId="{1768C875-290F-42D0-8A1C-4E286B6147C0}" srcOrd="0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1453BE1F-9998-4F8E-99F0-24B1E22C5682}" type="presOf" srcId="{10AB70DD-CE82-4EA4-95FF-9F3ADDF60B1A}" destId="{3EB2A6F4-FE3F-4E2E-841C-13DFD5E15E5B}" srcOrd="0" destOrd="0" presId="urn:microsoft.com/office/officeart/2005/8/layout/process3"/>
    <dgm:cxn modelId="{FD7A7686-6139-4406-9807-52630986EE2F}" type="presOf" srcId="{1E9D535E-63C5-4405-98D3-DA01C78ACDCA}" destId="{BFDF2355-4B40-4B15-9C43-92253E188282}" srcOrd="0" destOrd="0" presId="urn:microsoft.com/office/officeart/2005/8/layout/process3"/>
    <dgm:cxn modelId="{D49C1BC8-601A-4B14-9BEF-744F893C6E97}" type="presOf" srcId="{1E9D535E-63C5-4405-98D3-DA01C78ACDCA}" destId="{7FF6755E-9B62-42E4-BA86-CEB65744A98C}" srcOrd="1" destOrd="0" presId="urn:microsoft.com/office/officeart/2005/8/layout/process3"/>
    <dgm:cxn modelId="{B23F0FB4-A9CA-4067-AE12-5E77A056BFB8}" type="presParOf" srcId="{1768C875-290F-42D0-8A1C-4E286B6147C0}" destId="{71F9063C-3D4D-4F3D-87FF-BC54BDCFE6FB}" srcOrd="0" destOrd="0" presId="urn:microsoft.com/office/officeart/2005/8/layout/process3"/>
    <dgm:cxn modelId="{DB00680E-CAFC-4222-8D81-CF7CD15BB73D}" type="presParOf" srcId="{71F9063C-3D4D-4F3D-87FF-BC54BDCFE6FB}" destId="{BFDF2355-4B40-4B15-9C43-92253E188282}" srcOrd="0" destOrd="0" presId="urn:microsoft.com/office/officeart/2005/8/layout/process3"/>
    <dgm:cxn modelId="{EC0A77BD-BBDC-4489-B053-7AE00E1E3276}" type="presParOf" srcId="{71F9063C-3D4D-4F3D-87FF-BC54BDCFE6FB}" destId="{7FF6755E-9B62-42E4-BA86-CEB65744A98C}" srcOrd="1" destOrd="0" presId="urn:microsoft.com/office/officeart/2005/8/layout/process3"/>
    <dgm:cxn modelId="{73E4FADF-E279-4ABC-8074-1DED7BE1E0B1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AF35EA04-81EA-44F3-AD47-586B36E2F54D}" type="presOf" srcId="{ADC5332D-4B27-4D79-A0D3-6348EFA24BDC}" destId="{1768C875-290F-42D0-8A1C-4E286B6147C0}" srcOrd="0" destOrd="0" presId="urn:microsoft.com/office/officeart/2005/8/layout/process3"/>
    <dgm:cxn modelId="{5296F9F2-FB1F-4A44-A6B5-CFA7F70E1507}" type="presOf" srcId="{10AB70DD-CE82-4EA4-95FF-9F3ADDF60B1A}" destId="{3EB2A6F4-FE3F-4E2E-841C-13DFD5E15E5B}" srcOrd="0" destOrd="0" presId="urn:microsoft.com/office/officeart/2005/8/layout/process3"/>
    <dgm:cxn modelId="{F89B80EC-72C7-48B7-8028-55D4EA3CC9F6}" type="presOf" srcId="{1E9D535E-63C5-4405-98D3-DA01C78ACDCA}" destId="{BFDF2355-4B40-4B15-9C43-92253E188282}" srcOrd="0" destOrd="0" presId="urn:microsoft.com/office/officeart/2005/8/layout/process3"/>
    <dgm:cxn modelId="{F8FC431E-B3E6-433F-8B68-1484CC15858F}" type="presOf" srcId="{1E9D535E-63C5-4405-98D3-DA01C78ACDCA}" destId="{7FF6755E-9B62-42E4-BA86-CEB65744A98C}" srcOrd="1" destOrd="0" presId="urn:microsoft.com/office/officeart/2005/8/layout/process3"/>
    <dgm:cxn modelId="{DED0FD75-A73F-41CF-ACBB-BFD804B786FE}" type="presParOf" srcId="{1768C875-290F-42D0-8A1C-4E286B6147C0}" destId="{71F9063C-3D4D-4F3D-87FF-BC54BDCFE6FB}" srcOrd="0" destOrd="0" presId="urn:microsoft.com/office/officeart/2005/8/layout/process3"/>
    <dgm:cxn modelId="{9710A1FF-2444-4231-8ABD-DDAD80064516}" type="presParOf" srcId="{71F9063C-3D4D-4F3D-87FF-BC54BDCFE6FB}" destId="{BFDF2355-4B40-4B15-9C43-92253E188282}" srcOrd="0" destOrd="0" presId="urn:microsoft.com/office/officeart/2005/8/layout/process3"/>
    <dgm:cxn modelId="{A1448084-65EF-41EF-B069-3BE0E610D479}" type="presParOf" srcId="{71F9063C-3D4D-4F3D-87FF-BC54BDCFE6FB}" destId="{7FF6755E-9B62-42E4-BA86-CEB65744A98C}" srcOrd="1" destOrd="0" presId="urn:microsoft.com/office/officeart/2005/8/layout/process3"/>
    <dgm:cxn modelId="{F73DD718-61CF-4283-96EC-4B0C15E1DE29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AA007368-040B-4E1E-AA08-52AC209DF16C}" type="presOf" srcId="{1E9D535E-63C5-4405-98D3-DA01C78ACDCA}" destId="{BFDF2355-4B40-4B15-9C43-92253E188282}" srcOrd="0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872F8424-F8BD-4F7E-8E42-36E835DC3E0B}" type="presOf" srcId="{1E9D535E-63C5-4405-98D3-DA01C78ACDCA}" destId="{7FF6755E-9B62-42E4-BA86-CEB65744A98C}" srcOrd="1" destOrd="0" presId="urn:microsoft.com/office/officeart/2005/8/layout/process3"/>
    <dgm:cxn modelId="{286E38E6-F582-4FD6-BBDD-7136D18BDD27}" type="presOf" srcId="{10AB70DD-CE82-4EA4-95FF-9F3ADDF60B1A}" destId="{3EB2A6F4-FE3F-4E2E-841C-13DFD5E15E5B}" srcOrd="0" destOrd="0" presId="urn:microsoft.com/office/officeart/2005/8/layout/process3"/>
    <dgm:cxn modelId="{41327F52-CC75-4606-B364-B3E4940726ED}" type="presOf" srcId="{ADC5332D-4B27-4D79-A0D3-6348EFA24BDC}" destId="{1768C875-290F-42D0-8A1C-4E286B6147C0}" srcOrd="0" destOrd="0" presId="urn:microsoft.com/office/officeart/2005/8/layout/process3"/>
    <dgm:cxn modelId="{F943BF4F-BA08-4123-833C-414DC47BA1B7}" type="presParOf" srcId="{1768C875-290F-42D0-8A1C-4E286B6147C0}" destId="{71F9063C-3D4D-4F3D-87FF-BC54BDCFE6FB}" srcOrd="0" destOrd="0" presId="urn:microsoft.com/office/officeart/2005/8/layout/process3"/>
    <dgm:cxn modelId="{6625CC6B-3993-4F54-8998-9F883862F9F5}" type="presParOf" srcId="{71F9063C-3D4D-4F3D-87FF-BC54BDCFE6FB}" destId="{BFDF2355-4B40-4B15-9C43-92253E188282}" srcOrd="0" destOrd="0" presId="urn:microsoft.com/office/officeart/2005/8/layout/process3"/>
    <dgm:cxn modelId="{BC608DA8-6D13-47C8-AC1B-8F31016DE8F6}" type="presParOf" srcId="{71F9063C-3D4D-4F3D-87FF-BC54BDCFE6FB}" destId="{7FF6755E-9B62-42E4-BA86-CEB65744A98C}" srcOrd="1" destOrd="0" presId="urn:microsoft.com/office/officeart/2005/8/layout/process3"/>
    <dgm:cxn modelId="{DE98494D-68C4-4EC2-A594-D7AB4DDD0631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468FE974-FAEC-4611-BE30-4C2A8775C8CA}" type="presOf" srcId="{ADC5332D-4B27-4D79-A0D3-6348EFA24BDC}" destId="{1768C875-290F-42D0-8A1C-4E286B6147C0}" srcOrd="0" destOrd="0" presId="urn:microsoft.com/office/officeart/2005/8/layout/process3"/>
    <dgm:cxn modelId="{55F8C748-E35A-47B6-AD9A-5FE092FEC688}" type="presOf" srcId="{1E9D535E-63C5-4405-98D3-DA01C78ACDCA}" destId="{7FF6755E-9B62-42E4-BA86-CEB65744A98C}" srcOrd="1" destOrd="0" presId="urn:microsoft.com/office/officeart/2005/8/layout/process3"/>
    <dgm:cxn modelId="{E2029BAE-80CD-4EEE-B4FE-E45F219ED545}" type="presOf" srcId="{10AB70DD-CE82-4EA4-95FF-9F3ADDF60B1A}" destId="{3EB2A6F4-FE3F-4E2E-841C-13DFD5E15E5B}" srcOrd="0" destOrd="0" presId="urn:microsoft.com/office/officeart/2005/8/layout/process3"/>
    <dgm:cxn modelId="{F9D79CA5-B0CA-498B-95FB-CC20EA9E65C1}" type="presOf" srcId="{1E9D535E-63C5-4405-98D3-DA01C78ACDCA}" destId="{BFDF2355-4B40-4B15-9C43-92253E188282}" srcOrd="0" destOrd="0" presId="urn:microsoft.com/office/officeart/2005/8/layout/process3"/>
    <dgm:cxn modelId="{B89E3037-779C-406E-BE09-85D317983858}" type="presParOf" srcId="{1768C875-290F-42D0-8A1C-4E286B6147C0}" destId="{71F9063C-3D4D-4F3D-87FF-BC54BDCFE6FB}" srcOrd="0" destOrd="0" presId="urn:microsoft.com/office/officeart/2005/8/layout/process3"/>
    <dgm:cxn modelId="{DC920923-9FC9-4063-AE17-447FCB198A7F}" type="presParOf" srcId="{71F9063C-3D4D-4F3D-87FF-BC54BDCFE6FB}" destId="{BFDF2355-4B40-4B15-9C43-92253E188282}" srcOrd="0" destOrd="0" presId="urn:microsoft.com/office/officeart/2005/8/layout/process3"/>
    <dgm:cxn modelId="{091549E0-C5FA-4CA7-A412-7F8A2BB300E1}" type="presParOf" srcId="{71F9063C-3D4D-4F3D-87FF-BC54BDCFE6FB}" destId="{7FF6755E-9B62-42E4-BA86-CEB65744A98C}" srcOrd="1" destOrd="0" presId="urn:microsoft.com/office/officeart/2005/8/layout/process3"/>
    <dgm:cxn modelId="{D5BC5489-A584-41BA-AB0C-D109E06C676D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07067BA9-5D82-4AC9-AF57-3A2B0B7592DD}" type="presOf" srcId="{1E9D535E-63C5-4405-98D3-DA01C78ACDCA}" destId="{7FF6755E-9B62-42E4-BA86-CEB65744A98C}" srcOrd="1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940D2E19-B58B-4468-ACE2-61BD916080D5}" type="presOf" srcId="{10AB70DD-CE82-4EA4-95FF-9F3ADDF60B1A}" destId="{3EB2A6F4-FE3F-4E2E-841C-13DFD5E15E5B}" srcOrd="0" destOrd="0" presId="urn:microsoft.com/office/officeart/2005/8/layout/process3"/>
    <dgm:cxn modelId="{AC0413FD-C377-4564-A1B4-6E4C8E82ACCA}" type="presOf" srcId="{1E9D535E-63C5-4405-98D3-DA01C78ACDCA}" destId="{BFDF2355-4B40-4B15-9C43-92253E188282}" srcOrd="0" destOrd="0" presId="urn:microsoft.com/office/officeart/2005/8/layout/process3"/>
    <dgm:cxn modelId="{4B783424-1201-44C1-B23D-E53033D09886}" type="presOf" srcId="{ADC5332D-4B27-4D79-A0D3-6348EFA24BDC}" destId="{1768C875-290F-42D0-8A1C-4E286B6147C0}" srcOrd="0" destOrd="0" presId="urn:microsoft.com/office/officeart/2005/8/layout/process3"/>
    <dgm:cxn modelId="{B43E5ED6-EC90-4D19-B913-AEE00069201F}" type="presParOf" srcId="{1768C875-290F-42D0-8A1C-4E286B6147C0}" destId="{71F9063C-3D4D-4F3D-87FF-BC54BDCFE6FB}" srcOrd="0" destOrd="0" presId="urn:microsoft.com/office/officeart/2005/8/layout/process3"/>
    <dgm:cxn modelId="{0DB3F7C0-3F35-49D5-92FB-1161101F1882}" type="presParOf" srcId="{71F9063C-3D4D-4F3D-87FF-BC54BDCFE6FB}" destId="{BFDF2355-4B40-4B15-9C43-92253E188282}" srcOrd="0" destOrd="0" presId="urn:microsoft.com/office/officeart/2005/8/layout/process3"/>
    <dgm:cxn modelId="{45AFB580-A410-4C1D-BE72-592FAE1C4069}" type="presParOf" srcId="{71F9063C-3D4D-4F3D-87FF-BC54BDCFE6FB}" destId="{7FF6755E-9B62-42E4-BA86-CEB65744A98C}" srcOrd="1" destOrd="0" presId="urn:microsoft.com/office/officeart/2005/8/layout/process3"/>
    <dgm:cxn modelId="{572C7655-125C-46E3-B260-0691EFAAA19C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smtClean="0"/>
            <a:t>Kalp TÜMÖRLERİ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746CC26F-95EB-4DF0-89F3-7CC9DD4D7089}" type="presOf" srcId="{ADC5332D-4B27-4D79-A0D3-6348EFA24BDC}" destId="{1768C875-290F-42D0-8A1C-4E286B6147C0}" srcOrd="0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1453BE1F-9998-4F8E-99F0-24B1E22C5682}" type="presOf" srcId="{10AB70DD-CE82-4EA4-95FF-9F3ADDF60B1A}" destId="{3EB2A6F4-FE3F-4E2E-841C-13DFD5E15E5B}" srcOrd="0" destOrd="0" presId="urn:microsoft.com/office/officeart/2005/8/layout/process3"/>
    <dgm:cxn modelId="{FD7A7686-6139-4406-9807-52630986EE2F}" type="presOf" srcId="{1E9D535E-63C5-4405-98D3-DA01C78ACDCA}" destId="{BFDF2355-4B40-4B15-9C43-92253E188282}" srcOrd="0" destOrd="0" presId="urn:microsoft.com/office/officeart/2005/8/layout/process3"/>
    <dgm:cxn modelId="{D49C1BC8-601A-4B14-9BEF-744F893C6E97}" type="presOf" srcId="{1E9D535E-63C5-4405-98D3-DA01C78ACDCA}" destId="{7FF6755E-9B62-42E4-BA86-CEB65744A98C}" srcOrd="1" destOrd="0" presId="urn:microsoft.com/office/officeart/2005/8/layout/process3"/>
    <dgm:cxn modelId="{B23F0FB4-A9CA-4067-AE12-5E77A056BFB8}" type="presParOf" srcId="{1768C875-290F-42D0-8A1C-4E286B6147C0}" destId="{71F9063C-3D4D-4F3D-87FF-BC54BDCFE6FB}" srcOrd="0" destOrd="0" presId="urn:microsoft.com/office/officeart/2005/8/layout/process3"/>
    <dgm:cxn modelId="{DB00680E-CAFC-4222-8D81-CF7CD15BB73D}" type="presParOf" srcId="{71F9063C-3D4D-4F3D-87FF-BC54BDCFE6FB}" destId="{BFDF2355-4B40-4B15-9C43-92253E188282}" srcOrd="0" destOrd="0" presId="urn:microsoft.com/office/officeart/2005/8/layout/process3"/>
    <dgm:cxn modelId="{EC0A77BD-BBDC-4489-B053-7AE00E1E3276}" type="presParOf" srcId="{71F9063C-3D4D-4F3D-87FF-BC54BDCFE6FB}" destId="{7FF6755E-9B62-42E4-BA86-CEB65744A98C}" srcOrd="1" destOrd="0" presId="urn:microsoft.com/office/officeart/2005/8/layout/process3"/>
    <dgm:cxn modelId="{73E4FADF-E279-4ABC-8074-1DED7BE1E0B1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smtClean="0"/>
            <a:t>Kalp TÜMÖRLERİ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746CC26F-95EB-4DF0-89F3-7CC9DD4D7089}" type="presOf" srcId="{ADC5332D-4B27-4D79-A0D3-6348EFA24BDC}" destId="{1768C875-290F-42D0-8A1C-4E286B6147C0}" srcOrd="0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1453BE1F-9998-4F8E-99F0-24B1E22C5682}" type="presOf" srcId="{10AB70DD-CE82-4EA4-95FF-9F3ADDF60B1A}" destId="{3EB2A6F4-FE3F-4E2E-841C-13DFD5E15E5B}" srcOrd="0" destOrd="0" presId="urn:microsoft.com/office/officeart/2005/8/layout/process3"/>
    <dgm:cxn modelId="{FD7A7686-6139-4406-9807-52630986EE2F}" type="presOf" srcId="{1E9D535E-63C5-4405-98D3-DA01C78ACDCA}" destId="{BFDF2355-4B40-4B15-9C43-92253E188282}" srcOrd="0" destOrd="0" presId="urn:microsoft.com/office/officeart/2005/8/layout/process3"/>
    <dgm:cxn modelId="{D49C1BC8-601A-4B14-9BEF-744F893C6E97}" type="presOf" srcId="{1E9D535E-63C5-4405-98D3-DA01C78ACDCA}" destId="{7FF6755E-9B62-42E4-BA86-CEB65744A98C}" srcOrd="1" destOrd="0" presId="urn:microsoft.com/office/officeart/2005/8/layout/process3"/>
    <dgm:cxn modelId="{B23F0FB4-A9CA-4067-AE12-5E77A056BFB8}" type="presParOf" srcId="{1768C875-290F-42D0-8A1C-4E286B6147C0}" destId="{71F9063C-3D4D-4F3D-87FF-BC54BDCFE6FB}" srcOrd="0" destOrd="0" presId="urn:microsoft.com/office/officeart/2005/8/layout/process3"/>
    <dgm:cxn modelId="{DB00680E-CAFC-4222-8D81-CF7CD15BB73D}" type="presParOf" srcId="{71F9063C-3D4D-4F3D-87FF-BC54BDCFE6FB}" destId="{BFDF2355-4B40-4B15-9C43-92253E188282}" srcOrd="0" destOrd="0" presId="urn:microsoft.com/office/officeart/2005/8/layout/process3"/>
    <dgm:cxn modelId="{EC0A77BD-BBDC-4489-B053-7AE00E1E3276}" type="presParOf" srcId="{71F9063C-3D4D-4F3D-87FF-BC54BDCFE6FB}" destId="{7FF6755E-9B62-42E4-BA86-CEB65744A98C}" srcOrd="1" destOrd="0" presId="urn:microsoft.com/office/officeart/2005/8/layout/process3"/>
    <dgm:cxn modelId="{73E4FADF-E279-4ABC-8074-1DED7BE1E0B1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smtClean="0"/>
            <a:t>Kalp TÜMÖRLERİ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746CC26F-95EB-4DF0-89F3-7CC9DD4D7089}" type="presOf" srcId="{ADC5332D-4B27-4D79-A0D3-6348EFA24BDC}" destId="{1768C875-290F-42D0-8A1C-4E286B6147C0}" srcOrd="0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1453BE1F-9998-4F8E-99F0-24B1E22C5682}" type="presOf" srcId="{10AB70DD-CE82-4EA4-95FF-9F3ADDF60B1A}" destId="{3EB2A6F4-FE3F-4E2E-841C-13DFD5E15E5B}" srcOrd="0" destOrd="0" presId="urn:microsoft.com/office/officeart/2005/8/layout/process3"/>
    <dgm:cxn modelId="{FD7A7686-6139-4406-9807-52630986EE2F}" type="presOf" srcId="{1E9D535E-63C5-4405-98D3-DA01C78ACDCA}" destId="{BFDF2355-4B40-4B15-9C43-92253E188282}" srcOrd="0" destOrd="0" presId="urn:microsoft.com/office/officeart/2005/8/layout/process3"/>
    <dgm:cxn modelId="{D49C1BC8-601A-4B14-9BEF-744F893C6E97}" type="presOf" srcId="{1E9D535E-63C5-4405-98D3-DA01C78ACDCA}" destId="{7FF6755E-9B62-42E4-BA86-CEB65744A98C}" srcOrd="1" destOrd="0" presId="urn:microsoft.com/office/officeart/2005/8/layout/process3"/>
    <dgm:cxn modelId="{B23F0FB4-A9CA-4067-AE12-5E77A056BFB8}" type="presParOf" srcId="{1768C875-290F-42D0-8A1C-4E286B6147C0}" destId="{71F9063C-3D4D-4F3D-87FF-BC54BDCFE6FB}" srcOrd="0" destOrd="0" presId="urn:microsoft.com/office/officeart/2005/8/layout/process3"/>
    <dgm:cxn modelId="{DB00680E-CAFC-4222-8D81-CF7CD15BB73D}" type="presParOf" srcId="{71F9063C-3D4D-4F3D-87FF-BC54BDCFE6FB}" destId="{BFDF2355-4B40-4B15-9C43-92253E188282}" srcOrd="0" destOrd="0" presId="urn:microsoft.com/office/officeart/2005/8/layout/process3"/>
    <dgm:cxn modelId="{EC0A77BD-BBDC-4489-B053-7AE00E1E3276}" type="presParOf" srcId="{71F9063C-3D4D-4F3D-87FF-BC54BDCFE6FB}" destId="{7FF6755E-9B62-42E4-BA86-CEB65744A98C}" srcOrd="1" destOrd="0" presId="urn:microsoft.com/office/officeart/2005/8/layout/process3"/>
    <dgm:cxn modelId="{73E4FADF-E279-4ABC-8074-1DED7BE1E0B1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C5332D-4B27-4D79-A0D3-6348EFA24B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9D535E-63C5-4405-98D3-DA01C78ACDCA}">
      <dgm:prSet phldrT="[Metin]"/>
      <dgm:spPr/>
      <dgm:t>
        <a:bodyPr/>
        <a:lstStyle/>
        <a:p>
          <a:r>
            <a:rPr lang="tr-TR" dirty="0" err="1" smtClean="0"/>
            <a:t>Prof.Dr</a:t>
          </a:r>
          <a:r>
            <a:rPr lang="tr-TR" dirty="0" smtClean="0"/>
            <a:t>. Atilla ARAL</a:t>
          </a:r>
          <a:endParaRPr lang="tr-TR" dirty="0"/>
        </a:p>
      </dgm:t>
    </dgm:pt>
    <dgm:pt modelId="{78E97873-6F5A-41D5-ADC6-9E5BBA522CCE}" type="parTrans" cxnId="{859E72A8-C581-4F18-8AD6-43C059013290}">
      <dgm:prSet/>
      <dgm:spPr/>
      <dgm:t>
        <a:bodyPr/>
        <a:lstStyle/>
        <a:p>
          <a:endParaRPr lang="tr-TR"/>
        </a:p>
      </dgm:t>
    </dgm:pt>
    <dgm:pt modelId="{01B2D999-F8C2-499D-AB50-4E7A6888EB67}" type="sibTrans" cxnId="{859E72A8-C581-4F18-8AD6-43C059013290}">
      <dgm:prSet/>
      <dgm:spPr/>
      <dgm:t>
        <a:bodyPr/>
        <a:lstStyle/>
        <a:p>
          <a:endParaRPr lang="tr-TR"/>
        </a:p>
      </dgm:t>
    </dgm:pt>
    <dgm:pt modelId="{10AB70DD-CE82-4EA4-95FF-9F3ADDF60B1A}">
      <dgm:prSet phldrT="[Metin]"/>
      <dgm:spPr/>
      <dgm:t>
        <a:bodyPr/>
        <a:lstStyle/>
        <a:p>
          <a:r>
            <a:rPr lang="tr-TR" dirty="0" smtClean="0"/>
            <a:t>Kalp TÜMÖRLERİ</a:t>
          </a:r>
          <a:endParaRPr lang="tr-TR" dirty="0"/>
        </a:p>
      </dgm:t>
    </dgm:pt>
    <dgm:pt modelId="{553A2412-B484-4C7F-BAE2-BB4C23194806}" type="parTrans" cxnId="{1692FD2E-A036-4EA0-92DF-5DEF811F039A}">
      <dgm:prSet/>
      <dgm:spPr/>
      <dgm:t>
        <a:bodyPr/>
        <a:lstStyle/>
        <a:p>
          <a:endParaRPr lang="tr-TR"/>
        </a:p>
      </dgm:t>
    </dgm:pt>
    <dgm:pt modelId="{AB219D9F-674F-4586-8713-48D761E89700}" type="sibTrans" cxnId="{1692FD2E-A036-4EA0-92DF-5DEF811F039A}">
      <dgm:prSet/>
      <dgm:spPr/>
      <dgm:t>
        <a:bodyPr/>
        <a:lstStyle/>
        <a:p>
          <a:endParaRPr lang="tr-TR"/>
        </a:p>
      </dgm:t>
    </dgm:pt>
    <dgm:pt modelId="{1768C875-290F-42D0-8A1C-4E286B6147C0}" type="pres">
      <dgm:prSet presAssocID="{ADC5332D-4B27-4D79-A0D3-6348EFA24B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F9063C-3D4D-4F3D-87FF-BC54BDCFE6FB}" type="pres">
      <dgm:prSet presAssocID="{1E9D535E-63C5-4405-98D3-DA01C78ACDCA}" presName="composite" presStyleCnt="0"/>
      <dgm:spPr/>
    </dgm:pt>
    <dgm:pt modelId="{BFDF2355-4B40-4B15-9C43-92253E188282}" type="pres">
      <dgm:prSet presAssocID="{1E9D535E-63C5-4405-98D3-DA01C78ACDC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6755E-9B62-42E4-BA86-CEB65744A98C}" type="pres">
      <dgm:prSet presAssocID="{1E9D535E-63C5-4405-98D3-DA01C78ACDCA}" presName="parSh" presStyleLbl="node1" presStyleIdx="0" presStyleCnt="1" custScaleX="120482"/>
      <dgm:spPr/>
      <dgm:t>
        <a:bodyPr/>
        <a:lstStyle/>
        <a:p>
          <a:endParaRPr lang="tr-TR"/>
        </a:p>
      </dgm:t>
    </dgm:pt>
    <dgm:pt modelId="{3EB2A6F4-FE3F-4E2E-841C-13DFD5E15E5B}" type="pres">
      <dgm:prSet presAssocID="{1E9D535E-63C5-4405-98D3-DA01C78ACDC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92FD2E-A036-4EA0-92DF-5DEF811F039A}" srcId="{1E9D535E-63C5-4405-98D3-DA01C78ACDCA}" destId="{10AB70DD-CE82-4EA4-95FF-9F3ADDF60B1A}" srcOrd="0" destOrd="0" parTransId="{553A2412-B484-4C7F-BAE2-BB4C23194806}" sibTransId="{AB219D9F-674F-4586-8713-48D761E89700}"/>
    <dgm:cxn modelId="{746CC26F-95EB-4DF0-89F3-7CC9DD4D7089}" type="presOf" srcId="{ADC5332D-4B27-4D79-A0D3-6348EFA24BDC}" destId="{1768C875-290F-42D0-8A1C-4E286B6147C0}" srcOrd="0" destOrd="0" presId="urn:microsoft.com/office/officeart/2005/8/layout/process3"/>
    <dgm:cxn modelId="{859E72A8-C581-4F18-8AD6-43C059013290}" srcId="{ADC5332D-4B27-4D79-A0D3-6348EFA24BDC}" destId="{1E9D535E-63C5-4405-98D3-DA01C78ACDCA}" srcOrd="0" destOrd="0" parTransId="{78E97873-6F5A-41D5-ADC6-9E5BBA522CCE}" sibTransId="{01B2D999-F8C2-499D-AB50-4E7A6888EB67}"/>
    <dgm:cxn modelId="{1453BE1F-9998-4F8E-99F0-24B1E22C5682}" type="presOf" srcId="{10AB70DD-CE82-4EA4-95FF-9F3ADDF60B1A}" destId="{3EB2A6F4-FE3F-4E2E-841C-13DFD5E15E5B}" srcOrd="0" destOrd="0" presId="urn:microsoft.com/office/officeart/2005/8/layout/process3"/>
    <dgm:cxn modelId="{FD7A7686-6139-4406-9807-52630986EE2F}" type="presOf" srcId="{1E9D535E-63C5-4405-98D3-DA01C78ACDCA}" destId="{BFDF2355-4B40-4B15-9C43-92253E188282}" srcOrd="0" destOrd="0" presId="urn:microsoft.com/office/officeart/2005/8/layout/process3"/>
    <dgm:cxn modelId="{D49C1BC8-601A-4B14-9BEF-744F893C6E97}" type="presOf" srcId="{1E9D535E-63C5-4405-98D3-DA01C78ACDCA}" destId="{7FF6755E-9B62-42E4-BA86-CEB65744A98C}" srcOrd="1" destOrd="0" presId="urn:microsoft.com/office/officeart/2005/8/layout/process3"/>
    <dgm:cxn modelId="{B23F0FB4-A9CA-4067-AE12-5E77A056BFB8}" type="presParOf" srcId="{1768C875-290F-42D0-8A1C-4E286B6147C0}" destId="{71F9063C-3D4D-4F3D-87FF-BC54BDCFE6FB}" srcOrd="0" destOrd="0" presId="urn:microsoft.com/office/officeart/2005/8/layout/process3"/>
    <dgm:cxn modelId="{DB00680E-CAFC-4222-8D81-CF7CD15BB73D}" type="presParOf" srcId="{71F9063C-3D4D-4F3D-87FF-BC54BDCFE6FB}" destId="{BFDF2355-4B40-4B15-9C43-92253E188282}" srcOrd="0" destOrd="0" presId="urn:microsoft.com/office/officeart/2005/8/layout/process3"/>
    <dgm:cxn modelId="{EC0A77BD-BBDC-4489-B053-7AE00E1E3276}" type="presParOf" srcId="{71F9063C-3D4D-4F3D-87FF-BC54BDCFE6FB}" destId="{7FF6755E-9B62-42E4-BA86-CEB65744A98C}" srcOrd="1" destOrd="0" presId="urn:microsoft.com/office/officeart/2005/8/layout/process3"/>
    <dgm:cxn modelId="{73E4FADF-E279-4ABC-8074-1DED7BE1E0B1}" type="presParOf" srcId="{71F9063C-3D4D-4F3D-87FF-BC54BDCFE6FB}" destId="{3EB2A6F4-FE3F-4E2E-841C-13DFD5E15E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Kalp TÜMÖRLERİ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Kalp TÜMÖRLERİ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Kalp TÜMÖRLERİ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Kalp TÜMÖRLERİ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Kalp TÜMÖRLERİ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Kalp TÜMÖRLERİ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Kalp TÜMÖRLERİ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Kalp TÜMÖRLERİ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Kalp TÜMÖRLERİ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Kalp TÜMÖRLERİ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Kalp TÜMÖRLERİ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Kalp TÜMÖRLERİ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Perikard</a:t>
          </a:r>
          <a:r>
            <a:rPr lang="tr-TR" sz="1700" kern="1200" dirty="0" smtClean="0"/>
            <a:t> Hastalıkları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Perikard</a:t>
          </a:r>
          <a:r>
            <a:rPr lang="tr-TR" sz="1700" kern="1200" dirty="0" smtClean="0"/>
            <a:t> Hastalıkları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Perikard</a:t>
          </a:r>
          <a:r>
            <a:rPr lang="tr-TR" sz="1700" kern="1200" dirty="0" smtClean="0"/>
            <a:t> Hastalıkları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Perikard</a:t>
          </a:r>
          <a:r>
            <a:rPr lang="tr-TR" sz="1700" kern="1200" dirty="0" smtClean="0"/>
            <a:t> Hastalıkları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Perikard</a:t>
          </a:r>
          <a:r>
            <a:rPr lang="tr-TR" sz="1700" kern="1200" dirty="0" smtClean="0"/>
            <a:t> Hastalıkları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Perikard</a:t>
          </a:r>
          <a:r>
            <a:rPr lang="tr-TR" sz="1700" kern="1200" dirty="0" smtClean="0"/>
            <a:t> Hastalıkları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Perikard</a:t>
          </a:r>
          <a:r>
            <a:rPr lang="tr-TR" sz="1700" kern="1200" dirty="0" smtClean="0"/>
            <a:t> Hastalıkları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Perikard</a:t>
          </a:r>
          <a:r>
            <a:rPr lang="tr-TR" sz="1700" kern="1200" dirty="0" smtClean="0"/>
            <a:t> Hastalıkları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Perikard</a:t>
          </a:r>
          <a:r>
            <a:rPr lang="tr-TR" sz="1700" kern="1200" dirty="0" smtClean="0"/>
            <a:t> Hastalıkları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Perikard</a:t>
          </a:r>
          <a:r>
            <a:rPr lang="tr-TR" sz="1700" kern="1200" dirty="0" smtClean="0"/>
            <a:t> Hastalıkları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Kalp TÜMÖRLERİ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Perikard</a:t>
          </a:r>
          <a:r>
            <a:rPr lang="tr-TR" sz="1700" kern="1200" dirty="0" smtClean="0"/>
            <a:t> Hastalıkları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Perikard</a:t>
          </a:r>
          <a:r>
            <a:rPr lang="tr-TR" sz="1700" kern="1200" dirty="0" smtClean="0"/>
            <a:t> Hastalıkları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Perikard</a:t>
          </a:r>
          <a:r>
            <a:rPr lang="tr-TR" sz="1700" kern="1200" dirty="0" smtClean="0"/>
            <a:t> Hastalıkları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Perikard</a:t>
          </a:r>
          <a:r>
            <a:rPr lang="tr-TR" sz="1700" kern="1200" dirty="0" smtClean="0"/>
            <a:t> Hastalıkları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Perikard</a:t>
          </a:r>
          <a:r>
            <a:rPr lang="tr-TR" sz="1700" kern="1200" dirty="0" smtClean="0"/>
            <a:t> Hastalıkları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Perikard</a:t>
          </a:r>
          <a:r>
            <a:rPr lang="tr-TR" sz="1700" kern="1200" dirty="0" smtClean="0"/>
            <a:t> Hastalıkları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Perikard</a:t>
          </a:r>
          <a:r>
            <a:rPr lang="tr-TR" sz="1700" kern="1200" dirty="0" smtClean="0"/>
            <a:t> Hastalıkları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Perikard</a:t>
          </a:r>
          <a:r>
            <a:rPr lang="tr-TR" sz="1700" kern="1200" dirty="0" smtClean="0"/>
            <a:t> Hastalıkları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Perikard</a:t>
          </a:r>
          <a:r>
            <a:rPr lang="tr-TR" sz="1700" kern="1200" dirty="0" smtClean="0"/>
            <a:t> Hastalıkları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Perikard</a:t>
          </a:r>
          <a:r>
            <a:rPr lang="tr-TR" sz="1700" kern="1200" dirty="0" smtClean="0"/>
            <a:t> Hastalıkları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Kalp TÜMÖRLERİ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Perikard</a:t>
          </a:r>
          <a:r>
            <a:rPr lang="tr-TR" sz="1700" kern="1200" dirty="0" smtClean="0"/>
            <a:t> Hastalıkları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Perikard</a:t>
          </a:r>
          <a:r>
            <a:rPr lang="tr-TR" sz="1700" kern="1200" dirty="0" smtClean="0"/>
            <a:t> Hastalıkları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Perikard</a:t>
          </a:r>
          <a:r>
            <a:rPr lang="tr-TR" sz="1700" kern="1200" dirty="0" smtClean="0"/>
            <a:t> Hastalıkları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Perikard</a:t>
          </a:r>
          <a:r>
            <a:rPr lang="tr-TR" sz="1700" kern="1200" dirty="0" smtClean="0"/>
            <a:t> Hastalıkları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Perikard</a:t>
          </a:r>
          <a:r>
            <a:rPr lang="tr-TR" sz="1700" kern="1200" dirty="0" smtClean="0"/>
            <a:t> Hastalıkları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Perikard</a:t>
          </a:r>
          <a:r>
            <a:rPr lang="tr-TR" sz="1700" kern="1200" dirty="0" smtClean="0"/>
            <a:t> Hastalıkları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Perikard</a:t>
          </a:r>
          <a:r>
            <a:rPr lang="tr-TR" sz="1700" kern="1200" dirty="0" smtClean="0"/>
            <a:t> Hastalıkları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Perikard</a:t>
          </a:r>
          <a:r>
            <a:rPr lang="tr-TR" sz="1700" kern="1200" dirty="0" smtClean="0"/>
            <a:t> Hastalıkları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Perikard</a:t>
          </a:r>
          <a:r>
            <a:rPr lang="tr-TR" sz="1700" kern="1200" dirty="0" smtClean="0"/>
            <a:t> Hastalıkları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Perikard</a:t>
          </a:r>
          <a:r>
            <a:rPr lang="tr-TR" sz="1700" kern="1200" dirty="0" smtClean="0"/>
            <a:t> Hastalıkları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Kalp TÜMÖRLERİ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Perikard</a:t>
          </a:r>
          <a:r>
            <a:rPr lang="tr-TR" sz="1700" kern="1200" dirty="0" smtClean="0"/>
            <a:t> Hastalıkları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Perikard</a:t>
          </a:r>
          <a:r>
            <a:rPr lang="tr-TR" sz="1700" kern="1200" dirty="0" smtClean="0"/>
            <a:t> Hastalıkları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Perikard</a:t>
          </a:r>
          <a:r>
            <a:rPr lang="tr-TR" sz="1700" kern="1200" dirty="0" smtClean="0"/>
            <a:t> Hastalıkları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Perikard</a:t>
          </a:r>
          <a:r>
            <a:rPr lang="tr-TR" sz="1700" kern="1200" dirty="0" smtClean="0"/>
            <a:t> Hastalıkları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Kalp TÜMÖRLERİ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Kalp TÜMÖRLERİ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Kalp TÜMÖRLERİ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755E-9B62-42E4-BA86-CEB65744A98C}">
      <dsp:nvSpPr>
        <dsp:cNvPr id="0" name=""/>
        <dsp:cNvSpPr/>
      </dsp:nvSpPr>
      <dsp:spPr>
        <a:xfrm>
          <a:off x="900" y="51315"/>
          <a:ext cx="2011154" cy="993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Prof.Dr</a:t>
          </a:r>
          <a:r>
            <a:rPr lang="tr-TR" sz="1700" kern="1200" dirty="0" smtClean="0"/>
            <a:t>. Atilla ARAL</a:t>
          </a:r>
          <a:endParaRPr lang="tr-TR" sz="1700" kern="1200" dirty="0"/>
        </a:p>
      </dsp:txBody>
      <dsp:txXfrm>
        <a:off x="900" y="51315"/>
        <a:ext cx="2011154" cy="662137"/>
      </dsp:txXfrm>
    </dsp:sp>
    <dsp:sp modelId="{3EB2A6F4-FE3F-4E2E-841C-13DFD5E15E5B}">
      <dsp:nvSpPr>
        <dsp:cNvPr id="0" name=""/>
        <dsp:cNvSpPr/>
      </dsp:nvSpPr>
      <dsp:spPr>
        <a:xfrm>
          <a:off x="513745" y="713452"/>
          <a:ext cx="1669257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Kalp TÜMÖRLERİ</a:t>
          </a:r>
          <a:endParaRPr lang="tr-TR" sz="1700" kern="1200" dirty="0"/>
        </a:p>
      </dsp:txBody>
      <dsp:txXfrm>
        <a:off x="542425" y="742132"/>
        <a:ext cx="1611897" cy="921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D1DD1-D4F6-4FEC-82F6-385BE7B109B1}" type="datetimeFigureOut">
              <a:rPr lang="tr-TR" smtClean="0"/>
              <a:t>24.09.2018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111DE-05AF-44B7-9487-8044AD1292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489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24.09.2018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24.09.2018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24.09.2018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1.xml"/><Relationship Id="rId5" Type="http://schemas.openxmlformats.org/officeDocument/2006/relationships/diagramQuickStyle" Target="../diagrams/quickStyle41.xml"/><Relationship Id="rId4" Type="http://schemas.openxmlformats.org/officeDocument/2006/relationships/diagramLayout" Target="../diagrams/layout4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4.xml"/><Relationship Id="rId5" Type="http://schemas.openxmlformats.org/officeDocument/2006/relationships/diagramQuickStyle" Target="../diagrams/quickStyle44.xml"/><Relationship Id="rId4" Type="http://schemas.openxmlformats.org/officeDocument/2006/relationships/diagramLayout" Target="../diagrams/layout4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4" Type="http://schemas.openxmlformats.org/officeDocument/2006/relationships/diagramLayout" Target="../diagrams/layout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6.xml"/><Relationship Id="rId7" Type="http://schemas.microsoft.com/office/2007/relationships/diagramDrawing" Target="../diagrams/drawing4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4" Type="http://schemas.openxmlformats.org/officeDocument/2006/relationships/diagramLayout" Target="../diagrams/layout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4" Type="http://schemas.openxmlformats.org/officeDocument/2006/relationships/diagramLayout" Target="../diagrams/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8.xml"/><Relationship Id="rId7" Type="http://schemas.microsoft.com/office/2007/relationships/diagramDrawing" Target="../diagrams/drawing4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8.xml"/><Relationship Id="rId5" Type="http://schemas.openxmlformats.org/officeDocument/2006/relationships/diagramQuickStyle" Target="../diagrams/quickStyle48.xml"/><Relationship Id="rId4" Type="http://schemas.openxmlformats.org/officeDocument/2006/relationships/diagramLayout" Target="../diagrams/layout4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9.xml"/><Relationship Id="rId7" Type="http://schemas.microsoft.com/office/2007/relationships/diagramDrawing" Target="../diagrams/drawing4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9.xml"/><Relationship Id="rId5" Type="http://schemas.openxmlformats.org/officeDocument/2006/relationships/diagramQuickStyle" Target="../diagrams/quickStyle49.xml"/><Relationship Id="rId4" Type="http://schemas.openxmlformats.org/officeDocument/2006/relationships/diagramLayout" Target="../diagrams/layout4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0.xml"/><Relationship Id="rId7" Type="http://schemas.microsoft.com/office/2007/relationships/diagramDrawing" Target="../diagrams/drawing5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0.xml"/><Relationship Id="rId5" Type="http://schemas.openxmlformats.org/officeDocument/2006/relationships/diagramQuickStyle" Target="../diagrams/quickStyle50.xml"/><Relationship Id="rId4" Type="http://schemas.openxmlformats.org/officeDocument/2006/relationships/diagramLayout" Target="../diagrams/layout5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691680" y="2996952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ea typeface="Calibri"/>
              </a:rPr>
              <a:t>PERİKARD HASTALIKLARI ve</a:t>
            </a:r>
          </a:p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ea typeface="Calibri"/>
              </a:rPr>
              <a:t> KALP TÜMÖRLERİ</a:t>
            </a:r>
            <a:endParaRPr lang="tr-T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4644008" y="465313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Prof.Dr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. Atilla ARAL</a:t>
            </a:r>
            <a:endParaRPr lang="tr-TR" sz="24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tr-TR" sz="2000" dirty="0">
                <a:solidFill>
                  <a:schemeClr val="accent6">
                    <a:lumMod val="75000"/>
                  </a:schemeClr>
                </a:solidFill>
              </a:rPr>
              <a:t>KALP  TÜMÖRÜ ANATOMİ ve PATOLOJİ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</a:rPr>
              <a:t>SARKOMA</a:t>
            </a:r>
            <a:endParaRPr lang="tr-T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6 Diyagram"/>
          <p:cNvGraphicFramePr/>
          <p:nvPr>
            <p:extLst>
              <p:ext uri="{D42A27DB-BD31-4B8C-83A1-F6EECF244321}">
                <p14:modId xmlns:p14="http://schemas.microsoft.com/office/powerpoint/2010/main" val="4071870173"/>
              </p:ext>
            </p:extLst>
          </p:nvPr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1835696" y="1916832"/>
            <a:ext cx="5628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Kalpdeki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malingn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tümör</a:t>
            </a:r>
          </a:p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Uzak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metaztazları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vardır</a:t>
            </a:r>
          </a:p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Kalbin herhangi bir yerinde ve herhangi bir yaşta oluşabilir.</a:t>
            </a:r>
            <a:endParaRPr lang="tr-T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45777"/>
      </p:ext>
    </p:extLst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6 Diyagram"/>
          <p:cNvGraphicFramePr/>
          <p:nvPr>
            <p:extLst>
              <p:ext uri="{D42A27DB-BD31-4B8C-83A1-F6EECF244321}">
                <p14:modId xmlns:p14="http://schemas.microsoft.com/office/powerpoint/2010/main" val="4071870173"/>
              </p:ext>
            </p:extLst>
          </p:nvPr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2627784" y="836712"/>
            <a:ext cx="3652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Kalp tümörü HEMODİNAMİK ETKİLER</a:t>
            </a:r>
            <a:endParaRPr lang="tr-TR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115616" y="191683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Bir çok tümör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hemodinamik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etkisi YOK</a:t>
            </a:r>
          </a:p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Sol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atrial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MİKSOMA Mitral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stenoz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Intermitant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Sağ </a:t>
            </a:r>
            <a:r>
              <a:rPr lang="tr-T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atrial</a:t>
            </a:r>
            <a:r>
              <a:rPr lang="tr-T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MİKSOMA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Triküspit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stenoz</a:t>
            </a:r>
            <a:endParaRPr lang="tr-T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Rhabdomyoma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ve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Fibroma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VENTRİKÜLER İNLET veya OUTLET OBSTRUKSİYONU</a:t>
            </a:r>
            <a:endParaRPr lang="tr-T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52396"/>
      </p:ext>
    </p:extLst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Kalp Tümörleri KLİNİK BULGULAR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6 Diyagram"/>
          <p:cNvGraphicFramePr/>
          <p:nvPr>
            <p:extLst>
              <p:ext uri="{D42A27DB-BD31-4B8C-83A1-F6EECF244321}">
                <p14:modId xmlns:p14="http://schemas.microsoft.com/office/powerpoint/2010/main" val="4071870173"/>
              </p:ext>
            </p:extLst>
          </p:nvPr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899592" y="2011507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Tümörün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LOKALİZASYONUna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ve TİPİ ne göre değişmektedir.</a:t>
            </a:r>
          </a:p>
          <a:p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Atrial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Miksomalar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da Mitral ve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Triküspit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tıkanma Klinik bulgu ve semptomları</a:t>
            </a:r>
          </a:p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EMBOLİ (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periferk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veya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Pulmoner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SİSTEMİK BULGULAR (Ateş)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745300836"/>
      </p:ext>
    </p:extLst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6 Diyagram"/>
          <p:cNvGraphicFramePr/>
          <p:nvPr>
            <p:extLst>
              <p:ext uri="{D42A27DB-BD31-4B8C-83A1-F6EECF244321}">
                <p14:modId xmlns:p14="http://schemas.microsoft.com/office/powerpoint/2010/main" val="4071870173"/>
              </p:ext>
            </p:extLst>
          </p:nvPr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kdörtgen 2"/>
          <p:cNvSpPr/>
          <p:nvPr/>
        </p:nvSpPr>
        <p:spPr>
          <a:xfrm>
            <a:off x="2051720" y="692696"/>
            <a:ext cx="4181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 Kalp Tümörleri KLİNİK BULGULAR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2051720" y="2132856"/>
            <a:ext cx="4802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Rhabdamyome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ve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Fibroma</a:t>
            </a:r>
            <a:endParaRPr lang="tr-T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Tani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erken çocukluk çağlarındadır</a:t>
            </a:r>
          </a:p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Genelde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ventriküler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Obstruksiyon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bulguları vardır.</a:t>
            </a:r>
            <a:endParaRPr lang="tr-T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002299264"/>
      </p:ext>
    </p:extLst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6 Diyagram"/>
          <p:cNvGraphicFramePr/>
          <p:nvPr>
            <p:extLst>
              <p:ext uri="{D42A27DB-BD31-4B8C-83A1-F6EECF244321}">
                <p14:modId xmlns:p14="http://schemas.microsoft.com/office/powerpoint/2010/main" val="4071870173"/>
              </p:ext>
            </p:extLst>
          </p:nvPr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kdörtgen 2"/>
          <p:cNvSpPr/>
          <p:nvPr/>
        </p:nvSpPr>
        <p:spPr>
          <a:xfrm>
            <a:off x="2051720" y="692696"/>
            <a:ext cx="4181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 Kalp Tümörleri KLİNİK BULGULAR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2051720" y="2132856"/>
            <a:ext cx="5211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LİPOMA herhangi bir semptom ve klinik bulgu vermez</a:t>
            </a:r>
          </a:p>
          <a:p>
            <a:endParaRPr lang="tr-T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153583311"/>
      </p:ext>
    </p:extLst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6 Diyagram"/>
          <p:cNvGraphicFramePr/>
          <p:nvPr>
            <p:extLst>
              <p:ext uri="{D42A27DB-BD31-4B8C-83A1-F6EECF244321}">
                <p14:modId xmlns:p14="http://schemas.microsoft.com/office/powerpoint/2010/main" val="4071870173"/>
              </p:ext>
            </p:extLst>
          </p:nvPr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kdörtgen 2"/>
          <p:cNvSpPr/>
          <p:nvPr/>
        </p:nvSpPr>
        <p:spPr>
          <a:xfrm>
            <a:off x="2051720" y="692696"/>
            <a:ext cx="4181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 Kalp Tümörleri KLİNİK BULGULAR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2051720" y="2132856"/>
            <a:ext cx="70256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SARKOMA</a:t>
            </a:r>
            <a:endParaRPr lang="tr-T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Her yaşta gözlenebilir.</a:t>
            </a:r>
          </a:p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Semptom ve Klinik Bulgular kalbin tutulduğu yere göre farklılık gösterirler</a:t>
            </a:r>
          </a:p>
          <a:p>
            <a:endParaRPr lang="tr-T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026470159"/>
      </p:ext>
    </p:extLst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6 Diyagram"/>
          <p:cNvGraphicFramePr/>
          <p:nvPr>
            <p:extLst>
              <p:ext uri="{D42A27DB-BD31-4B8C-83A1-F6EECF244321}">
                <p14:modId xmlns:p14="http://schemas.microsoft.com/office/powerpoint/2010/main" val="4071870173"/>
              </p:ext>
            </p:extLst>
          </p:nvPr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2195736" y="764704"/>
            <a:ext cx="3306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Kalp Tümörleri TANI YÖNTEMLERİ</a:t>
            </a:r>
          </a:p>
          <a:p>
            <a:endParaRPr lang="tr-TR" dirty="0" smtClean="0"/>
          </a:p>
        </p:txBody>
      </p:sp>
      <p:sp>
        <p:nvSpPr>
          <p:cNvPr id="4" name="Metin kutusu 3"/>
          <p:cNvSpPr txBox="1"/>
          <p:nvPr/>
        </p:nvSpPr>
        <p:spPr>
          <a:xfrm>
            <a:off x="1512168" y="2492896"/>
            <a:ext cx="1618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Ekokardi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yografi</a:t>
            </a:r>
          </a:p>
          <a:p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Bt</a:t>
            </a:r>
            <a:endParaRPr lang="tr-T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MR</a:t>
            </a:r>
            <a:endParaRPr lang="tr-T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9767"/>
      </p:ext>
    </p:extLst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Kalp TÜMÖRLERİ AYIRICI TANI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6 Diyagram"/>
          <p:cNvGraphicFramePr/>
          <p:nvPr>
            <p:extLst>
              <p:ext uri="{D42A27DB-BD31-4B8C-83A1-F6EECF244321}">
                <p14:modId xmlns:p14="http://schemas.microsoft.com/office/powerpoint/2010/main" val="4071870173"/>
              </p:ext>
            </p:extLst>
          </p:nvPr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1979712" y="2011507"/>
            <a:ext cx="24725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Mitral Darlık</a:t>
            </a:r>
          </a:p>
          <a:p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Triküspit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Darlık</a:t>
            </a:r>
          </a:p>
          <a:p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Subaortik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Stenoz</a:t>
            </a:r>
            <a:endParaRPr lang="tr-T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Subpulmonik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stenoz</a:t>
            </a:r>
            <a:endParaRPr lang="tr-T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Sol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atrial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trombüs</a:t>
            </a:r>
            <a:endParaRPr lang="tr-T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Ventrikül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mural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trombüs</a:t>
            </a:r>
            <a:endParaRPr lang="tr-T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40781"/>
      </p:ext>
    </p:extLst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6 Diyagram"/>
          <p:cNvGraphicFramePr/>
          <p:nvPr>
            <p:extLst>
              <p:ext uri="{D42A27DB-BD31-4B8C-83A1-F6EECF244321}">
                <p14:modId xmlns:p14="http://schemas.microsoft.com/office/powerpoint/2010/main" val="4071870173"/>
              </p:ext>
            </p:extLst>
          </p:nvPr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kdörtgen 2"/>
          <p:cNvSpPr/>
          <p:nvPr/>
        </p:nvSpPr>
        <p:spPr>
          <a:xfrm>
            <a:off x="1979713" y="620688"/>
            <a:ext cx="4070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Kalp TÜMÖRLERİ 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OPERASYON ENDİKASYONLARI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899593" y="2420888"/>
            <a:ext cx="77768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Miksomalar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Kardiyak Obstrüksiyonu gidermek ve EMBOLİK </a:t>
            </a:r>
          </a:p>
          <a:p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Fibroma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obstruktruksiyonu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önlemek ve gidermek için</a:t>
            </a:r>
          </a:p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Lipoma tanıyı netleştirmek için</a:t>
            </a:r>
          </a:p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Sarkoma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komplet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çıkarım söz konusu değil histolojik tanı ve tedavi planlamak için</a:t>
            </a:r>
          </a:p>
          <a:p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Rhabdamyoma</a:t>
            </a:r>
            <a:r>
              <a:rPr lang="tr-T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obstruktruksiyonu</a:t>
            </a:r>
            <a:r>
              <a:rPr lang="tr-T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önlemek ve gidermek 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için ancak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semptomsuz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multipl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tümör bulunabilir.</a:t>
            </a:r>
          </a:p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serebral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lezyonlar ile CİDDİ MENTAL RETARDASYON)</a:t>
            </a:r>
            <a:endParaRPr lang="tr-T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417514871"/>
      </p:ext>
    </p:extLst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Sekonder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 </a:t>
            </a:r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kalp tümörleri özellikle 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akciğer </a:t>
            </a:r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ve memeden 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kaynaklanırlar </a:t>
            </a:r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veya hematolojik </a:t>
            </a:r>
            <a:r>
              <a:rPr lang="tr-TR" sz="2000" dirty="0" err="1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maligniteler</a:t>
            </a:r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 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sırasında </a:t>
            </a:r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ortaya 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çıkarlar</a:t>
            </a:r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. Kalp tümörleri 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miyokardı,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endokardı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,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epikardı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, perikardı </a:t>
            </a:r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veya 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bunların </a:t>
            </a:r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hepsini bir arada tutarlar. </a:t>
            </a:r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  <a:ea typeface="Calibri"/>
            </a:endParaRPr>
          </a:p>
          <a:p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VCI ile </a:t>
            </a:r>
            <a:r>
              <a:rPr lang="tr-TR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abdominal</a:t>
            </a:r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tümörler kalbe ulaşabilir</a:t>
            </a:r>
          </a:p>
          <a:p>
            <a:endParaRPr lang="tr-T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6 Diyagram"/>
          <p:cNvGraphicFramePr/>
          <p:nvPr>
            <p:extLst>
              <p:ext uri="{D42A27DB-BD31-4B8C-83A1-F6EECF244321}">
                <p14:modId xmlns:p14="http://schemas.microsoft.com/office/powerpoint/2010/main" val="4071870173"/>
              </p:ext>
            </p:extLst>
          </p:nvPr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5192775"/>
      </p:ext>
    </p:extLst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>
            <p:extLst>
              <p:ext uri="{D42A27DB-BD31-4B8C-83A1-F6EECF244321}">
                <p14:modId xmlns:p14="http://schemas.microsoft.com/office/powerpoint/2010/main" val="4071870173"/>
              </p:ext>
            </p:extLst>
          </p:nvPr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3203848" y="3068960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accent6">
                    <a:lumMod val="75000"/>
                  </a:schemeClr>
                </a:solidFill>
              </a:rPr>
              <a:t>KALP TÜMÖRLERİ </a:t>
            </a:r>
            <a:endParaRPr lang="tr-T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48200"/>
      </p:ext>
    </p:extLst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>
            <p:extLst>
              <p:ext uri="{D42A27DB-BD31-4B8C-83A1-F6EECF244321}">
                <p14:modId xmlns:p14="http://schemas.microsoft.com/office/powerpoint/2010/main" val="4071870173"/>
              </p:ext>
            </p:extLst>
          </p:nvPr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2934249"/>
      </p:ext>
    </p:extLst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691680" y="2996952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ea typeface="Calibri"/>
              </a:rPr>
              <a:t>PERİKARD HASTALIKLARI </a:t>
            </a:r>
          </a:p>
        </p:txBody>
      </p:sp>
    </p:spTree>
    <p:extLst>
      <p:ext uri="{BB962C8B-B14F-4D97-AF65-F5344CB8AC3E}">
        <p14:creationId xmlns:p14="http://schemas.microsoft.com/office/powerpoint/2010/main" val="2622236140"/>
      </p:ext>
    </p:extLst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Dikdörtgen"/>
          <p:cNvSpPr/>
          <p:nvPr/>
        </p:nvSpPr>
        <p:spPr>
          <a:xfrm>
            <a:off x="1571604" y="857232"/>
            <a:ext cx="56436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Perikard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kalbi ve büyük damarları çevreleyen koniye benzer torba şeklinde bir yapıdır. </a:t>
            </a:r>
          </a:p>
          <a:p>
            <a:pPr algn="just"/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Perikardın </a:t>
            </a:r>
            <a:r>
              <a:rPr lang="tr-TR" sz="2000" dirty="0" err="1" smtClean="0">
                <a:solidFill>
                  <a:schemeClr val="accent6">
                    <a:lumMod val="75000"/>
                  </a:schemeClr>
                </a:solidFill>
              </a:rPr>
              <a:t>mezotelyal</a:t>
            </a: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kökenli 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iki tabakası vardır:</a:t>
            </a:r>
          </a:p>
          <a:p>
            <a:pPr algn="just"/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miyokard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üzerine sıkıca yapışık ve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seröz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yapıya sahip tek hücre tabakasından oluşan </a:t>
            </a:r>
            <a:r>
              <a:rPr lang="tr-TR" sz="2000" dirty="0" err="1" smtClean="0">
                <a:solidFill>
                  <a:schemeClr val="accent6">
                    <a:lumMod val="75000"/>
                  </a:schemeClr>
                </a:solidFill>
              </a:rPr>
              <a:t>viseral</a:t>
            </a: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accent6">
                    <a:lumMod val="75000"/>
                  </a:schemeClr>
                </a:solidFill>
              </a:rPr>
              <a:t>perikard</a:t>
            </a: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veya </a:t>
            </a:r>
            <a:r>
              <a:rPr lang="tr-TR" sz="2000" dirty="0" err="1" smtClean="0">
                <a:solidFill>
                  <a:schemeClr val="accent6">
                    <a:lumMod val="75000"/>
                  </a:schemeClr>
                </a:solidFill>
              </a:rPr>
              <a:t>epikardiyum</a:t>
            </a:r>
            <a:endParaRPr lang="tr-TR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dışında elastik ve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kollagen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liflerden zengin olan sert ve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fibröz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yapıya sahip </a:t>
            </a:r>
            <a:r>
              <a:rPr lang="tr-TR" sz="2000" dirty="0" err="1" smtClean="0">
                <a:solidFill>
                  <a:schemeClr val="accent6">
                    <a:lumMod val="75000"/>
                  </a:schemeClr>
                </a:solidFill>
              </a:rPr>
              <a:t>pariyetal</a:t>
            </a: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accent6">
                    <a:lumMod val="75000"/>
                  </a:schemeClr>
                </a:solidFill>
              </a:rPr>
              <a:t>perikard</a:t>
            </a: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veya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perikardiyal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kese. Bu iki tabaka arasındaki boşluğa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perikardiyal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boşluk denir ve içerisinde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perikardiyal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sıvı olarak bilinen yaklaşık 15-50 ml sıvı bulunur. </a:t>
            </a:r>
            <a:endParaRPr lang="tr-T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1030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1774825" y="1071546"/>
            <a:ext cx="5594350" cy="4000528"/>
          </a:xfrm>
          <a:noFill/>
          <a:ln/>
        </p:spPr>
      </p:pic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Dikdörtgen"/>
          <p:cNvSpPr/>
          <p:nvPr/>
        </p:nvSpPr>
        <p:spPr>
          <a:xfrm>
            <a:off x="1357290" y="1142984"/>
            <a:ext cx="55007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Mezotel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hücreleri tarafından kandan filtre edilen ve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fosfolipid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ihtiva eden bu sıvı, elektrolit içeriği plazmaya yakın, protein içeriği ise plazmanın 1/3’ü kadar olan bir </a:t>
            </a: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“plazma </a:t>
            </a:r>
            <a:r>
              <a:rPr lang="tr-TR" sz="2000" dirty="0" err="1" smtClean="0">
                <a:solidFill>
                  <a:schemeClr val="accent6">
                    <a:lumMod val="75000"/>
                  </a:schemeClr>
                </a:solidFill>
              </a:rPr>
              <a:t>ultrafiltratıdır</a:t>
            </a: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” </a:t>
            </a:r>
          </a:p>
          <a:p>
            <a:pPr algn="just"/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paryetal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perikard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aracılığıyla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torasik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duktusa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sağ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plevral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aralıktan da sağ lenfatik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duktusa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drene olmaktadır. </a:t>
            </a:r>
          </a:p>
          <a:p>
            <a:pPr algn="just"/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İntraperikardiyal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basınç solunum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siklusu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boyunca –5 ile +5cm H</a:t>
            </a:r>
            <a:r>
              <a:rPr lang="tr-TR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 arasında değişmektedir. </a:t>
            </a:r>
            <a:endParaRPr lang="tr-T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Dikdörtgen"/>
          <p:cNvSpPr/>
          <p:nvPr/>
        </p:nvSpPr>
        <p:spPr>
          <a:xfrm>
            <a:off x="1428728" y="1071546"/>
            <a:ext cx="600079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/>
              <a:t>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Pariyetal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perikard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büyük damarların başlangıç kısımlarını sardıktan sonra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viseral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perikard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şeklinde devam eder. Büyük damarların çevresindeki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perikardiyal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uzantılar perikardı üstten tutar </a:t>
            </a:r>
          </a:p>
          <a:p>
            <a:pPr algn="just"/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tr-T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 perikardın anatomisi dolayısıyla iki sinüs oluşur: </a:t>
            </a:r>
            <a:r>
              <a:rPr lang="tr-TR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oblik</a:t>
            </a:r>
            <a:r>
              <a:rPr lang="tr-T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ve </a:t>
            </a:r>
            <a:r>
              <a:rPr lang="tr-TR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transvers</a:t>
            </a:r>
            <a:r>
              <a:rPr lang="tr-T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perikardiyal</a:t>
            </a:r>
            <a:r>
              <a:rPr lang="tr-T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sinüsler. </a:t>
            </a:r>
            <a:r>
              <a:rPr lang="tr-TR" sz="1600" dirty="0" err="1" smtClean="0">
                <a:solidFill>
                  <a:schemeClr val="accent6">
                    <a:lumMod val="75000"/>
                  </a:schemeClr>
                </a:solidFill>
              </a:rPr>
              <a:t>Transvers</a:t>
            </a:r>
            <a:r>
              <a:rPr lang="tr-TR" sz="1600" dirty="0" smtClean="0">
                <a:solidFill>
                  <a:schemeClr val="accent6">
                    <a:lumMod val="75000"/>
                  </a:schemeClr>
                </a:solidFill>
              </a:rPr>
              <a:t> sinüs </a:t>
            </a:r>
            <a:r>
              <a:rPr lang="tr-T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asandan aort ve ana </a:t>
            </a:r>
            <a:r>
              <a:rPr lang="tr-TR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pulmoner</a:t>
            </a:r>
            <a:r>
              <a:rPr lang="tr-T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arterin arkasında bulunur. </a:t>
            </a:r>
            <a:r>
              <a:rPr lang="tr-TR" sz="1600" dirty="0" err="1" smtClean="0">
                <a:solidFill>
                  <a:schemeClr val="accent6">
                    <a:lumMod val="75000"/>
                  </a:schemeClr>
                </a:solidFill>
              </a:rPr>
              <a:t>Oblik</a:t>
            </a:r>
            <a:r>
              <a:rPr lang="tr-TR" sz="1600" dirty="0" smtClean="0">
                <a:solidFill>
                  <a:schemeClr val="accent6">
                    <a:lumMod val="75000"/>
                  </a:schemeClr>
                </a:solidFill>
              </a:rPr>
              <a:t> sinüs </a:t>
            </a:r>
            <a:r>
              <a:rPr lang="tr-T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ise kör boşluk şeklindedir, kalp sağ omuza doğru kaldırıldığında görülür ve sağ tarafını </a:t>
            </a:r>
            <a:r>
              <a:rPr lang="tr-TR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inferior</a:t>
            </a:r>
            <a:r>
              <a:rPr lang="tr-T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vena kava sınırlar. )</a:t>
            </a:r>
          </a:p>
          <a:p>
            <a:pPr algn="just"/>
            <a:endParaRPr lang="tr-TR" sz="2000" dirty="0" smtClean="0"/>
          </a:p>
          <a:p>
            <a:endParaRPr lang="tr-TR" dirty="0"/>
          </a:p>
        </p:txBody>
      </p:sp>
      <p:pic>
        <p:nvPicPr>
          <p:cNvPr id="8" name="Picture 1030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5484633" y="4000504"/>
            <a:ext cx="2384037" cy="2143140"/>
          </a:xfrm>
          <a:noFill/>
          <a:ln/>
        </p:spPr>
      </p:pic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Dikdörtgen"/>
          <p:cNvSpPr/>
          <p:nvPr/>
        </p:nvSpPr>
        <p:spPr>
          <a:xfrm>
            <a:off x="1428728" y="1357298"/>
            <a:ext cx="600079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2000" dirty="0" smtClean="0"/>
          </a:p>
          <a:p>
            <a:pPr algn="just"/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tr-TR" sz="2000" dirty="0" err="1" smtClean="0">
                <a:solidFill>
                  <a:schemeClr val="accent6">
                    <a:lumMod val="75000"/>
                  </a:schemeClr>
                </a:solidFill>
              </a:rPr>
              <a:t>Frenik</a:t>
            </a: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sinirler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pariyetal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perikard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içinden geçerler ve bu nedenle perikardın rezeksiyonu sırasında zedelenebilirler.</a:t>
            </a:r>
          </a:p>
          <a:p>
            <a:endParaRPr lang="tr-TR" dirty="0"/>
          </a:p>
        </p:txBody>
      </p:sp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Perikardın Fonksiyonları: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Metin kutusu"/>
          <p:cNvSpPr txBox="1"/>
          <p:nvPr/>
        </p:nvSpPr>
        <p:spPr>
          <a:xfrm>
            <a:off x="1428728" y="1643050"/>
            <a:ext cx="67866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Kalbin kasılması sırasında </a:t>
            </a: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kayganlığı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sağlar</a:t>
            </a:r>
          </a:p>
          <a:p>
            <a:pPr algn="just"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Yerçekimi kuvvetlerinin 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eşit olarak dağılımını sağlar</a:t>
            </a:r>
          </a:p>
          <a:p>
            <a:pPr algn="just"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Kalbin orta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mediastende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sabit 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kalmasını sağlar</a:t>
            </a:r>
          </a:p>
          <a:p>
            <a:pPr algn="just"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Kalp odacıklarının </a:t>
            </a:r>
            <a:r>
              <a:rPr lang="tr-TR" sz="2000" dirty="0" err="1" smtClean="0">
                <a:solidFill>
                  <a:schemeClr val="accent6">
                    <a:lumMod val="75000"/>
                  </a:schemeClr>
                </a:solidFill>
              </a:rPr>
              <a:t>distansiyonunu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sınırlar</a:t>
            </a:r>
          </a:p>
          <a:p>
            <a:pPr algn="just"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Çevre yapılardaki </a:t>
            </a: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enfeksiyonun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kalbe yayılmasını önler</a:t>
            </a:r>
          </a:p>
          <a:p>
            <a:endParaRPr lang="tr-TR" dirty="0"/>
          </a:p>
        </p:txBody>
      </p:sp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Dikdörtgen"/>
          <p:cNvSpPr/>
          <p:nvPr/>
        </p:nvSpPr>
        <p:spPr>
          <a:xfrm>
            <a:off x="3419872" y="3573016"/>
            <a:ext cx="4193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PERİKARD EFÜZYONU</a:t>
            </a:r>
            <a:endParaRPr lang="tr-TR" sz="28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Metin kutusu"/>
          <p:cNvSpPr txBox="1"/>
          <p:nvPr/>
        </p:nvSpPr>
        <p:spPr>
          <a:xfrm>
            <a:off x="539552" y="1844824"/>
            <a:ext cx="8246150" cy="2903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Perikardiyal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boşlukta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sıvı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birikimi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perikardiyal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hastalığın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sık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görülen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bir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komplikasyonudur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Hidroperikardiyum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sağ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atrium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basıncının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artması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perikardın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venöz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lenfatik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drenajının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azalması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sonucu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meydana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gelir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Perikardiyal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efüzyon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kalp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yetmezliği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kalp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kapak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hastalığı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miyokard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infarktüsünde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görülebilir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6453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Kalp tümörleri </a:t>
            </a:r>
            <a:r>
              <a:rPr lang="tr-TR" sz="2000" dirty="0" err="1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primer</a:t>
            </a:r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 ş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ekilde karşımıza çıkabileceği </a:t>
            </a:r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gibi, </a:t>
            </a:r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  <a:ea typeface="Calibri"/>
            </a:endParaRPr>
          </a:p>
          <a:p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K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omşu </a:t>
            </a:r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bir tümörün 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yayılımı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,</a:t>
            </a:r>
          </a:p>
          <a:p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U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zaktaki </a:t>
            </a:r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bir tümörün 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metastazı </a:t>
            </a:r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olarak gözlenirler. </a:t>
            </a:r>
            <a:endParaRPr lang="tr-T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6 Diyagram"/>
          <p:cNvGraphicFramePr/>
          <p:nvPr>
            <p:extLst>
              <p:ext uri="{D42A27DB-BD31-4B8C-83A1-F6EECF244321}">
                <p14:modId xmlns:p14="http://schemas.microsoft.com/office/powerpoint/2010/main" val="4071870173"/>
              </p:ext>
            </p:extLst>
          </p:nvPr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1331640" y="3429000"/>
            <a:ext cx="2436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Yaklaşık 2/ 3 BENİGN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dir</a:t>
            </a:r>
            <a:endParaRPr lang="tr-T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04982953"/>
      </p:ext>
    </p:extLst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Metin kutusu"/>
          <p:cNvSpPr txBox="1"/>
          <p:nvPr/>
        </p:nvSpPr>
        <p:spPr>
          <a:xfrm>
            <a:off x="827584" y="1700808"/>
            <a:ext cx="810213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Tüm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perikardit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türleri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efüzyon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gelişimine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neden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olabilir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Perikardiyal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efüzyon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özellikle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kalp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cerrahisi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sonrası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sık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görülür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Neoplaziler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üremi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idiyopatik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nedenler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yukarıda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sayılan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faktörler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arasından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en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sık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görülenleridir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Metin kutusu"/>
          <p:cNvSpPr txBox="1"/>
          <p:nvPr/>
        </p:nvSpPr>
        <p:spPr>
          <a:xfrm>
            <a:off x="611560" y="2132856"/>
            <a:ext cx="82089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Perikardiyal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efüzyonu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olan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hastalar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asemptomatik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olabileceği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gibi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ileri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formunda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kalp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tamponadı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bulguları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tespit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edilebilir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Dispne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göğüs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ağrısı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ateş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hemodinamik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instabilite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saptanabilir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Fizik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muayenede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perikardiyal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sürtünme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sesi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oskülte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edilebilir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EKG’de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anormallikler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saptanabilir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pulsus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paradokus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görülebilir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Metin kutusu"/>
          <p:cNvSpPr txBox="1"/>
          <p:nvPr/>
        </p:nvSpPr>
        <p:spPr>
          <a:xfrm>
            <a:off x="755576" y="2132856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	</a:t>
            </a:r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Ekokardiyografi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tanı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için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altın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 standard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metoddur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Perikardiyal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sıvının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görünümü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sitolojik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immünolojik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değerlendirilmesi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ile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perikard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biopsisi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tanı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için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önemli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incelemelerdir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Metin kutusu"/>
          <p:cNvSpPr txBox="1"/>
          <p:nvPr/>
        </p:nvSpPr>
        <p:spPr>
          <a:xfrm>
            <a:off x="827584" y="1844824"/>
            <a:ext cx="74888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	</a:t>
            </a:r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Pürülan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perikardit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dışındaki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perikardiyal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efüzyonların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tedavisi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gereksizdir.</a:t>
            </a:r>
            <a:r>
              <a:rPr lang="en-GB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Persistan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progresif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efüzyonların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sebebi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bilinmiyorsa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perikardiyosentez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yapılabilir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Tamponad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oluşmamış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pürülan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perikardit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şüphesi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yoksa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drenajın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tanısal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terapötik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yararı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çok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azdır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Spesifik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tedavi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öncesi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nonsteroid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antiinflamatuar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ilaçlar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kortikosteroidler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kolşisin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efüzyon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tedavisinde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kullanılabilir.</a:t>
            </a:r>
            <a:r>
              <a:rPr lang="en-GB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etin kutusu"/>
          <p:cNvSpPr txBox="1"/>
          <p:nvPr/>
        </p:nvSpPr>
        <p:spPr>
          <a:xfrm>
            <a:off x="3203848" y="3284984"/>
            <a:ext cx="486861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ea typeface="Times New Roman"/>
              </a:rPr>
              <a:t>KALP TAMPONADI</a:t>
            </a:r>
            <a:endParaRPr lang="tr-TR" sz="2800" dirty="0" smtClean="0">
              <a:solidFill>
                <a:schemeClr val="accent6">
                  <a:lumMod val="75000"/>
                </a:schemeClr>
              </a:solidFill>
              <a:ea typeface="Times New Roman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GB" b="1" dirty="0" smtClean="0">
                <a:latin typeface="Times New Roman"/>
                <a:ea typeface="Times New Roman"/>
              </a:rPr>
              <a:t> </a:t>
            </a:r>
            <a:endParaRPr lang="tr-TR" dirty="0" smtClean="0">
              <a:latin typeface="Times New Roman"/>
              <a:ea typeface="Times New Roman"/>
            </a:endParaRPr>
          </a:p>
          <a:p>
            <a:endParaRPr lang="tr-TR" dirty="0"/>
          </a:p>
        </p:txBody>
      </p:sp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548680"/>
            <a:ext cx="7596336" cy="808610"/>
          </a:xfrm>
        </p:spPr>
        <p:txBody>
          <a:bodyPr>
            <a:normAutofit fontScale="90000"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GB" sz="27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KALP TAMPONADI</a:t>
            </a:r>
            <a:r>
              <a:rPr lang="tr-TR" sz="3600" dirty="0" smtClean="0">
                <a:latin typeface="Times New Roman"/>
                <a:ea typeface="Times New Roman"/>
              </a:rPr>
              <a:t/>
            </a:r>
            <a:br>
              <a:rPr lang="tr-TR" sz="3600" dirty="0" smtClean="0">
                <a:latin typeface="Times New Roman"/>
                <a:ea typeface="Times New Roman"/>
              </a:rPr>
            </a:b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etin kutusu"/>
          <p:cNvSpPr txBox="1"/>
          <p:nvPr/>
        </p:nvSpPr>
        <p:spPr>
          <a:xfrm>
            <a:off x="1547664" y="1124744"/>
            <a:ext cx="652479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GB" b="1" dirty="0" smtClean="0">
                <a:latin typeface="Times New Roman"/>
                <a:ea typeface="Times New Roman"/>
              </a:rPr>
              <a:t> 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Times New Roman"/>
              </a:rPr>
              <a:t>Perikardiyal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imes New Roman"/>
              </a:rPr>
              <a:t> aralıkta sıvı birikimine bağlı olarak</a:t>
            </a:r>
          </a:p>
          <a:p>
            <a:pPr lvl="1" indent="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imes New Roman"/>
              </a:rPr>
              <a:t>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Times New Roman"/>
              </a:rPr>
              <a:t>intraperikardiyal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imes New Roman"/>
              </a:rPr>
              <a:t> basınç artışının </a:t>
            </a:r>
          </a:p>
          <a:p>
            <a:pPr lvl="1" indent="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Times New Roman"/>
              </a:rPr>
              <a:t>ventriküllerin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imes New Roman"/>
              </a:rPr>
              <a:t>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Times New Roman"/>
              </a:rPr>
              <a:t>diyastolik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imes New Roman"/>
              </a:rPr>
              <a:t> doluşunu kısıtlaması</a:t>
            </a:r>
          </a:p>
          <a:p>
            <a:pPr lvl="1" indent="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imes New Roman"/>
              </a:rPr>
              <a:t>kalp debisinin düşmesi ile sonuçlanan klinik durumdur. </a:t>
            </a:r>
          </a:p>
          <a:p>
            <a:pPr lvl="1" indent="457200" algn="just">
              <a:lnSpc>
                <a:spcPct val="150000"/>
              </a:lnSpc>
            </a:pPr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  <a:ea typeface="Times New Roman"/>
            </a:endParaRPr>
          </a:p>
          <a:p>
            <a:endParaRPr lang="tr-TR" dirty="0"/>
          </a:p>
        </p:txBody>
      </p:sp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59632" y="1628800"/>
            <a:ext cx="6324600" cy="3381375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etin kutusu"/>
          <p:cNvSpPr txBox="1"/>
          <p:nvPr/>
        </p:nvSpPr>
        <p:spPr>
          <a:xfrm>
            <a:off x="971601" y="980727"/>
            <a:ext cx="7029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Tüm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perikardit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çeşitleri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tamponad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oluşturabilir. . </a:t>
            </a:r>
          </a:p>
          <a:p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Majör sebepler:</a:t>
            </a:r>
          </a:p>
          <a:p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İnfeksiyon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viral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bakteriyel)</a:t>
            </a:r>
          </a:p>
          <a:p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Malignite</a:t>
            </a:r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Travma</a:t>
            </a:r>
          </a:p>
          <a:p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Konnektif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doku hastalıkları</a:t>
            </a:r>
          </a:p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Üremi</a:t>
            </a:r>
          </a:p>
          <a:p>
            <a:r>
              <a:rPr lang="tr-TR" dirty="0" smtClean="0"/>
              <a:t> </a:t>
            </a:r>
          </a:p>
          <a:p>
            <a:endParaRPr lang="tr-TR" dirty="0"/>
          </a:p>
        </p:txBody>
      </p:sp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etin kutusu"/>
          <p:cNvSpPr txBox="1"/>
          <p:nvPr/>
        </p:nvSpPr>
        <p:spPr>
          <a:xfrm>
            <a:off x="1043608" y="1844823"/>
            <a:ext cx="6957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Diğer sebepler:</a:t>
            </a:r>
          </a:p>
          <a:p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Hemoperikardiyum</a:t>
            </a:r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 sonrası kalp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rüptürü</a:t>
            </a:r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Aort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diseksiyonu</a:t>
            </a:r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Aort anevrizma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rüptürü</a:t>
            </a:r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Antikoagülan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tedavi</a:t>
            </a:r>
          </a:p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Cerrahi işlemler</a:t>
            </a:r>
          </a:p>
          <a:p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Kateter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komplikasyonları</a:t>
            </a:r>
          </a:p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Radyasyon</a:t>
            </a:r>
          </a:p>
          <a:p>
            <a:r>
              <a:rPr lang="tr-TR" dirty="0" smtClean="0"/>
              <a:t> </a:t>
            </a:r>
          </a:p>
          <a:p>
            <a:endParaRPr lang="tr-TR" dirty="0"/>
          </a:p>
        </p:txBody>
      </p:sp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etin kutusu"/>
          <p:cNvSpPr txBox="1"/>
          <p:nvPr/>
        </p:nvSpPr>
        <p:spPr>
          <a:xfrm>
            <a:off x="1571604" y="2357430"/>
            <a:ext cx="56436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Perikardiyal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sıvının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intraperikardiyal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basınca etkisi </a:t>
            </a:r>
          </a:p>
          <a:p>
            <a:pPr lvl="1" algn="just"/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sıvının volümüne, </a:t>
            </a:r>
          </a:p>
          <a:p>
            <a:pPr lvl="1" algn="just"/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toplanma hızına ve </a:t>
            </a:r>
          </a:p>
          <a:p>
            <a:pPr lvl="1" algn="just"/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perikardın gerilme derecesine bağlıdır. </a:t>
            </a:r>
          </a:p>
          <a:p>
            <a:endParaRPr lang="tr-TR" dirty="0"/>
          </a:p>
        </p:txBody>
      </p:sp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Primer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 </a:t>
            </a:r>
            <a:r>
              <a:rPr lang="tr-TR" sz="2000" dirty="0" err="1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benign</a:t>
            </a:r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 kalp tümörleri içerisinde en 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sık </a:t>
            </a:r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rastlanan </a:t>
            </a:r>
            <a:r>
              <a:rPr lang="tr-TR" sz="2000" dirty="0" err="1" smtClean="0">
                <a:solidFill>
                  <a:schemeClr val="bg2">
                    <a:lumMod val="25000"/>
                  </a:schemeClr>
                </a:solidFill>
                <a:ea typeface="Calibri"/>
              </a:rPr>
              <a:t>miksomalardır</a:t>
            </a:r>
            <a:r>
              <a:rPr lang="tr-TR" sz="2000" dirty="0" smtClean="0">
                <a:solidFill>
                  <a:schemeClr val="bg2">
                    <a:lumMod val="25000"/>
                  </a:schemeClr>
                </a:solidFill>
                <a:ea typeface="Calibri"/>
              </a:rPr>
              <a:t>.</a:t>
            </a:r>
          </a:p>
          <a:p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  <a:ea typeface="Calibri"/>
            </a:endParaRPr>
          </a:p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 </a:t>
            </a:r>
            <a:r>
              <a:rPr lang="tr-TR" sz="2000" dirty="0" err="1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Primer</a:t>
            </a:r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 </a:t>
            </a:r>
            <a:r>
              <a:rPr lang="tr-TR" sz="2000" dirty="0" err="1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malign</a:t>
            </a:r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 tümörler ise nadir görülüp 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çoğunlukla </a:t>
            </a:r>
            <a:r>
              <a:rPr lang="tr-TR" sz="2000" dirty="0" err="1">
                <a:solidFill>
                  <a:schemeClr val="bg2">
                    <a:lumMod val="25000"/>
                  </a:schemeClr>
                </a:solidFill>
                <a:ea typeface="Calibri"/>
              </a:rPr>
              <a:t>sarkomatöz</a:t>
            </a:r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 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yapıdadır</a:t>
            </a:r>
            <a:endParaRPr lang="tr-T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6 Diyagram"/>
          <p:cNvGraphicFramePr/>
          <p:nvPr>
            <p:extLst>
              <p:ext uri="{D42A27DB-BD31-4B8C-83A1-F6EECF244321}">
                <p14:modId xmlns:p14="http://schemas.microsoft.com/office/powerpoint/2010/main" val="4071870173"/>
              </p:ext>
            </p:extLst>
          </p:nvPr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9127558"/>
      </p:ext>
    </p:extLst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etin kutusu"/>
          <p:cNvSpPr txBox="1"/>
          <p:nvPr/>
        </p:nvSpPr>
        <p:spPr>
          <a:xfrm>
            <a:off x="1500166" y="1214422"/>
            <a:ext cx="57150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Santral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venöz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basınç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intraperikardiyal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basınçtan hafif derecede yüksektir ve bu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venlerden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kalbe akımı sürdürür.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Tamponad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oluşması için gerekli sıvı miktarı hastadan hastaya değişir.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Perikard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genişleyemeden veya gerilemeden akut olarak ortaya çıkan 200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ml’den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daha az volüm artışı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tamponad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oluşumu için yeterliyken, yavaş yavaş birikim söz konusu olduğunda 2000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ml’nin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üstünde volüm ancak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tamponad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oluşturabilir.</a:t>
            </a:r>
          </a:p>
          <a:p>
            <a:endParaRPr lang="tr-TR" dirty="0"/>
          </a:p>
        </p:txBody>
      </p:sp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Dikdörtgen"/>
          <p:cNvSpPr/>
          <p:nvPr/>
        </p:nvSpPr>
        <p:spPr>
          <a:xfrm>
            <a:off x="1979712" y="1268760"/>
            <a:ext cx="48782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Önce sağ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atriyum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sonra sağ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ventrikül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doluşları engellenerek kalp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tamponadı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başlar. </a:t>
            </a:r>
          </a:p>
          <a:p>
            <a:pPr algn="just"/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İntraperikardiyal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basınç sol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ventrikül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diyastolik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basıncına eşitlenir veya geçince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ventrikül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hacminde azalma, atım volümü ve kardiyak debide düşmeye sebep olur.</a:t>
            </a:r>
          </a:p>
          <a:p>
            <a:pPr algn="just"/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Bu durum başlangıçta refleks taşikardi ile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kompanse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edilmeye çalışılır</a:t>
            </a:r>
            <a:endParaRPr lang="tr-T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Metin kutusu"/>
          <p:cNvSpPr txBox="1"/>
          <p:nvPr/>
        </p:nvSpPr>
        <p:spPr>
          <a:xfrm>
            <a:off x="395536" y="2060848"/>
            <a:ext cx="8462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Kalp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tamponadı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tanısında tarif edilen klasik </a:t>
            </a:r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Beck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triadı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1" algn="just"/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hipotansiyon, </a:t>
            </a:r>
          </a:p>
          <a:p>
            <a:pPr lvl="1" algn="just"/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sistemik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venöz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basıncın artması ve </a:t>
            </a:r>
          </a:p>
          <a:p>
            <a:pPr lvl="1" algn="just"/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azalmış kalp sesleri şeklindedir. </a:t>
            </a:r>
          </a:p>
          <a:p>
            <a:endParaRPr lang="tr-TR" dirty="0"/>
          </a:p>
        </p:txBody>
      </p:sp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331640" y="1844824"/>
            <a:ext cx="6399213" cy="2981325"/>
          </a:xfrm>
          <a:prstGeom prst="rect">
            <a:avLst/>
          </a:prstGeom>
          <a:noFill/>
          <a:ln/>
        </p:spPr>
      </p:pic>
      <p:sp>
        <p:nvSpPr>
          <p:cNvPr id="8" name="7 Metin kutusu"/>
          <p:cNvSpPr txBox="1"/>
          <p:nvPr/>
        </p:nvSpPr>
        <p:spPr>
          <a:xfrm>
            <a:off x="2411760" y="1052736"/>
            <a:ext cx="340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KARDİYAK TAMPONAT BULGULAR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99592" y="1196752"/>
            <a:ext cx="7772400" cy="396240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3200" dirty="0" err="1" smtClean="0">
                <a:solidFill>
                  <a:schemeClr val="accent6">
                    <a:lumMod val="75000"/>
                  </a:schemeClr>
                </a:solidFill>
              </a:rPr>
              <a:t>pulsus</a:t>
            </a:r>
            <a:r>
              <a:rPr lang="tr-TR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3200" dirty="0" err="1" smtClean="0">
                <a:solidFill>
                  <a:schemeClr val="accent6">
                    <a:lumMod val="75000"/>
                  </a:schemeClr>
                </a:solidFill>
              </a:rPr>
              <a:t>paradoksus</a:t>
            </a:r>
            <a:endParaRPr lang="tr-T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Metin kutusu"/>
          <p:cNvSpPr txBox="1"/>
          <p:nvPr/>
        </p:nvSpPr>
        <p:spPr>
          <a:xfrm>
            <a:off x="395536" y="1772816"/>
            <a:ext cx="820891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Normalde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inspiryumda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sağ kalbe olan dönüş artar, sol kalbe olan dönüş azalır. Sonuçta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interventriküler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septum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sol kayar, nabız basıncı azalır ve tansiyon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arteriyelde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hafif bir düşme olur.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Pulsus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paradoksus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bu fizyolojik değişikliklerin belirginleşmesi durumudur.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İnspiryumda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tansiyon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arteriyelde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10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mmHg’nin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üstünde bir düşme meydana gelmesi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pulsus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paradoksus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olarak tanımlanır.</a:t>
            </a:r>
          </a:p>
          <a:p>
            <a:endParaRPr lang="tr-TR" dirty="0"/>
          </a:p>
        </p:txBody>
      </p:sp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688" y="1340768"/>
            <a:ext cx="5135901" cy="3384376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1600" y="1340768"/>
            <a:ext cx="7516428" cy="3647678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Metin kutusu"/>
          <p:cNvSpPr txBox="1"/>
          <p:nvPr/>
        </p:nvSpPr>
        <p:spPr>
          <a:xfrm>
            <a:off x="395536" y="2060848"/>
            <a:ext cx="8462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Kalp cerrahisi sonrası kardiyak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tamponad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gelişme oranı %0 ile %8 arasında değişmektedir.</a:t>
            </a:r>
            <a:r>
              <a:rPr lang="tr-TR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6, 7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Postoperatif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dönemde ortaya çıkan kardiyak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disfonksiyon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ve ameliyat sonrası perikardın açık kalması nedeniyle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tamponadın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teşhis edilmesi kalp ameliyatları sonrası daha zordur.</a:t>
            </a:r>
          </a:p>
          <a:p>
            <a:endParaRPr lang="tr-TR" dirty="0"/>
          </a:p>
        </p:txBody>
      </p:sp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55576" y="2523323"/>
            <a:ext cx="703113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r-TR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Teleradyografi</a:t>
            </a:r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Perikardiyal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aralıkta 250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ml’den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az sıvı birikmişse kalp gölgesi normal olabilir, sıvı yavaş yavaş ve fazla miktarda birikmiş ise kalp gölgesi büyük, çadır veya sürahi görünümündedir.</a:t>
            </a:r>
          </a:p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</a:p>
          <a:p>
            <a:r>
              <a:rPr lang="tr-TR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EKG</a:t>
            </a:r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EKG’de R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amplitüdünde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azalma ve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elektriki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alternans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saptanabilir.</a:t>
            </a:r>
          </a:p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</a:p>
        </p:txBody>
      </p:sp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Kalp TÜMÖRÜ ANATOMİ ve PATOLOJİ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Kalp deki bütün hücrelerden Tümör gelişebilir</a:t>
            </a:r>
            <a:endParaRPr lang="tr-T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6 Diyagram"/>
          <p:cNvGraphicFramePr/>
          <p:nvPr>
            <p:extLst>
              <p:ext uri="{D42A27DB-BD31-4B8C-83A1-F6EECF244321}">
                <p14:modId xmlns:p14="http://schemas.microsoft.com/office/powerpoint/2010/main" val="4071870173"/>
              </p:ext>
            </p:extLst>
          </p:nvPr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9059276"/>
      </p:ext>
    </p:extLst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55576" y="1208013"/>
            <a:ext cx="703113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</a:p>
          <a:p>
            <a:r>
              <a:rPr lang="tr-TR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Ekokardiyografi</a:t>
            </a:r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Tamponadın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tanısında en yararlı tetkiktir. Sağ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atriyum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ve sağ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ventrikülde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diyastolik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kollaps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inspiryumda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sağ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ventrikülde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genişleme, sola ani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septal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deviasyon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sol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ventrikül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hacminde azalma, vena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kavada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inspiratuar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kollapsın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olmaması kalp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tamponadını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işaret eder.</a:t>
            </a:r>
          </a:p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</a:p>
          <a:p>
            <a:r>
              <a:rPr lang="tr-TR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Kardiyak </a:t>
            </a:r>
            <a:r>
              <a:rPr lang="tr-TR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kateterizasyon</a:t>
            </a:r>
            <a:endParaRPr lang="tr-T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Strok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volümde azalma,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intraperikardiyal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ve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intrakardiyak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diyastolik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basınçlarda yükselme ve eşitlenme, sağ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atriyal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basınçta x inişi belirginleşmesi, </a:t>
            </a:r>
            <a:r>
              <a:rPr lang="tr-T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diyastolik</a:t>
            </a: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y inişi silikleşmesi saptanır.</a:t>
            </a:r>
          </a:p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lvl="0"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Tedavi</a:t>
            </a:r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tr-TR" sz="24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</a:b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928662" y="2791706"/>
            <a:ext cx="63579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Kalp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tamponadı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hayatı tehdit eden, hızlı tanı ve acil tedavi gerektiren bir durumdur.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lvl="0"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Tedavi</a:t>
            </a:r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tr-TR" sz="24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</a:b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928662" y="1714488"/>
            <a:ext cx="635798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Perikardiyosentez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: Sıvının boşaltılması sonrası bile hastaların %14-50’sinde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nüks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olmaktadır.</a:t>
            </a:r>
            <a:r>
              <a:rPr kumimoji="0" lang="tr-TR" sz="2000" b="0" i="0" u="none" strike="noStrike" cap="none" normalizeH="0" baseline="3000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8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Tekrarı önlemek için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intraperikardiyal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sklerozan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madde enjeksiyonu, kemoterapi ve radyoterapi uygulanabilmektedir.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Perikardiyosentezde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hasta yarı oturur pozisyona getirilerek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efüzyonun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ön ve altta birikmesi sağlanır.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Subksifoidal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olarak sol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kosta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yayı ile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ksifoid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çıkıntı arasından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frontal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sagittal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ve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horizontal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planlarda 45 derece açı yapacak şekilde sol omuza doğru ponksiyon yapılır. 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lvl="0"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Tedavi</a:t>
            </a:r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tr-TR" sz="24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</a:b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928662" y="1252823"/>
            <a:ext cx="635798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Ponksiyon yapılırken EKG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monitorizasyonu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floroskopi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veya ekokardiyografi kılavuzluğundan faydalanılır. İğne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ventrikül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duvarına dokunduğunda EKG’de ST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elevasyonu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veya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ventriküler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ekstrasistoller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ortaya çıkar.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Floroskopi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altında yapıldığında kontrast madde enjeksiyonu ile kardiyak boşluklara girilip girilmediği kontrol edilebilir.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Aspirasyon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sıvısı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hemorajik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ise pıhtılaşıp pıhtılaşmadığı kontrol edilir.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Defibrine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olması gereken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perikard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sıvısı pıhtılaşmaz. Alternatif bir girişim şekli de sol 4.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interkostal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aralıktan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parasternal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transtorasik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yaklaşımdır. Bu yaklaşımda sol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internal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mammaryan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artere zarar vermemek için dikkat edilmelidir.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1643042" y="1618908"/>
            <a:ext cx="507209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Kardiyak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rüptür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, aort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diseksiyonuna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bağlı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tamponad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gelişmesi ihtimaline karşı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perikardiyosentez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yapılırken özellikle dikkat edilmeli, gereğinde kanamayı arttırması ihtimaline karşı sınırlı miktarda sıvı boşaltılması veya nedene yönelik müdahale yapılması düşünülmelidir.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1142976" y="164305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  <a:ea typeface="Calibri"/>
              </a:rPr>
              <a:t> </a:t>
            </a:r>
            <a:endParaRPr lang="tr-TR" sz="2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1643042" y="557079"/>
            <a:ext cx="5072098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Subksifoidal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perikardiyal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tüp drenajı ve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perikardiyal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pencere açılması: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Ksifoid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çıkıntının altından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insizyon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yapılarak perikarda ulaşılır,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periarddan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bir şerit çıkarılarak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perikardiyal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pencere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açılmş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olur.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Perikardiyosenteze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göre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nüks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oranı kabul edilebilir sınırlardadır.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Torakoskopik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perikardiyal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pencere: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Torakoskopik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olarak perikardın bir kısmının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rezeke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edilmesi esasına dayanır.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4.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Sternotomi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: Kalp ameliyatı yapılmış olan hastalarda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postoperatif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erken dönemde özellikle kanama yerinin de belirlenebilmesi amacıyla tekrar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sternotomi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yapılır.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MİKSOMALAR</a:t>
            </a:r>
            <a:endParaRPr lang="tr-T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6 Diyagram"/>
          <p:cNvGraphicFramePr/>
          <p:nvPr>
            <p:extLst>
              <p:ext uri="{D42A27DB-BD31-4B8C-83A1-F6EECF244321}">
                <p14:modId xmlns:p14="http://schemas.microsoft.com/office/powerpoint/2010/main" val="4071870173"/>
              </p:ext>
            </p:extLst>
          </p:nvPr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1115616" y="2132856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 sık gözlenen kardiyak tümör</a:t>
            </a:r>
          </a:p>
          <a:p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Atrial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septumdan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saplı bir yapı şeklinde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atrial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boşlığa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uzanır</a:t>
            </a:r>
          </a:p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çoğunlukla </a:t>
            </a:r>
            <a:r>
              <a:rPr lang="tr-T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tek bir lokalizasyonda, en fazla da (%75) sol </a:t>
            </a:r>
            <a:r>
              <a:rPr lang="tr-T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atriyumda</a:t>
            </a:r>
            <a:r>
              <a:rPr lang="tr-T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görülmekte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;</a:t>
            </a:r>
          </a:p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(FOSSA OVALİS)</a:t>
            </a:r>
            <a:endParaRPr lang="tr-T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Yumuşak,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jelatinöz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ve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polipoid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bır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yapı</a:t>
            </a:r>
          </a:p>
          <a:p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Benign</a:t>
            </a:r>
            <a:endParaRPr lang="tr-T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Myokardiuma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yaptığı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invazyon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nedeniyle tekrarlayabilir.</a:t>
            </a:r>
            <a:endParaRPr lang="tr-T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907704" y="404664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KALP  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TÜMÖRÜ ANATOMİ ve 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PATOLOJİ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7864295"/>
      </p:ext>
    </p:extLst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6 Diyagram"/>
          <p:cNvGraphicFramePr/>
          <p:nvPr>
            <p:extLst>
              <p:ext uri="{D42A27DB-BD31-4B8C-83A1-F6EECF244321}">
                <p14:modId xmlns:p14="http://schemas.microsoft.com/office/powerpoint/2010/main" val="4071870173"/>
              </p:ext>
            </p:extLst>
          </p:nvPr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1 Başlık"/>
          <p:cNvSpPr txBox="1">
            <a:spLocks/>
          </p:cNvSpPr>
          <p:nvPr/>
        </p:nvSpPr>
        <p:spPr>
          <a:xfrm>
            <a:off x="1700064" y="366690"/>
            <a:ext cx="75963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>
                <a:solidFill>
                  <a:schemeClr val="accent6">
                    <a:lumMod val="75000"/>
                  </a:schemeClr>
                </a:solidFill>
              </a:rPr>
              <a:t>KALP  TÜMÖRÜ ANATOMİ ve PATOLOJİ</a:t>
            </a:r>
            <a:endParaRPr lang="tr-TR" sz="2000" dirty="0"/>
          </a:p>
          <a:p>
            <a:pPr algn="l"/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</a:rPr>
              <a:t>RHABDAMYOMA</a:t>
            </a:r>
            <a:endParaRPr lang="tr-T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512168" y="2348880"/>
            <a:ext cx="37627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Çocukluk Çağında en SIKLIKLA gözlenir</a:t>
            </a:r>
          </a:p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TUBEROUS SKLEROZİZ ile birlikte</a:t>
            </a:r>
          </a:p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BENİGN</a:t>
            </a:r>
          </a:p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Her iki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ventrikülde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 gözlenebilir.</a:t>
            </a:r>
          </a:p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Geniş bir tabanla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ventriküle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tutunur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925585629"/>
      </p:ext>
    </p:extLst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6 Diyagram"/>
          <p:cNvGraphicFramePr/>
          <p:nvPr>
            <p:extLst>
              <p:ext uri="{D42A27DB-BD31-4B8C-83A1-F6EECF244321}">
                <p14:modId xmlns:p14="http://schemas.microsoft.com/office/powerpoint/2010/main" val="4071870173"/>
              </p:ext>
            </p:extLst>
          </p:nvPr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1691680" y="908720"/>
            <a:ext cx="37759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KALP  TÜMÖRÜ ANATOMİ ve PATOLOJİ</a:t>
            </a:r>
            <a:endParaRPr lang="tr-TR" dirty="0"/>
          </a:p>
          <a:p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</a:rPr>
              <a:t>FİBROMA</a:t>
            </a:r>
            <a:endParaRPr lang="tr-TR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835696" y="2011507"/>
            <a:ext cx="45496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Benign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lezyonlar</a:t>
            </a:r>
          </a:p>
          <a:p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Ventrikül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septumundan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kaynaklanırlar</a:t>
            </a:r>
          </a:p>
          <a:p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İnvaziv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değiller</a:t>
            </a:r>
          </a:p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Vücudun diğer yerlerindeki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fibromalara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benzer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15234877"/>
      </p:ext>
    </p:extLst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596336" cy="114300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2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6 Diyagram"/>
          <p:cNvGraphicFramePr/>
          <p:nvPr>
            <p:extLst>
              <p:ext uri="{D42A27DB-BD31-4B8C-83A1-F6EECF244321}">
                <p14:modId xmlns:p14="http://schemas.microsoft.com/office/powerpoint/2010/main" val="4071870173"/>
              </p:ext>
            </p:extLst>
          </p:nvPr>
        </p:nvGraphicFramePr>
        <p:xfrm>
          <a:off x="179512" y="4941168"/>
          <a:ext cx="21839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2411760" y="1196752"/>
            <a:ext cx="37759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KALP  TÜMÖRÜ ANATOMİ ve PATOLOJİ</a:t>
            </a:r>
            <a:endParaRPr lang="tr-TR" dirty="0"/>
          </a:p>
          <a:p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</a:rPr>
              <a:t>LİPOMA</a:t>
            </a:r>
            <a:endParaRPr lang="tr-TR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123728" y="2348880"/>
            <a:ext cx="4038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Enkapsüle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yağ hücreleridir</a:t>
            </a:r>
          </a:p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Genelde ATRİAL SEPTUM dan kaynaklanır</a:t>
            </a:r>
            <a:endParaRPr lang="tr-T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82317"/>
      </p:ext>
    </p:extLst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1779</Words>
  <Application>Microsoft Office PowerPoint</Application>
  <PresentationFormat>Ekran Gösterisi (4:3)</PresentationFormat>
  <Paragraphs>384</Paragraphs>
  <Slides>55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55</vt:i4>
      </vt:variant>
    </vt:vector>
  </HeadingPairs>
  <TitlesOfParts>
    <vt:vector size="60" baseType="lpstr">
      <vt:lpstr>Arial</vt:lpstr>
      <vt:lpstr>Calibri</vt:lpstr>
      <vt:lpstr>Comic Sans MS</vt:lpstr>
      <vt:lpstr>Times New Roman</vt:lpstr>
      <vt:lpstr>Ofis Teması</vt:lpstr>
      <vt:lpstr>    </vt:lpstr>
      <vt:lpstr>    </vt:lpstr>
      <vt:lpstr>    </vt:lpstr>
      <vt:lpstr>    </vt:lpstr>
      <vt:lpstr>    Kalp TÜMÖRÜ ANATOMİ ve PATOLOJİ</vt:lpstr>
      <vt:lpstr>     MİKSOMALAR</vt:lpstr>
      <vt:lpstr>    </vt:lpstr>
      <vt:lpstr>    </vt:lpstr>
      <vt:lpstr>    </vt:lpstr>
      <vt:lpstr>    KALP  TÜMÖRÜ ANATOMİ ve PATOLOJİ SARKOMA</vt:lpstr>
      <vt:lpstr>    </vt:lpstr>
      <vt:lpstr>    Kalp Tümörleri KLİNİK BULGULAR</vt:lpstr>
      <vt:lpstr>    </vt:lpstr>
      <vt:lpstr>    </vt:lpstr>
      <vt:lpstr>    </vt:lpstr>
      <vt:lpstr>    </vt:lpstr>
      <vt:lpstr>    Kalp TÜMÖRLERİ AYIRICI TANI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Perikardın Fonksiyonları:</vt:lpstr>
      <vt:lpstr>    </vt:lpstr>
      <vt:lpstr>    </vt:lpstr>
      <vt:lpstr>    </vt:lpstr>
      <vt:lpstr>    </vt:lpstr>
      <vt:lpstr>    </vt:lpstr>
      <vt:lpstr>    </vt:lpstr>
      <vt:lpstr>    </vt:lpstr>
      <vt:lpstr>    KALP TAMPONADI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pulsus paradoksus</vt:lpstr>
      <vt:lpstr>    </vt:lpstr>
      <vt:lpstr>    </vt:lpstr>
      <vt:lpstr>    </vt:lpstr>
      <vt:lpstr>    </vt:lpstr>
      <vt:lpstr>    </vt:lpstr>
      <vt:lpstr>   Tedavi  </vt:lpstr>
      <vt:lpstr>   Tedavi  </vt:lpstr>
      <vt:lpstr>   Tedavi  </vt:lpstr>
      <vt:lpstr>    </vt:lpstr>
      <vt:lpstr>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user</dc:creator>
  <cp:lastModifiedBy>user</cp:lastModifiedBy>
  <cp:revision>140</cp:revision>
  <dcterms:modified xsi:type="dcterms:W3CDTF">2018-09-24T09:37:31Z</dcterms:modified>
</cp:coreProperties>
</file>