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258" r:id="rId3"/>
    <p:sldId id="259" r:id="rId4"/>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4" d="100"/>
          <a:sy n="74" d="100"/>
        </p:scale>
        <p:origin x="57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slide" Target="slides/slide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684212" y="685799"/>
            <a:ext cx="8001000" cy="2971801"/>
          </a:xfrm>
        </p:spPr>
        <p:txBody>
          <a:bodyPr anchor="b">
            <a:normAutofit/>
          </a:bodyPr>
          <a:lstStyle>
            <a:lvl1pPr algn="l">
              <a:defRPr sz="4800">
                <a:effectLst/>
              </a:defRPr>
            </a:lvl1pPr>
          </a:lstStyle>
          <a:p>
            <a:r>
              <a:rPr lang="tr-TR" smtClean="0"/>
              <a:t>Asıl başlık stili için tıklatın</a:t>
            </a:r>
            <a:endParaRPr lang="en-US" dirty="0"/>
          </a:p>
        </p:txBody>
      </p:sp>
      <p:sp>
        <p:nvSpPr>
          <p:cNvPr id="3" name="Subtitle 2"/>
          <p:cNvSpPr>
            <a:spLocks noGrp="1"/>
          </p:cNvSpPr>
          <p:nvPr>
            <p:ph type="subTitle" idx="1"/>
          </p:nvPr>
        </p:nvSpPr>
        <p:spPr>
          <a:xfrm>
            <a:off x="684212" y="3843867"/>
            <a:ext cx="6400800" cy="1947333"/>
          </a:xfrm>
        </p:spPr>
        <p:txBody>
          <a:bodyPr anchor="t">
            <a:normAutofit/>
          </a:bodyPr>
          <a:lstStyle>
            <a:lvl1pPr marL="0" indent="0" algn="l">
              <a:buNone/>
              <a:defRPr sz="2100">
                <a:solidFill>
                  <a:schemeClr val="bg2">
                    <a:lumMod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p:txBody>
          <a:bodyPr/>
          <a:lstStyle/>
          <a:p>
            <a:fld id="{28F73FC9-05A9-4FF6-9802-9BD6577B6C10}" type="datetimeFigureOut">
              <a:rPr lang="tr-TR" smtClean="0"/>
              <a:t>13.11.2017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6377796-896E-4BB9-8239-260E9FEF119F}" type="slidenum">
              <a:rPr lang="tr-TR" smtClean="0"/>
              <a:t>‹#›</a:t>
            </a:fld>
            <a:endParaRPr lang="tr-TR"/>
          </a:p>
        </p:txBody>
      </p:sp>
      <p:cxnSp>
        <p:nvCxnSpPr>
          <p:cNvPr id="16" name="Straight Connector 15"/>
          <p:cNvCxnSpPr/>
          <p:nvPr/>
        </p:nvCxnSpPr>
        <p:spPr>
          <a:xfrm flipH="1">
            <a:off x="8228012" y="8467"/>
            <a:ext cx="3810000" cy="3810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flipH="1">
            <a:off x="6108170" y="91545"/>
            <a:ext cx="6080655" cy="608065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flipH="1">
            <a:off x="7235825" y="228600"/>
            <a:ext cx="4953000" cy="4953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335837" y="32278"/>
            <a:ext cx="4852989" cy="485298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flipH="1">
            <a:off x="7845426" y="609601"/>
            <a:ext cx="4343399" cy="434339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7933726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Yazılı Panoramik Resim">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17" name="Picture Placeholder 2"/>
          <p:cNvSpPr>
            <a:spLocks noGrp="1" noChangeAspect="1"/>
          </p:cNvSpPr>
          <p:nvPr>
            <p:ph type="pic" idx="13"/>
          </p:nvPr>
        </p:nvSpPr>
        <p:spPr>
          <a:xfrm>
            <a:off x="685800" y="533400"/>
            <a:ext cx="10818812" cy="31242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16" name="Text Placeholder 9"/>
          <p:cNvSpPr>
            <a:spLocks noGrp="1"/>
          </p:cNvSpPr>
          <p:nvPr>
            <p:ph type="body" sz="quarter" idx="14"/>
          </p:nvPr>
        </p:nvSpPr>
        <p:spPr>
          <a:xfrm>
            <a:off x="914402" y="3843867"/>
            <a:ext cx="8304210" cy="457200"/>
          </a:xfrm>
        </p:spPr>
        <p:txBody>
          <a:bodyPr anchor="t">
            <a:normAutofit/>
          </a:bodyPr>
          <a:lstStyle>
            <a:lvl1pPr marL="0" indent="0">
              <a:buFontTx/>
              <a:buNone/>
              <a:defRPr sz="16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3" name="Date Placeholder 2"/>
          <p:cNvSpPr>
            <a:spLocks noGrp="1"/>
          </p:cNvSpPr>
          <p:nvPr>
            <p:ph type="dt" sz="half" idx="10"/>
          </p:nvPr>
        </p:nvSpPr>
        <p:spPr/>
        <p:txBody>
          <a:bodyPr/>
          <a:lstStyle/>
          <a:p>
            <a:fld id="{28F73FC9-05A9-4FF6-9802-9BD6577B6C10}" type="datetimeFigureOut">
              <a:rPr lang="tr-TR" smtClean="0"/>
              <a:t>13.11.2017</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B6377796-896E-4BB9-8239-260E9FEF119F}" type="slidenum">
              <a:rPr lang="tr-TR" smtClean="0"/>
              <a:t>‹#›</a:t>
            </a:fld>
            <a:endParaRPr lang="tr-TR"/>
          </a:p>
        </p:txBody>
      </p:sp>
    </p:spTree>
    <p:extLst>
      <p:ext uri="{BB962C8B-B14F-4D97-AF65-F5344CB8AC3E}">
        <p14:creationId xmlns:p14="http://schemas.microsoft.com/office/powerpoint/2010/main" val="126854557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anchor="ctr">
            <a:normAutofit/>
          </a:bodyPr>
          <a:lstStyle>
            <a:lvl1pPr algn="l">
              <a:defRPr sz="3200" b="0" cap="all"/>
            </a:lvl1pPr>
          </a:lstStyle>
          <a:p>
            <a:r>
              <a:rPr lang="tr-TR" smtClean="0"/>
              <a:t>Asıl başlık stili için tıklatın</a:t>
            </a:r>
            <a:endParaRPr lang="en-US" dirty="0"/>
          </a:p>
        </p:txBody>
      </p:sp>
      <p:sp>
        <p:nvSpPr>
          <p:cNvPr id="3" name="Text Placeholder 2"/>
          <p:cNvSpPr>
            <a:spLocks noGrp="1"/>
          </p:cNvSpPr>
          <p:nvPr>
            <p:ph type="body" idx="1"/>
          </p:nvPr>
        </p:nvSpPr>
        <p:spPr>
          <a:xfrm>
            <a:off x="684212" y="4114800"/>
            <a:ext cx="8535988" cy="1879600"/>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28F73FC9-05A9-4FF6-9802-9BD6577B6C10}" type="datetimeFigureOut">
              <a:rPr lang="tr-TR" smtClean="0"/>
              <a:t>13.11.2017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6377796-896E-4BB9-8239-260E9FEF119F}" type="slidenum">
              <a:rPr lang="tr-TR" smtClean="0"/>
              <a:t>‹#›</a:t>
            </a:fld>
            <a:endParaRPr lang="tr-TR"/>
          </a:p>
        </p:txBody>
      </p:sp>
    </p:spTree>
    <p:extLst>
      <p:ext uri="{BB962C8B-B14F-4D97-AF65-F5344CB8AC3E}">
        <p14:creationId xmlns:p14="http://schemas.microsoft.com/office/powerpoint/2010/main" val="91449480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1141411" y="685800"/>
            <a:ext cx="9144001" cy="2743200"/>
          </a:xfrm>
        </p:spPr>
        <p:txBody>
          <a:bodyPr anchor="ctr">
            <a:normAutofit/>
          </a:bodyPr>
          <a:lstStyle>
            <a:lvl1pPr algn="l">
              <a:defRPr sz="3200" b="0" cap="all">
                <a:solidFill>
                  <a:schemeClr val="tx1"/>
                </a:solidFill>
              </a:defRPr>
            </a:lvl1pPr>
          </a:lstStyle>
          <a:p>
            <a:r>
              <a:rPr lang="tr-TR" smtClean="0"/>
              <a:t>Asıl başlık stili için tıklatın</a:t>
            </a:r>
            <a:endParaRPr lang="en-US" dirty="0"/>
          </a:p>
        </p:txBody>
      </p:sp>
      <p:sp>
        <p:nvSpPr>
          <p:cNvPr id="10" name="Text Placeholder 9"/>
          <p:cNvSpPr>
            <a:spLocks noGrp="1"/>
          </p:cNvSpPr>
          <p:nvPr>
            <p:ph type="body" sz="quarter" idx="13"/>
          </p:nvPr>
        </p:nvSpPr>
        <p:spPr>
          <a:xfrm>
            <a:off x="1446212" y="3429000"/>
            <a:ext cx="8534400" cy="3810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3" name="Text Placeholder 2"/>
          <p:cNvSpPr>
            <a:spLocks noGrp="1"/>
          </p:cNvSpPr>
          <p:nvPr>
            <p:ph type="body" idx="1"/>
          </p:nvPr>
        </p:nvSpPr>
        <p:spPr>
          <a:xfrm>
            <a:off x="684213" y="4301067"/>
            <a:ext cx="8534400" cy="1684865"/>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28F73FC9-05A9-4FF6-9802-9BD6577B6C10}" type="datetimeFigureOut">
              <a:rPr lang="tr-TR" smtClean="0"/>
              <a:t>13.11.2017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6377796-896E-4BB9-8239-260E9FEF119F}" type="slidenum">
              <a:rPr lang="tr-TR" smtClean="0"/>
              <a:t>‹#›</a:t>
            </a:fld>
            <a:endParaRPr lang="tr-TR"/>
          </a:p>
        </p:txBody>
      </p:sp>
      <p:sp>
        <p:nvSpPr>
          <p:cNvPr id="14" name="TextBox 13"/>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261864103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684212" y="3429000"/>
            <a:ext cx="8534400" cy="1697400"/>
          </a:xfrm>
        </p:spPr>
        <p:txBody>
          <a:bodyPr anchor="b">
            <a:normAutofit/>
          </a:bodyPr>
          <a:lstStyle>
            <a:lvl1pPr algn="l">
              <a:defRPr sz="3200" b="0" cap="all"/>
            </a:lvl1pPr>
          </a:lstStyle>
          <a:p>
            <a:r>
              <a:rPr lang="tr-TR" smtClean="0"/>
              <a:t>Asıl başlık stili için tıklatın</a:t>
            </a:r>
            <a:endParaRPr lang="en-US" dirty="0"/>
          </a:p>
        </p:txBody>
      </p:sp>
      <p:sp>
        <p:nvSpPr>
          <p:cNvPr id="3" name="Text Placeholder 2"/>
          <p:cNvSpPr>
            <a:spLocks noGrp="1"/>
          </p:cNvSpPr>
          <p:nvPr>
            <p:ph type="body" idx="1"/>
          </p:nvPr>
        </p:nvSpPr>
        <p:spPr>
          <a:xfrm>
            <a:off x="684211" y="5132981"/>
            <a:ext cx="8535990" cy="860400"/>
          </a:xfrm>
        </p:spPr>
        <p:txBody>
          <a:bodyPr anchor="t">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28F73FC9-05A9-4FF6-9802-9BD6577B6C10}" type="datetimeFigureOut">
              <a:rPr lang="tr-TR" smtClean="0"/>
              <a:t>13.11.2017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6377796-896E-4BB9-8239-260E9FEF119F}" type="slidenum">
              <a:rPr lang="tr-TR" smtClean="0"/>
              <a:t>‹#›</a:t>
            </a:fld>
            <a:endParaRPr lang="tr-TR"/>
          </a:p>
        </p:txBody>
      </p:sp>
    </p:spTree>
    <p:extLst>
      <p:ext uri="{BB962C8B-B14F-4D97-AF65-F5344CB8AC3E}">
        <p14:creationId xmlns:p14="http://schemas.microsoft.com/office/powerpoint/2010/main" val="371982043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2" name="Title 1"/>
          <p:cNvSpPr>
            <a:spLocks noGrp="1"/>
          </p:cNvSpPr>
          <p:nvPr>
            <p:ph type="title"/>
          </p:nvPr>
        </p:nvSpPr>
        <p:spPr>
          <a:xfrm>
            <a:off x="1141413" y="685800"/>
            <a:ext cx="9144000" cy="2743200"/>
          </a:xfrm>
        </p:spPr>
        <p:txBody>
          <a:bodyPr anchor="ctr">
            <a:normAutofit/>
          </a:bodyPr>
          <a:lstStyle>
            <a:lvl1pPr algn="l">
              <a:defRPr sz="3200" b="0" cap="all">
                <a:solidFill>
                  <a:schemeClr val="tx1"/>
                </a:solidFill>
              </a:defRPr>
            </a:lvl1pPr>
          </a:lstStyle>
          <a:p>
            <a:r>
              <a:rPr lang="tr-TR" smtClean="0"/>
              <a:t>Asıl başlık stili için tıklatın</a:t>
            </a:r>
            <a:endParaRPr lang="en-US" dirty="0"/>
          </a:p>
        </p:txBody>
      </p:sp>
      <p:sp>
        <p:nvSpPr>
          <p:cNvPr id="10" name="Text Placeholder 9"/>
          <p:cNvSpPr>
            <a:spLocks noGrp="1"/>
          </p:cNvSpPr>
          <p:nvPr>
            <p:ph type="body" sz="quarter" idx="13"/>
          </p:nvPr>
        </p:nvSpPr>
        <p:spPr>
          <a:xfrm>
            <a:off x="684212" y="3928534"/>
            <a:ext cx="8534401" cy="1049866"/>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tr-TR" smtClean="0"/>
              <a:t>Asıl metin stillerini düzenlemek için tıklatın</a:t>
            </a:r>
          </a:p>
        </p:txBody>
      </p:sp>
      <p:sp>
        <p:nvSpPr>
          <p:cNvPr id="3" name="Text Placeholder 2"/>
          <p:cNvSpPr>
            <a:spLocks noGrp="1"/>
          </p:cNvSpPr>
          <p:nvPr>
            <p:ph type="body" idx="1"/>
          </p:nvPr>
        </p:nvSpPr>
        <p:spPr>
          <a:xfrm>
            <a:off x="684211" y="4978400"/>
            <a:ext cx="8534401" cy="10160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28F73FC9-05A9-4FF6-9802-9BD6577B6C10}" type="datetimeFigureOut">
              <a:rPr lang="tr-TR" smtClean="0"/>
              <a:t>13.11.2017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6377796-896E-4BB9-8239-260E9FEF119F}" type="slidenum">
              <a:rPr lang="tr-TR" smtClean="0"/>
              <a:t>‹#›</a:t>
            </a:fld>
            <a:endParaRPr lang="tr-TR"/>
          </a:p>
        </p:txBody>
      </p:sp>
      <p:sp>
        <p:nvSpPr>
          <p:cNvPr id="11" name="TextBox 10"/>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2" name="TextBox 11"/>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356368972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vert="horz" lIns="91440" tIns="45720" rIns="91440" bIns="45720" rtlCol="0" anchor="ctr">
            <a:normAutofit/>
          </a:bodyPr>
          <a:lstStyle>
            <a:lvl1pPr>
              <a:defRPr lang="en-US" b="0" dirty="0"/>
            </a:lvl1pPr>
          </a:lstStyle>
          <a:p>
            <a:pPr marL="0" lvl="0"/>
            <a:r>
              <a:rPr lang="tr-TR" smtClean="0"/>
              <a:t>Asıl başlık stili için tıklatın</a:t>
            </a:r>
            <a:endParaRPr lang="en-US" dirty="0"/>
          </a:p>
        </p:txBody>
      </p:sp>
      <p:sp>
        <p:nvSpPr>
          <p:cNvPr id="10" name="Text Placeholder 9"/>
          <p:cNvSpPr>
            <a:spLocks noGrp="1"/>
          </p:cNvSpPr>
          <p:nvPr>
            <p:ph type="body" sz="quarter" idx="13"/>
          </p:nvPr>
        </p:nvSpPr>
        <p:spPr>
          <a:xfrm>
            <a:off x="684212" y="3928534"/>
            <a:ext cx="8534400" cy="838200"/>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tr-TR" smtClean="0"/>
              <a:t>Asıl metin stillerini düzenlemek için tıklatın</a:t>
            </a:r>
          </a:p>
        </p:txBody>
      </p:sp>
      <p:sp>
        <p:nvSpPr>
          <p:cNvPr id="3" name="Text Placeholder 2"/>
          <p:cNvSpPr>
            <a:spLocks noGrp="1"/>
          </p:cNvSpPr>
          <p:nvPr>
            <p:ph type="body" idx="1"/>
          </p:nvPr>
        </p:nvSpPr>
        <p:spPr>
          <a:xfrm>
            <a:off x="684211" y="4766732"/>
            <a:ext cx="8534401" cy="1227667"/>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28F73FC9-05A9-4FF6-9802-9BD6577B6C10}" type="datetimeFigureOut">
              <a:rPr lang="tr-TR" smtClean="0"/>
              <a:t>13.11.2017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6377796-896E-4BB9-8239-260E9FEF119F}" type="slidenum">
              <a:rPr lang="tr-TR" smtClean="0"/>
              <a:t>‹#›</a:t>
            </a:fld>
            <a:endParaRPr lang="tr-TR"/>
          </a:p>
        </p:txBody>
      </p:sp>
    </p:spTree>
    <p:extLst>
      <p:ext uri="{BB962C8B-B14F-4D97-AF65-F5344CB8AC3E}">
        <p14:creationId xmlns:p14="http://schemas.microsoft.com/office/powerpoint/2010/main" val="346886541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ncho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28F73FC9-05A9-4FF6-9802-9BD6577B6C10}" type="datetimeFigureOut">
              <a:rPr lang="tr-TR" smtClean="0"/>
              <a:t>13.11.2017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6377796-896E-4BB9-8239-260E9FEF119F}" type="slidenum">
              <a:rPr lang="tr-TR" smtClean="0"/>
              <a:t>‹#›</a:t>
            </a:fld>
            <a:endParaRPr lang="tr-TR"/>
          </a:p>
        </p:txBody>
      </p:sp>
    </p:spTree>
    <p:extLst>
      <p:ext uri="{BB962C8B-B14F-4D97-AF65-F5344CB8AC3E}">
        <p14:creationId xmlns:p14="http://schemas.microsoft.com/office/powerpoint/2010/main" val="362956667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85212" y="685800"/>
            <a:ext cx="2057400" cy="4572000"/>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685800" y="685800"/>
            <a:ext cx="7823200" cy="5308600"/>
          </a:xfrm>
        </p:spPr>
        <p:txBody>
          <a:bodyPr vert="eaVert" ancho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28F73FC9-05A9-4FF6-9802-9BD6577B6C10}" type="datetimeFigureOut">
              <a:rPr lang="tr-TR" smtClean="0"/>
              <a:t>13.11.2017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6377796-896E-4BB9-8239-260E9FEF119F}" type="slidenum">
              <a:rPr lang="tr-TR" smtClean="0"/>
              <a:t>‹#›</a:t>
            </a:fld>
            <a:endParaRPr lang="tr-TR"/>
          </a:p>
        </p:txBody>
      </p:sp>
    </p:spTree>
    <p:extLst>
      <p:ext uri="{BB962C8B-B14F-4D97-AF65-F5344CB8AC3E}">
        <p14:creationId xmlns:p14="http://schemas.microsoft.com/office/powerpoint/2010/main" val="242246029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p:txBody>
          <a:bodyPr anchor="ct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28F73FC9-05A9-4FF6-9802-9BD6577B6C10}" type="datetimeFigureOut">
              <a:rPr lang="tr-TR" smtClean="0"/>
              <a:t>13.11.2017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6377796-896E-4BB9-8239-260E9FEF119F}" type="slidenum">
              <a:rPr lang="tr-TR" smtClean="0"/>
              <a:t>‹#›</a:t>
            </a:fld>
            <a:endParaRPr lang="tr-TR"/>
          </a:p>
        </p:txBody>
      </p:sp>
    </p:spTree>
    <p:extLst>
      <p:ext uri="{BB962C8B-B14F-4D97-AF65-F5344CB8AC3E}">
        <p14:creationId xmlns:p14="http://schemas.microsoft.com/office/powerpoint/2010/main" val="22163703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684211" y="2006600"/>
            <a:ext cx="8534401" cy="2281600"/>
          </a:xfrm>
        </p:spPr>
        <p:txBody>
          <a:bodyPr anchor="b">
            <a:normAutofit/>
          </a:bodyPr>
          <a:lstStyle>
            <a:lvl1pPr algn="l">
              <a:defRPr sz="3600" b="0" cap="all"/>
            </a:lvl1pPr>
          </a:lstStyle>
          <a:p>
            <a:r>
              <a:rPr lang="tr-TR" smtClean="0"/>
              <a:t>Asıl başlık stili için tıklatın</a:t>
            </a:r>
            <a:endParaRPr lang="en-US" dirty="0"/>
          </a:p>
        </p:txBody>
      </p:sp>
      <p:sp>
        <p:nvSpPr>
          <p:cNvPr id="3" name="Text Placeholder 2"/>
          <p:cNvSpPr>
            <a:spLocks noGrp="1"/>
          </p:cNvSpPr>
          <p:nvPr>
            <p:ph type="body" idx="1"/>
          </p:nvPr>
        </p:nvSpPr>
        <p:spPr>
          <a:xfrm>
            <a:off x="684213" y="4495800"/>
            <a:ext cx="8534400" cy="14986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28F73FC9-05A9-4FF6-9802-9BD6577B6C10}" type="datetimeFigureOut">
              <a:rPr lang="tr-TR" smtClean="0"/>
              <a:t>13.11.2017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6377796-896E-4BB9-8239-260E9FEF119F}" type="slidenum">
              <a:rPr lang="tr-TR" smtClean="0"/>
              <a:t>‹#›</a:t>
            </a:fld>
            <a:endParaRPr lang="tr-TR"/>
          </a:p>
        </p:txBody>
      </p:sp>
    </p:spTree>
    <p:extLst>
      <p:ext uri="{BB962C8B-B14F-4D97-AF65-F5344CB8AC3E}">
        <p14:creationId xmlns:p14="http://schemas.microsoft.com/office/powerpoint/2010/main" val="39143092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684211" y="685800"/>
            <a:ext cx="4937655" cy="3615267"/>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5808133" y="685801"/>
            <a:ext cx="4934479" cy="3615266"/>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28F73FC9-05A9-4FF6-9802-9BD6577B6C10}" type="datetimeFigureOut">
              <a:rPr lang="tr-TR" smtClean="0"/>
              <a:t>13.11.2017</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B6377796-896E-4BB9-8239-260E9FEF119F}" type="slidenum">
              <a:rPr lang="tr-TR" smtClean="0"/>
              <a:t>‹#›</a:t>
            </a:fld>
            <a:endParaRPr lang="tr-TR"/>
          </a:p>
        </p:txBody>
      </p:sp>
    </p:spTree>
    <p:extLst>
      <p:ext uri="{BB962C8B-B14F-4D97-AF65-F5344CB8AC3E}">
        <p14:creationId xmlns:p14="http://schemas.microsoft.com/office/powerpoint/2010/main" val="394597838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972080" y="685800"/>
            <a:ext cx="4649787"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684211" y="1270529"/>
            <a:ext cx="4937655" cy="3030538"/>
          </a:xfrm>
        </p:spPr>
        <p:txBody>
          <a:bodyPr anchor="t">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6079066" y="685800"/>
            <a:ext cx="4665134"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5806545" y="1262062"/>
            <a:ext cx="4929188" cy="3030538"/>
          </a:xfrm>
        </p:spPr>
        <p:txBody>
          <a:bodyPr anchor="t">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28F73FC9-05A9-4FF6-9802-9BD6577B6C10}" type="datetimeFigureOut">
              <a:rPr lang="tr-TR" smtClean="0"/>
              <a:t>13.11.2017</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B6377796-896E-4BB9-8239-260E9FEF119F}" type="slidenum">
              <a:rPr lang="tr-TR" smtClean="0"/>
              <a:t>‹#›</a:t>
            </a:fld>
            <a:endParaRPr lang="tr-TR"/>
          </a:p>
        </p:txBody>
      </p:sp>
    </p:spTree>
    <p:extLst>
      <p:ext uri="{BB962C8B-B14F-4D97-AF65-F5344CB8AC3E}">
        <p14:creationId xmlns:p14="http://schemas.microsoft.com/office/powerpoint/2010/main" val="11778280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28F73FC9-05A9-4FF6-9802-9BD6577B6C10}" type="datetimeFigureOut">
              <a:rPr lang="tr-TR" smtClean="0"/>
              <a:t>13.11.2017</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B6377796-896E-4BB9-8239-260E9FEF119F}" type="slidenum">
              <a:rPr lang="tr-TR" smtClean="0"/>
              <a:t>‹#›</a:t>
            </a:fld>
            <a:endParaRPr lang="tr-TR"/>
          </a:p>
        </p:txBody>
      </p:sp>
    </p:spTree>
    <p:extLst>
      <p:ext uri="{BB962C8B-B14F-4D97-AF65-F5344CB8AC3E}">
        <p14:creationId xmlns:p14="http://schemas.microsoft.com/office/powerpoint/2010/main" val="12985304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8F73FC9-05A9-4FF6-9802-9BD6577B6C10}" type="datetimeFigureOut">
              <a:rPr lang="tr-TR" smtClean="0"/>
              <a:t>13.11.2017</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B6377796-896E-4BB9-8239-260E9FEF119F}" type="slidenum">
              <a:rPr lang="tr-TR" smtClean="0"/>
              <a:t>‹#›</a:t>
            </a:fld>
            <a:endParaRPr lang="tr-TR"/>
          </a:p>
        </p:txBody>
      </p:sp>
    </p:spTree>
    <p:extLst>
      <p:ext uri="{BB962C8B-B14F-4D97-AF65-F5344CB8AC3E}">
        <p14:creationId xmlns:p14="http://schemas.microsoft.com/office/powerpoint/2010/main" val="22097741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085012" y="685800"/>
            <a:ext cx="3657600" cy="1371600"/>
          </a:xfrm>
        </p:spPr>
        <p:txBody>
          <a:bodyPr anchor="b">
            <a:normAutofit/>
          </a:bodyPr>
          <a:lstStyle>
            <a:lvl1pPr algn="l">
              <a:defRPr sz="2400" b="0"/>
            </a:lvl1pPr>
          </a:lstStyle>
          <a:p>
            <a:r>
              <a:rPr lang="tr-TR" smtClean="0"/>
              <a:t>Asıl başlık stili için tıklatın</a:t>
            </a:r>
            <a:endParaRPr lang="en-US" dirty="0"/>
          </a:p>
        </p:txBody>
      </p:sp>
      <p:sp>
        <p:nvSpPr>
          <p:cNvPr id="3" name="Content Placeholder 2"/>
          <p:cNvSpPr>
            <a:spLocks noGrp="1"/>
          </p:cNvSpPr>
          <p:nvPr>
            <p:ph idx="1"/>
          </p:nvPr>
        </p:nvSpPr>
        <p:spPr>
          <a:xfrm>
            <a:off x="684212" y="685800"/>
            <a:ext cx="5943601" cy="5308600"/>
          </a:xfrm>
        </p:spPr>
        <p:txBody>
          <a:bodyPr anchor="ct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7085012" y="2209799"/>
            <a:ext cx="3657600" cy="2091267"/>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28F73FC9-05A9-4FF6-9802-9BD6577B6C10}" type="datetimeFigureOut">
              <a:rPr lang="tr-TR" smtClean="0"/>
              <a:t>13.11.2017</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B6377796-896E-4BB9-8239-260E9FEF119F}" type="slidenum">
              <a:rPr lang="tr-TR" smtClean="0"/>
              <a:t>‹#›</a:t>
            </a:fld>
            <a:endParaRPr lang="tr-TR"/>
          </a:p>
        </p:txBody>
      </p:sp>
    </p:spTree>
    <p:extLst>
      <p:ext uri="{BB962C8B-B14F-4D97-AF65-F5344CB8AC3E}">
        <p14:creationId xmlns:p14="http://schemas.microsoft.com/office/powerpoint/2010/main" val="42575066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4722812" y="1447800"/>
            <a:ext cx="6019800" cy="1143000"/>
          </a:xfrm>
        </p:spPr>
        <p:txBody>
          <a:bodyPr anchor="b">
            <a:normAutofit/>
          </a:bodyPr>
          <a:lstStyle>
            <a:lvl1pPr algn="l">
              <a:defRPr sz="2800" b="0"/>
            </a:lvl1pPr>
          </a:lstStyle>
          <a:p>
            <a:r>
              <a:rPr lang="tr-TR" smtClean="0"/>
              <a:t>Asıl başlık stili için tıklatın</a:t>
            </a:r>
            <a:endParaRPr lang="en-US" dirty="0"/>
          </a:p>
        </p:txBody>
      </p:sp>
      <p:sp>
        <p:nvSpPr>
          <p:cNvPr id="14" name="Picture Placeholder 2"/>
          <p:cNvSpPr>
            <a:spLocks noGrp="1" noChangeAspect="1"/>
          </p:cNvSpPr>
          <p:nvPr>
            <p:ph type="pic" idx="1"/>
          </p:nvPr>
        </p:nvSpPr>
        <p:spPr>
          <a:xfrm>
            <a:off x="989012" y="914400"/>
            <a:ext cx="3280974" cy="45720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4722812" y="2777066"/>
            <a:ext cx="6021388" cy="2048933"/>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28F73FC9-05A9-4FF6-9802-9BD6577B6C10}" type="datetimeFigureOut">
              <a:rPr lang="tr-TR" smtClean="0"/>
              <a:t>13.11.2017</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B6377796-896E-4BB9-8239-260E9FEF119F}" type="slidenum">
              <a:rPr lang="tr-TR" smtClean="0"/>
              <a:t>‹#›</a:t>
            </a:fld>
            <a:endParaRPr lang="tr-TR"/>
          </a:p>
        </p:txBody>
      </p:sp>
    </p:spTree>
    <p:extLst>
      <p:ext uri="{BB962C8B-B14F-4D97-AF65-F5344CB8AC3E}">
        <p14:creationId xmlns:p14="http://schemas.microsoft.com/office/powerpoint/2010/main" val="289615972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7" name="Group 6"/>
          <p:cNvGrpSpPr/>
          <p:nvPr/>
        </p:nvGrpSpPr>
        <p:grpSpPr>
          <a:xfrm>
            <a:off x="9206969" y="2963333"/>
            <a:ext cx="2981858" cy="3208867"/>
            <a:chOff x="9206969" y="2963333"/>
            <a:chExt cx="2981858" cy="3208867"/>
          </a:xfrm>
        </p:grpSpPr>
        <p:cxnSp>
          <p:nvCxnSpPr>
            <p:cNvPr id="8" name="Straight Connector 7"/>
            <p:cNvCxnSpPr/>
            <p:nvPr/>
          </p:nvCxnSpPr>
          <p:spPr>
            <a:xfrm flipH="1">
              <a:off x="11276012" y="2963333"/>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H="1">
              <a:off x="9206969" y="3190344"/>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H="1">
              <a:off x="10292292" y="3285067"/>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flipH="1">
              <a:off x="10443103" y="3131080"/>
              <a:ext cx="1745722" cy="174572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H="1">
              <a:off x="10918826" y="3683001"/>
              <a:ext cx="1270001" cy="1269999"/>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Placeholder 1"/>
          <p:cNvSpPr>
            <a:spLocks noGrp="1"/>
          </p:cNvSpPr>
          <p:nvPr>
            <p:ph type="title"/>
          </p:nvPr>
        </p:nvSpPr>
        <p:spPr>
          <a:xfrm>
            <a:off x="684212" y="4487332"/>
            <a:ext cx="8534400" cy="1507067"/>
          </a:xfrm>
          <a:prstGeom prst="rect">
            <a:avLst/>
          </a:prstGeom>
          <a:effectLst/>
        </p:spPr>
        <p:txBody>
          <a:bodyPr vert="horz" lIns="91440" tIns="45720" rIns="91440" bIns="45720" rtlCol="0" anchor="ctr">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684212" y="685800"/>
            <a:ext cx="8534400" cy="3615267"/>
          </a:xfrm>
          <a:prstGeom prst="rect">
            <a:avLst/>
          </a:prstGeom>
        </p:spPr>
        <p:txBody>
          <a:bodyPr vert="horz" lIns="91440" tIns="45720" rIns="91440" bIns="45720" rtlCol="0" anchor="ct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9904412" y="6172200"/>
            <a:ext cx="1600200" cy="365125"/>
          </a:xfrm>
          <a:prstGeom prst="rect">
            <a:avLst/>
          </a:prstGeom>
        </p:spPr>
        <p:txBody>
          <a:bodyPr vert="horz" lIns="91440" tIns="45720" rIns="91440" bIns="45720" rtlCol="0" anchor="t"/>
          <a:lstStyle>
            <a:lvl1pPr algn="r">
              <a:defRPr sz="1000" b="0" i="0">
                <a:solidFill>
                  <a:schemeClr val="bg2">
                    <a:lumMod val="50000"/>
                  </a:schemeClr>
                </a:solidFill>
                <a:effectLst/>
                <a:latin typeface="+mn-lt"/>
              </a:defRPr>
            </a:lvl1pPr>
          </a:lstStyle>
          <a:p>
            <a:fld id="{28F73FC9-05A9-4FF6-9802-9BD6577B6C10}" type="datetimeFigureOut">
              <a:rPr lang="tr-TR" smtClean="0"/>
              <a:t>13.11.2017</a:t>
            </a:fld>
            <a:endParaRPr lang="tr-TR"/>
          </a:p>
        </p:txBody>
      </p:sp>
      <p:sp>
        <p:nvSpPr>
          <p:cNvPr id="5" name="Footer Placeholder 4"/>
          <p:cNvSpPr>
            <a:spLocks noGrp="1"/>
          </p:cNvSpPr>
          <p:nvPr>
            <p:ph type="ftr" sz="quarter" idx="3"/>
          </p:nvPr>
        </p:nvSpPr>
        <p:spPr>
          <a:xfrm>
            <a:off x="684212" y="6172200"/>
            <a:ext cx="7543800" cy="365125"/>
          </a:xfrm>
          <a:prstGeom prst="rect">
            <a:avLst/>
          </a:prstGeom>
        </p:spPr>
        <p:txBody>
          <a:bodyPr vert="horz" lIns="91440" tIns="45720" rIns="91440" bIns="45720" rtlCol="0" anchor="t"/>
          <a:lstStyle>
            <a:lvl1pPr algn="l">
              <a:defRPr sz="1000" b="0" i="0">
                <a:solidFill>
                  <a:schemeClr val="bg2">
                    <a:lumMod val="50000"/>
                  </a:schemeClr>
                </a:solidFill>
                <a:effectLst/>
                <a:latin typeface="+mn-lt"/>
              </a:defRPr>
            </a:lvl1pPr>
          </a:lstStyle>
          <a:p>
            <a:endParaRPr lang="tr-TR"/>
          </a:p>
        </p:txBody>
      </p:sp>
      <p:sp>
        <p:nvSpPr>
          <p:cNvPr id="6" name="Slide Number Placeholder 5"/>
          <p:cNvSpPr>
            <a:spLocks noGrp="1"/>
          </p:cNvSpPr>
          <p:nvPr>
            <p:ph type="sldNum" sz="quarter" idx="4"/>
          </p:nvPr>
        </p:nvSpPr>
        <p:spPr>
          <a:xfrm>
            <a:off x="10363200" y="5578475"/>
            <a:ext cx="1142245" cy="669925"/>
          </a:xfrm>
          <a:prstGeom prst="rect">
            <a:avLst/>
          </a:prstGeom>
        </p:spPr>
        <p:txBody>
          <a:bodyPr vert="horz" lIns="91440" tIns="45720" rIns="91440" bIns="45720" rtlCol="0" anchor="b"/>
          <a:lstStyle>
            <a:lvl1pPr algn="r">
              <a:defRPr sz="3200" b="0" i="0">
                <a:solidFill>
                  <a:schemeClr val="bg2">
                    <a:lumMod val="50000"/>
                  </a:schemeClr>
                </a:solidFill>
                <a:effectLst/>
                <a:latin typeface="+mn-lt"/>
              </a:defRPr>
            </a:lvl1pPr>
          </a:lstStyle>
          <a:p>
            <a:fld id="{B6377796-896E-4BB9-8239-260E9FEF119F}" type="slidenum">
              <a:rPr lang="tr-TR" smtClean="0"/>
              <a:t>‹#›</a:t>
            </a:fld>
            <a:endParaRPr lang="tr-TR"/>
          </a:p>
        </p:txBody>
      </p:sp>
    </p:spTree>
    <p:extLst>
      <p:ext uri="{BB962C8B-B14F-4D97-AF65-F5344CB8AC3E}">
        <p14:creationId xmlns:p14="http://schemas.microsoft.com/office/powerpoint/2010/main" val="304725035"/>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en-US" i="1" dirty="0"/>
              <a:t> </a:t>
            </a:r>
            <a:endParaRPr lang="tr-TR" dirty="0"/>
          </a:p>
          <a:p>
            <a:r>
              <a:rPr lang="en-US" b="1" dirty="0"/>
              <a:t>TEBLİĞ İMKANSIZLIĞI VE TEBELLÜĞDEN İMTİNA</a:t>
            </a:r>
            <a:endParaRPr lang="tr-TR" dirty="0"/>
          </a:p>
          <a:p>
            <a:endParaRPr lang="tr-TR" dirty="0"/>
          </a:p>
        </p:txBody>
      </p:sp>
    </p:spTree>
    <p:extLst>
      <p:ext uri="{BB962C8B-B14F-4D97-AF65-F5344CB8AC3E}">
        <p14:creationId xmlns:p14="http://schemas.microsoft.com/office/powerpoint/2010/main" val="363263767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r>
              <a:rPr lang="tr-TR" dirty="0" smtClean="0"/>
              <a:t>Kendisine </a:t>
            </a:r>
            <a:r>
              <a:rPr lang="tr-TR" dirty="0"/>
              <a:t>tebligat yapılacak kimse veya yukarıdaki maddeler mucibince tebligat yapılabilecek kimselerden hiçbiri gösterilen adreste bulunmaz veya tebellüğden imtina ederse, tebliğ memuru tebliğ olunacak evrakı, o yerin muhtar veya ihtiyar heyeti azasından birine veyahut zabıta amir veya memurlarına imza mukabilinde teslim eder ve tesellüm edenin adresini ihtiva eden ihbarnameyi gösterilen adresteki binanın kapısına yapıştırmakla beraber, adreste bulunmama halinde tebliğ olunacak şahsa keyfiyetin haber verilmesini de mümkün oldukça en yakın komşularından birine, varsa yönetici veya kapıcıya da bildirilir. İhbarnamenin kapıya yapıştırıldığı tarih, tebliğ tarihi sayılır</a:t>
            </a:r>
          </a:p>
        </p:txBody>
      </p:sp>
    </p:spTree>
    <p:extLst>
      <p:ext uri="{BB962C8B-B14F-4D97-AF65-F5344CB8AC3E}">
        <p14:creationId xmlns:p14="http://schemas.microsoft.com/office/powerpoint/2010/main" val="258011342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en-US" dirty="0" err="1"/>
              <a:t>Gösterilen</a:t>
            </a:r>
            <a:r>
              <a:rPr lang="en-US" dirty="0"/>
              <a:t> </a:t>
            </a:r>
            <a:r>
              <a:rPr lang="en-US" dirty="0" err="1"/>
              <a:t>adres</a:t>
            </a:r>
            <a:r>
              <a:rPr lang="en-US" dirty="0"/>
              <a:t> </a:t>
            </a:r>
            <a:r>
              <a:rPr lang="en-US" dirty="0" err="1"/>
              <a:t>muhatabın</a:t>
            </a:r>
            <a:r>
              <a:rPr lang="en-US" dirty="0"/>
              <a:t> </a:t>
            </a:r>
            <a:r>
              <a:rPr lang="en-US" dirty="0" err="1"/>
              <a:t>adres</a:t>
            </a:r>
            <a:r>
              <a:rPr lang="en-US" dirty="0"/>
              <a:t> </a:t>
            </a:r>
            <a:r>
              <a:rPr lang="en-US" dirty="0" err="1"/>
              <a:t>kayıt</a:t>
            </a:r>
            <a:r>
              <a:rPr lang="en-US" dirty="0"/>
              <a:t> </a:t>
            </a:r>
            <a:r>
              <a:rPr lang="en-US" dirty="0" err="1"/>
              <a:t>sistemindeki</a:t>
            </a:r>
            <a:r>
              <a:rPr lang="en-US" dirty="0"/>
              <a:t> </a:t>
            </a:r>
            <a:r>
              <a:rPr lang="en-US" dirty="0" err="1"/>
              <a:t>adresi</a:t>
            </a:r>
            <a:r>
              <a:rPr lang="en-US" dirty="0"/>
              <a:t> </a:t>
            </a:r>
            <a:r>
              <a:rPr lang="en-US" dirty="0" err="1"/>
              <a:t>olup</a:t>
            </a:r>
            <a:r>
              <a:rPr lang="en-US" dirty="0"/>
              <a:t>, </a:t>
            </a:r>
            <a:r>
              <a:rPr lang="en-US" dirty="0" err="1"/>
              <a:t>muhatap</a:t>
            </a:r>
            <a:r>
              <a:rPr lang="en-US" dirty="0"/>
              <a:t> o </a:t>
            </a:r>
            <a:r>
              <a:rPr lang="en-US" dirty="0" err="1"/>
              <a:t>adreste</a:t>
            </a:r>
            <a:r>
              <a:rPr lang="en-US" dirty="0"/>
              <a:t> </a:t>
            </a:r>
            <a:r>
              <a:rPr lang="en-US" dirty="0" err="1"/>
              <a:t>hiç</a:t>
            </a:r>
            <a:r>
              <a:rPr lang="en-US" dirty="0"/>
              <a:t> </a:t>
            </a:r>
            <a:r>
              <a:rPr lang="en-US" dirty="0" err="1"/>
              <a:t>oturmamış</a:t>
            </a:r>
            <a:r>
              <a:rPr lang="en-US" dirty="0"/>
              <a:t> </a:t>
            </a:r>
            <a:r>
              <a:rPr lang="en-US" dirty="0" err="1"/>
              <a:t>veya</a:t>
            </a:r>
            <a:r>
              <a:rPr lang="en-US" dirty="0"/>
              <a:t> o </a:t>
            </a:r>
            <a:r>
              <a:rPr lang="en-US" dirty="0" err="1"/>
              <a:t>adresten</a:t>
            </a:r>
            <a:r>
              <a:rPr lang="en-US" dirty="0"/>
              <a:t> </a:t>
            </a:r>
            <a:r>
              <a:rPr lang="en-US" dirty="0" err="1"/>
              <a:t>sürekli</a:t>
            </a:r>
            <a:r>
              <a:rPr lang="en-US" dirty="0"/>
              <a:t> </a:t>
            </a:r>
            <a:r>
              <a:rPr lang="en-US" dirty="0" err="1"/>
              <a:t>olarak</a:t>
            </a:r>
            <a:r>
              <a:rPr lang="en-US" dirty="0"/>
              <a:t> </a:t>
            </a:r>
            <a:r>
              <a:rPr lang="en-US" dirty="0" err="1"/>
              <a:t>ayrılmış</a:t>
            </a:r>
            <a:r>
              <a:rPr lang="en-US" dirty="0"/>
              <a:t> </a:t>
            </a:r>
            <a:r>
              <a:rPr lang="en-US" dirty="0" err="1"/>
              <a:t>olsa</a:t>
            </a:r>
            <a:r>
              <a:rPr lang="en-US" dirty="0"/>
              <a:t> </a:t>
            </a:r>
            <a:r>
              <a:rPr lang="en-US" dirty="0" err="1"/>
              <a:t>dahi</a:t>
            </a:r>
            <a:r>
              <a:rPr lang="en-US" dirty="0"/>
              <a:t>, </a:t>
            </a:r>
            <a:r>
              <a:rPr lang="en-US" dirty="0" err="1"/>
              <a:t>tebliğ</a:t>
            </a:r>
            <a:r>
              <a:rPr lang="en-US" dirty="0"/>
              <a:t> </a:t>
            </a:r>
            <a:r>
              <a:rPr lang="en-US" dirty="0" err="1"/>
              <a:t>memuru</a:t>
            </a:r>
            <a:r>
              <a:rPr lang="en-US" dirty="0"/>
              <a:t> </a:t>
            </a:r>
            <a:r>
              <a:rPr lang="en-US" dirty="0" err="1"/>
              <a:t>tebliğ</a:t>
            </a:r>
            <a:r>
              <a:rPr lang="en-US" dirty="0"/>
              <a:t> </a:t>
            </a:r>
            <a:r>
              <a:rPr lang="en-US" dirty="0" err="1"/>
              <a:t>olunacak</a:t>
            </a:r>
            <a:r>
              <a:rPr lang="en-US" dirty="0"/>
              <a:t> </a:t>
            </a:r>
            <a:r>
              <a:rPr lang="en-US" dirty="0" err="1"/>
              <a:t>evrakı</a:t>
            </a:r>
            <a:r>
              <a:rPr lang="en-US" dirty="0"/>
              <a:t>, o </a:t>
            </a:r>
            <a:r>
              <a:rPr lang="en-US" dirty="0" err="1"/>
              <a:t>yerin</a:t>
            </a:r>
            <a:r>
              <a:rPr lang="en-US" dirty="0"/>
              <a:t> </a:t>
            </a:r>
            <a:r>
              <a:rPr lang="en-US" dirty="0" err="1"/>
              <a:t>muhtar</a:t>
            </a:r>
            <a:r>
              <a:rPr lang="en-US" dirty="0"/>
              <a:t> </a:t>
            </a:r>
            <a:r>
              <a:rPr lang="en-US" dirty="0" err="1"/>
              <a:t>veya</a:t>
            </a:r>
            <a:r>
              <a:rPr lang="en-US" dirty="0"/>
              <a:t> </a:t>
            </a:r>
            <a:r>
              <a:rPr lang="en-US" dirty="0" err="1"/>
              <a:t>ihtiyar</a:t>
            </a:r>
            <a:r>
              <a:rPr lang="en-US" dirty="0"/>
              <a:t> </a:t>
            </a:r>
            <a:r>
              <a:rPr lang="en-US" dirty="0" err="1"/>
              <a:t>heyeti</a:t>
            </a:r>
            <a:r>
              <a:rPr lang="en-US" dirty="0"/>
              <a:t> </a:t>
            </a:r>
            <a:r>
              <a:rPr lang="en-US" dirty="0" err="1"/>
              <a:t>azasından</a:t>
            </a:r>
            <a:r>
              <a:rPr lang="en-US" dirty="0"/>
              <a:t> </a:t>
            </a:r>
            <a:r>
              <a:rPr lang="en-US" dirty="0" err="1"/>
              <a:t>birine</a:t>
            </a:r>
            <a:r>
              <a:rPr lang="en-US" dirty="0"/>
              <a:t> </a:t>
            </a:r>
            <a:r>
              <a:rPr lang="en-US" dirty="0" err="1"/>
              <a:t>veyahut</a:t>
            </a:r>
            <a:r>
              <a:rPr lang="en-US" dirty="0"/>
              <a:t> </a:t>
            </a:r>
            <a:r>
              <a:rPr lang="en-US" dirty="0" err="1"/>
              <a:t>zabıta</a:t>
            </a:r>
            <a:r>
              <a:rPr lang="en-US" dirty="0"/>
              <a:t> </a:t>
            </a:r>
            <a:r>
              <a:rPr lang="en-US" dirty="0" err="1"/>
              <a:t>amir</a:t>
            </a:r>
            <a:r>
              <a:rPr lang="en-US" dirty="0"/>
              <a:t> </a:t>
            </a:r>
            <a:r>
              <a:rPr lang="en-US" dirty="0" err="1"/>
              <a:t>veya</a:t>
            </a:r>
            <a:r>
              <a:rPr lang="en-US" dirty="0"/>
              <a:t> </a:t>
            </a:r>
            <a:r>
              <a:rPr lang="en-US" dirty="0" err="1"/>
              <a:t>memurlarına</a:t>
            </a:r>
            <a:r>
              <a:rPr lang="en-US" dirty="0"/>
              <a:t> </a:t>
            </a:r>
            <a:r>
              <a:rPr lang="en-US" dirty="0" err="1"/>
              <a:t>imza</a:t>
            </a:r>
            <a:r>
              <a:rPr lang="en-US" dirty="0"/>
              <a:t> </a:t>
            </a:r>
            <a:r>
              <a:rPr lang="en-US" dirty="0" err="1"/>
              <a:t>karşılığında</a:t>
            </a:r>
            <a:r>
              <a:rPr lang="en-US" dirty="0"/>
              <a:t> </a:t>
            </a:r>
            <a:r>
              <a:rPr lang="en-US" dirty="0" err="1"/>
              <a:t>teslim</a:t>
            </a:r>
            <a:r>
              <a:rPr lang="en-US" dirty="0"/>
              <a:t> </a:t>
            </a:r>
            <a:r>
              <a:rPr lang="en-US" dirty="0" err="1"/>
              <a:t>eder</a:t>
            </a:r>
            <a:r>
              <a:rPr lang="en-US" dirty="0"/>
              <a:t> </a:t>
            </a:r>
            <a:r>
              <a:rPr lang="en-US" dirty="0" err="1"/>
              <a:t>ve</a:t>
            </a:r>
            <a:r>
              <a:rPr lang="en-US" dirty="0"/>
              <a:t> </a:t>
            </a:r>
            <a:r>
              <a:rPr lang="en-US" dirty="0" err="1"/>
              <a:t>tesellüm</a:t>
            </a:r>
            <a:r>
              <a:rPr lang="en-US" dirty="0"/>
              <a:t> </a:t>
            </a:r>
            <a:r>
              <a:rPr lang="en-US" dirty="0" err="1"/>
              <a:t>edenin</a:t>
            </a:r>
            <a:r>
              <a:rPr lang="en-US" dirty="0"/>
              <a:t> </a:t>
            </a:r>
            <a:r>
              <a:rPr lang="en-US" dirty="0" err="1"/>
              <a:t>adresini</a:t>
            </a:r>
            <a:r>
              <a:rPr lang="en-US" dirty="0"/>
              <a:t> </a:t>
            </a:r>
            <a:r>
              <a:rPr lang="en-US" dirty="0" err="1"/>
              <a:t>ihtiva</a:t>
            </a:r>
            <a:r>
              <a:rPr lang="en-US" dirty="0"/>
              <a:t> </a:t>
            </a:r>
            <a:r>
              <a:rPr lang="en-US" dirty="0" err="1"/>
              <a:t>eden</a:t>
            </a:r>
            <a:r>
              <a:rPr lang="en-US" dirty="0"/>
              <a:t> </a:t>
            </a:r>
            <a:r>
              <a:rPr lang="en-US" dirty="0" err="1"/>
              <a:t>ihbarnameyi</a:t>
            </a:r>
            <a:r>
              <a:rPr lang="en-US" dirty="0"/>
              <a:t> </a:t>
            </a:r>
            <a:r>
              <a:rPr lang="en-US" dirty="0" err="1"/>
              <a:t>gösterilen</a:t>
            </a:r>
            <a:r>
              <a:rPr lang="en-US" dirty="0"/>
              <a:t> </a:t>
            </a:r>
            <a:r>
              <a:rPr lang="en-US" dirty="0" err="1"/>
              <a:t>adresteki</a:t>
            </a:r>
            <a:r>
              <a:rPr lang="en-US" dirty="0"/>
              <a:t> </a:t>
            </a:r>
            <a:r>
              <a:rPr lang="en-US" dirty="0" err="1"/>
              <a:t>binanın</a:t>
            </a:r>
            <a:r>
              <a:rPr lang="en-US" dirty="0"/>
              <a:t> </a:t>
            </a:r>
            <a:r>
              <a:rPr lang="en-US" dirty="0" err="1"/>
              <a:t>kapısına</a:t>
            </a:r>
            <a:r>
              <a:rPr lang="en-US" dirty="0"/>
              <a:t> </a:t>
            </a:r>
            <a:r>
              <a:rPr lang="en-US" dirty="0" err="1"/>
              <a:t>yapıştırır</a:t>
            </a:r>
            <a:r>
              <a:rPr lang="en-US" dirty="0"/>
              <a:t>. </a:t>
            </a:r>
            <a:r>
              <a:rPr lang="en-US" dirty="0" err="1"/>
              <a:t>İhbarnamenin</a:t>
            </a:r>
            <a:r>
              <a:rPr lang="en-US" dirty="0"/>
              <a:t> </a:t>
            </a:r>
            <a:r>
              <a:rPr lang="en-US" dirty="0" err="1"/>
              <a:t>kapıya</a:t>
            </a:r>
            <a:r>
              <a:rPr lang="en-US" dirty="0"/>
              <a:t> </a:t>
            </a:r>
            <a:r>
              <a:rPr lang="en-US" dirty="0" err="1"/>
              <a:t>yapıştırıldığı</a:t>
            </a:r>
            <a:r>
              <a:rPr lang="en-US" dirty="0"/>
              <a:t> </a:t>
            </a:r>
            <a:r>
              <a:rPr lang="en-US" dirty="0" err="1"/>
              <a:t>tarih</a:t>
            </a:r>
            <a:r>
              <a:rPr lang="en-US" dirty="0"/>
              <a:t>, </a:t>
            </a:r>
            <a:r>
              <a:rPr lang="en-US" dirty="0" err="1"/>
              <a:t>tebliğ</a:t>
            </a:r>
            <a:r>
              <a:rPr lang="en-US" dirty="0"/>
              <a:t> </a:t>
            </a:r>
            <a:r>
              <a:rPr lang="en-US" dirty="0" err="1"/>
              <a:t>tarihi</a:t>
            </a:r>
            <a:r>
              <a:rPr lang="en-US" dirty="0"/>
              <a:t> </a:t>
            </a:r>
            <a:r>
              <a:rPr lang="en-US" dirty="0" err="1"/>
              <a:t>sayılır</a:t>
            </a:r>
            <a:r>
              <a:rPr lang="en-US" dirty="0"/>
              <a:t>.</a:t>
            </a:r>
            <a:endParaRPr lang="tr-TR" dirty="0"/>
          </a:p>
          <a:p>
            <a:endParaRPr lang="tr-TR" dirty="0"/>
          </a:p>
        </p:txBody>
      </p:sp>
    </p:spTree>
    <p:extLst>
      <p:ext uri="{BB962C8B-B14F-4D97-AF65-F5344CB8AC3E}">
        <p14:creationId xmlns:p14="http://schemas.microsoft.com/office/powerpoint/2010/main" val="2807162699"/>
      </p:ext>
    </p:extLst>
  </p:cSld>
  <p:clrMapOvr>
    <a:masterClrMapping/>
  </p:clrMapOvr>
</p:sld>
</file>

<file path=ppt/theme/theme1.xml><?xml version="1.0" encoding="utf-8"?>
<a:theme xmlns:a="http://schemas.openxmlformats.org/drawingml/2006/main" name="Dilim">
  <a:themeElements>
    <a:clrScheme name="Dilim">
      <a:dk1>
        <a:sysClr val="windowText" lastClr="000000"/>
      </a:dk1>
      <a:lt1>
        <a:sysClr val="window" lastClr="FFFFFF"/>
      </a:lt1>
      <a:dk2>
        <a:srgbClr val="146194"/>
      </a:dk2>
      <a:lt2>
        <a:srgbClr val="76DBF4"/>
      </a:lt2>
      <a:accent1>
        <a:srgbClr val="052F61"/>
      </a:accent1>
      <a:accent2>
        <a:srgbClr val="A50E82"/>
      </a:accent2>
      <a:accent3>
        <a:srgbClr val="14967C"/>
      </a:accent3>
      <a:accent4>
        <a:srgbClr val="6A9E1F"/>
      </a:accent4>
      <a:accent5>
        <a:srgbClr val="E87D37"/>
      </a:accent5>
      <a:accent6>
        <a:srgbClr val="C62324"/>
      </a:accent6>
      <a:hlink>
        <a:srgbClr val="0D2E46"/>
      </a:hlink>
      <a:folHlink>
        <a:srgbClr val="356A95"/>
      </a:folHlink>
    </a:clrScheme>
    <a:fontScheme name="Dilim">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ilim">
      <a:fillStyleLst>
        <a:solidFill>
          <a:schemeClr val="phClr"/>
        </a:solidFill>
        <a:gradFill rotWithShape="1">
          <a:gsLst>
            <a:gs pos="0">
              <a:schemeClr val="phClr">
                <a:tint val="62000"/>
                <a:hueMod val="94000"/>
                <a:satMod val="140000"/>
                <a:lumMod val="110000"/>
              </a:schemeClr>
            </a:gs>
            <a:gs pos="100000">
              <a:schemeClr val="phClr">
                <a:tint val="84000"/>
                <a:satMod val="160000"/>
              </a:schemeClr>
            </a:gs>
          </a:gsLst>
          <a:lin ang="5400000" scaled="0"/>
        </a:gradFill>
        <a:gradFill rotWithShape="1">
          <a:gsLst>
            <a:gs pos="0">
              <a:schemeClr val="phClr">
                <a:tint val="98000"/>
                <a:hueMod val="94000"/>
                <a:satMod val="130000"/>
                <a:lumMod val="128000"/>
              </a:schemeClr>
            </a:gs>
            <a:gs pos="100000">
              <a:schemeClr val="phClr">
                <a:shade val="94000"/>
                <a:lumMod val="88000"/>
              </a:schemeClr>
            </a:gs>
          </a:gsLst>
          <a:lin ang="5400000" scaled="0"/>
        </a:gradFill>
      </a:fillStyleLst>
      <a:lnStyleLst>
        <a:ln w="9525" cap="rnd" cmpd="sng" algn="ctr">
          <a:solidFill>
            <a:schemeClr val="phClr">
              <a:tint val="76000"/>
              <a:alpha val="60000"/>
              <a:hueMod val="94000"/>
            </a:schemeClr>
          </a:solidFill>
          <a:prstDash val="solid"/>
        </a:ln>
        <a:ln w="15875" cap="rnd" cmpd="sng" algn="ctr">
          <a:solidFill>
            <a:schemeClr val="phClr">
              <a:hueMod val="94000"/>
            </a:schemeClr>
          </a:solidFill>
          <a:prstDash val="solid"/>
        </a:ln>
        <a:ln w="28575" cap="rnd"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a:effectStyle>
      </a:effectStyleLst>
      <a:bgFillStyleLst>
        <a:solidFill>
          <a:schemeClr val="phClr"/>
        </a:solidFill>
        <a:gradFill rotWithShape="1">
          <a:gsLst>
            <a:gs pos="10000">
              <a:schemeClr val="phClr">
                <a:tint val="97000"/>
                <a:hueMod val="92000"/>
                <a:satMod val="169000"/>
                <a:lumMod val="164000"/>
              </a:schemeClr>
            </a:gs>
            <a:gs pos="100000">
              <a:schemeClr val="phClr">
                <a:shade val="96000"/>
                <a:satMod val="120000"/>
                <a:lumMod val="90000"/>
              </a:schemeClr>
            </a:gs>
          </a:gsLst>
          <a:lin ang="6120000" scaled="1"/>
        </a:gradFill>
        <a:gradFill rotWithShape="1">
          <a:gsLst>
            <a:gs pos="0">
              <a:schemeClr val="phClr">
                <a:tint val="97000"/>
                <a:hueMod val="92000"/>
                <a:satMod val="169000"/>
                <a:lumMod val="164000"/>
              </a:schemeClr>
            </a:gs>
            <a:gs pos="100000">
              <a:schemeClr val="phClr">
                <a:shade val="96000"/>
                <a:satMod val="120000"/>
                <a:lumMod val="90000"/>
              </a:schemeClr>
            </a:gs>
          </a:gsLst>
          <a:path path="circle">
            <a:fillToRect b="100000"/>
          </a:path>
        </a:gradFill>
      </a:bgFillStyleLst>
    </a:fmtScheme>
  </a:themeElements>
  <a:objectDefaults/>
  <a:extraClrSchemeLst/>
  <a:extLst>
    <a:ext uri="{05A4C25C-085E-4340-85A3-A5531E510DB2}">
      <thm15:themeFamily xmlns:thm15="http://schemas.microsoft.com/office/thememl/2012/main" name="Slice" id="{0507925B-6AC9-4358-8E18-C330545D08F8}" vid="{13FEC7C6-62A9-40C4-99D2-581AACACAA2F}"/>
    </a:ext>
  </a:extLst>
</a:theme>
</file>

<file path=docProps/app.xml><?xml version="1.0" encoding="utf-8"?>
<Properties xmlns="http://schemas.openxmlformats.org/officeDocument/2006/extended-properties" xmlns:vt="http://schemas.openxmlformats.org/officeDocument/2006/docPropsVTypes">
  <Template>Slice</Template>
  <TotalTime>0</TotalTime>
  <Words>157</Words>
  <Application>Microsoft Office PowerPoint</Application>
  <PresentationFormat>Geniş ekran</PresentationFormat>
  <Paragraphs>4</Paragraphs>
  <Slides>3</Slides>
  <Notes>0</Notes>
  <HiddenSlides>0</HiddenSlides>
  <MMClips>0</MMClips>
  <ScaleCrop>false</ScaleCrop>
  <HeadingPairs>
    <vt:vector size="6" baseType="variant">
      <vt:variant>
        <vt:lpstr>Kullanılan Yazı Tipleri</vt:lpstr>
      </vt:variant>
      <vt:variant>
        <vt:i4>2</vt:i4>
      </vt:variant>
      <vt:variant>
        <vt:lpstr>Tema</vt:lpstr>
      </vt:variant>
      <vt:variant>
        <vt:i4>1</vt:i4>
      </vt:variant>
      <vt:variant>
        <vt:lpstr>Slayt Başlıkları</vt:lpstr>
      </vt:variant>
      <vt:variant>
        <vt:i4>3</vt:i4>
      </vt:variant>
    </vt:vector>
  </HeadingPairs>
  <TitlesOfParts>
    <vt:vector size="6" baseType="lpstr">
      <vt:lpstr>Century Gothic</vt:lpstr>
      <vt:lpstr>Wingdings 3</vt:lpstr>
      <vt:lpstr>Dilim</vt:lpstr>
      <vt:lpstr>PowerPoint Sunusu</vt:lpstr>
      <vt:lpstr>PowerPoint Sunusu</vt:lpstr>
      <vt:lpstr>PowerPoint Sunusu</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Pelin Atila Yoruk</dc:creator>
  <cp:lastModifiedBy>Pelin Atila Yoruk</cp:lastModifiedBy>
  <cp:revision>1</cp:revision>
  <dcterms:created xsi:type="dcterms:W3CDTF">2017-11-13T18:17:13Z</dcterms:created>
  <dcterms:modified xsi:type="dcterms:W3CDTF">2017-11-13T18:17:36Z</dcterms:modified>
</cp:coreProperties>
</file>