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2" r:id="rId2"/>
    <p:sldId id="263" r:id="rId3"/>
    <p:sldId id="264" r:id="rId4"/>
    <p:sldId id="265" r:id="rId5"/>
    <p:sldId id="266" r:id="rId6"/>
    <p:sldId id="267" r:id="rId7"/>
    <p:sldId id="268" r:id="rId8"/>
    <p:sldId id="269" r:id="rId9"/>
    <p:sldId id="270" r:id="rId10"/>
    <p:sldId id="271" r:id="rId11"/>
    <p:sldId id="272" r:id="rId12"/>
    <p:sldId id="305" r:id="rId13"/>
    <p:sldId id="273" r:id="rId14"/>
    <p:sldId id="274" r:id="rId15"/>
    <p:sldId id="306" r:id="rId16"/>
    <p:sldId id="307"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0D66E-E2E1-4A74-88E8-EE4EF33F1AD0}" type="datetimeFigureOut">
              <a:rPr lang="tr-TR" smtClean="0"/>
              <a:pPr/>
              <a:t>25.10.2017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4DBA06-1762-400F-9BDA-51571B1276E7}" type="slidenum">
              <a:rPr lang="tr-TR" smtClean="0"/>
              <a:pPr/>
              <a:t>‹#›</a:t>
            </a:fld>
            <a:endParaRPr lang="tr-TR"/>
          </a:p>
        </p:txBody>
      </p:sp>
    </p:spTree>
    <p:extLst>
      <p:ext uri="{BB962C8B-B14F-4D97-AF65-F5344CB8AC3E}">
        <p14:creationId xmlns:p14="http://schemas.microsoft.com/office/powerpoint/2010/main" val="2773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2144360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1126840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255460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181401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873271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325882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3730399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145778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4242452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1577069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3348039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5D573-C7DB-458A-97A4-D2A890F28307}" type="datetimeFigureOut">
              <a:rPr lang="tr-TR" smtClean="0"/>
              <a:pPr/>
              <a:t>25.10.2017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32AC5-8EE3-419B-B2FE-C1E00DC3DB0F}" type="slidenum">
              <a:rPr lang="tr-TR" smtClean="0"/>
              <a:pPr/>
              <a:t>‹#›</a:t>
            </a:fld>
            <a:endParaRPr lang="tr-TR"/>
          </a:p>
        </p:txBody>
      </p:sp>
    </p:spTree>
    <p:extLst>
      <p:ext uri="{BB962C8B-B14F-4D97-AF65-F5344CB8AC3E}">
        <p14:creationId xmlns:p14="http://schemas.microsoft.com/office/powerpoint/2010/main" val="1921662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Unvan 1"/>
          <p:cNvSpPr>
            <a:spLocks noGrp="1"/>
          </p:cNvSpPr>
          <p:nvPr>
            <p:ph type="title"/>
          </p:nvPr>
        </p:nvSpPr>
        <p:spPr>
          <a:xfrm>
            <a:off x="1692323" y="1736284"/>
            <a:ext cx="9095546" cy="3776662"/>
          </a:xfrm>
        </p:spPr>
        <p:txBody>
          <a:bodyPr>
            <a:normAutofit fontScale="90000"/>
          </a:bodyPr>
          <a:lstStyle/>
          <a:p>
            <a:pPr algn="ctr"/>
            <a:r>
              <a:rPr lang="tr-TR" altLang="tr-TR" dirty="0" smtClean="0"/>
              <a:t/>
            </a:r>
            <a:br>
              <a:rPr lang="tr-TR" altLang="tr-TR" dirty="0" smtClean="0"/>
            </a:br>
            <a:r>
              <a:rPr lang="tr-TR" altLang="tr-TR" b="1" dirty="0" smtClean="0"/>
              <a:t>Su Ayak İzi ve Sanal Su</a:t>
            </a:r>
            <a:r>
              <a:rPr lang="tr-TR" altLang="tr-TR" dirty="0" smtClean="0"/>
              <a:t/>
            </a:r>
            <a:br>
              <a:rPr lang="tr-TR" altLang="tr-TR" dirty="0" smtClean="0"/>
            </a:br>
            <a:r>
              <a:rPr lang="tr-TR" altLang="tr-TR" sz="3600" i="1" dirty="0" smtClean="0"/>
              <a:t>(48015017)</a:t>
            </a:r>
            <a:br>
              <a:rPr lang="tr-TR" altLang="tr-TR" sz="3600" i="1" dirty="0" smtClean="0"/>
            </a:br>
            <a:r>
              <a:rPr lang="tr-TR" altLang="tr-TR" sz="3600" i="1" dirty="0" smtClean="0"/>
              <a:t/>
            </a:r>
            <a:br>
              <a:rPr lang="tr-TR" altLang="tr-TR" sz="3600" i="1" dirty="0" smtClean="0"/>
            </a:br>
            <a:r>
              <a:rPr lang="tr-TR" altLang="tr-TR" sz="2700" i="1" dirty="0" smtClean="0"/>
              <a:t>Dersin bu bölümü, WWF Türkiye, Orman ve Su İşleri Bakanlığı, </a:t>
            </a:r>
            <a:r>
              <a:rPr lang="tr-TR" altLang="tr-TR" sz="2700" i="1" dirty="0" err="1" smtClean="0"/>
              <a:t>Omo</a:t>
            </a:r>
            <a:r>
              <a:rPr lang="tr-TR" altLang="tr-TR" sz="2700" i="1" dirty="0" smtClean="0"/>
              <a:t> ve </a:t>
            </a:r>
            <a:r>
              <a:rPr lang="tr-TR" altLang="tr-TR" sz="2700" i="1" dirty="0" err="1" smtClean="0"/>
              <a:t>Unilever</a:t>
            </a:r>
            <a:r>
              <a:rPr lang="tr-TR" altLang="tr-TR" sz="2700" i="1" dirty="0" smtClean="0"/>
              <a:t> işbirliğinde hazırlanan Türkiye’nin Su Ayak İzi Raporu (2014)’</a:t>
            </a:r>
            <a:r>
              <a:rPr lang="tr-TR" altLang="tr-TR" sz="2700" i="1" dirty="0" err="1" smtClean="0"/>
              <a:t>ndan</a:t>
            </a:r>
            <a:r>
              <a:rPr lang="tr-TR" altLang="tr-TR" sz="2700" i="1" dirty="0" smtClean="0"/>
              <a:t> alınmıştır.  </a:t>
            </a:r>
            <a:r>
              <a:rPr lang="tr-TR" altLang="tr-TR" i="1" dirty="0"/>
              <a:t/>
            </a:r>
            <a:br>
              <a:rPr lang="tr-TR" altLang="tr-TR" i="1" dirty="0"/>
            </a:br>
            <a:r>
              <a:rPr lang="tr-TR" altLang="tr-TR" dirty="0" smtClean="0"/>
              <a:t/>
            </a:r>
            <a:br>
              <a:rPr lang="tr-TR" altLang="tr-TR" dirty="0" smtClean="0"/>
            </a:br>
            <a:r>
              <a:rPr lang="tr-TR" altLang="tr-TR" sz="2800" dirty="0" smtClean="0"/>
              <a:t>Doç. Dr. Gökşen ÇAPAR</a:t>
            </a:r>
            <a:br>
              <a:rPr lang="tr-TR" altLang="tr-TR" sz="2800" dirty="0" smtClean="0"/>
            </a:br>
            <a:r>
              <a:rPr lang="tr-TR" altLang="tr-TR" sz="2000" dirty="0" smtClean="0"/>
              <a:t>30 Ekim 2017</a:t>
            </a:r>
            <a:r>
              <a:rPr lang="tr-TR" altLang="tr-TR" dirty="0" smtClean="0"/>
              <a:t/>
            </a:r>
            <a:br>
              <a:rPr lang="tr-TR" altLang="tr-TR" dirty="0" smtClean="0"/>
            </a:br>
            <a:endParaRPr lang="tr-TR" altLang="tr-TR" dirty="0" smtClean="0"/>
          </a:p>
        </p:txBody>
      </p:sp>
    </p:spTree>
    <p:extLst>
      <p:ext uri="{BB962C8B-B14F-4D97-AF65-F5344CB8AC3E}">
        <p14:creationId xmlns:p14="http://schemas.microsoft.com/office/powerpoint/2010/main" val="1400453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418804" y="1185754"/>
            <a:ext cx="9529868" cy="4962444"/>
          </a:xfrm>
          <a:prstGeom prst="rect">
            <a:avLst/>
          </a:prstGeom>
          <a:noFill/>
          <a:ln w="9525">
            <a:noFill/>
            <a:miter lim="800000"/>
            <a:headEnd/>
            <a:tailEnd/>
          </a:ln>
        </p:spPr>
      </p:pic>
      <p:pic>
        <p:nvPicPr>
          <p:cNvPr id="26627" name="Picture 3"/>
          <p:cNvPicPr>
            <a:picLocks noChangeAspect="1" noChangeArrowheads="1"/>
          </p:cNvPicPr>
          <p:nvPr/>
        </p:nvPicPr>
        <p:blipFill>
          <a:blip r:embed="rId3" cstate="print"/>
          <a:srcRect/>
          <a:stretch>
            <a:fillRect/>
          </a:stretch>
        </p:blipFill>
        <p:spPr bwMode="auto">
          <a:xfrm>
            <a:off x="9953625" y="0"/>
            <a:ext cx="2238375" cy="35528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1940433" y="538163"/>
            <a:ext cx="7677150" cy="57816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11958" t="25484" r="11726" b="9551"/>
          <a:stretch/>
        </p:blipFill>
        <p:spPr>
          <a:xfrm>
            <a:off x="625935" y="953037"/>
            <a:ext cx="10952173" cy="5241702"/>
          </a:xfrm>
          <a:prstGeom prst="rect">
            <a:avLst/>
          </a:prstGeom>
        </p:spPr>
      </p:pic>
    </p:spTree>
    <p:extLst>
      <p:ext uri="{BB962C8B-B14F-4D97-AF65-F5344CB8AC3E}">
        <p14:creationId xmlns:p14="http://schemas.microsoft.com/office/powerpoint/2010/main" val="2161885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İthal edilenler...</a:t>
            </a:r>
            <a:endParaRPr lang="tr-TR" dirty="0"/>
          </a:p>
        </p:txBody>
      </p:sp>
      <p:pic>
        <p:nvPicPr>
          <p:cNvPr id="4" name="Resim 3"/>
          <p:cNvPicPr>
            <a:picLocks noChangeAspect="1"/>
          </p:cNvPicPr>
          <p:nvPr/>
        </p:nvPicPr>
        <p:blipFill>
          <a:blip r:embed="rId2"/>
          <a:stretch>
            <a:fillRect/>
          </a:stretch>
        </p:blipFill>
        <p:spPr>
          <a:xfrm>
            <a:off x="200865" y="1974023"/>
            <a:ext cx="11790269" cy="3641166"/>
          </a:xfrm>
          <a:prstGeom prst="rect">
            <a:avLst/>
          </a:prstGeom>
        </p:spPr>
      </p:pic>
    </p:spTree>
    <p:extLst>
      <p:ext uri="{BB962C8B-B14F-4D97-AF65-F5344CB8AC3E}">
        <p14:creationId xmlns:p14="http://schemas.microsoft.com/office/powerpoint/2010/main" val="657362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Buğday</a:t>
            </a:r>
            <a:endParaRPr lang="tr-TR" dirty="0"/>
          </a:p>
        </p:txBody>
      </p:sp>
      <p:pic>
        <p:nvPicPr>
          <p:cNvPr id="4" name="Resim 3"/>
          <p:cNvPicPr>
            <a:picLocks noChangeAspect="1"/>
          </p:cNvPicPr>
          <p:nvPr/>
        </p:nvPicPr>
        <p:blipFill>
          <a:blip r:embed="rId2"/>
          <a:stretch>
            <a:fillRect/>
          </a:stretch>
        </p:blipFill>
        <p:spPr>
          <a:xfrm>
            <a:off x="1791624" y="1524339"/>
            <a:ext cx="8189501" cy="5140793"/>
          </a:xfrm>
          <a:prstGeom prst="rect">
            <a:avLst/>
          </a:prstGeom>
        </p:spPr>
      </p:pic>
    </p:spTree>
    <p:extLst>
      <p:ext uri="{BB962C8B-B14F-4D97-AF65-F5344CB8AC3E}">
        <p14:creationId xmlns:p14="http://schemas.microsoft.com/office/powerpoint/2010/main" val="2644793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28290" t="17209" r="12617" b="42878"/>
          <a:stretch/>
        </p:blipFill>
        <p:spPr>
          <a:xfrm>
            <a:off x="177113" y="975388"/>
            <a:ext cx="12014887" cy="4562527"/>
          </a:xfrm>
          <a:prstGeom prst="rect">
            <a:avLst/>
          </a:prstGeom>
        </p:spPr>
      </p:pic>
    </p:spTree>
    <p:extLst>
      <p:ext uri="{BB962C8B-B14F-4D97-AF65-F5344CB8AC3E}">
        <p14:creationId xmlns:p14="http://schemas.microsoft.com/office/powerpoint/2010/main" val="2491222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27992" t="13511" r="10043" b="11665"/>
          <a:stretch/>
        </p:blipFill>
        <p:spPr>
          <a:xfrm>
            <a:off x="2871989" y="347730"/>
            <a:ext cx="9105363" cy="6181756"/>
          </a:xfrm>
          <a:prstGeom prst="rect">
            <a:avLst/>
          </a:prstGeom>
        </p:spPr>
      </p:pic>
      <p:pic>
        <p:nvPicPr>
          <p:cNvPr id="5" name="Resim 4"/>
          <p:cNvPicPr>
            <a:picLocks noChangeAspect="1"/>
          </p:cNvPicPr>
          <p:nvPr/>
        </p:nvPicPr>
        <p:blipFill rotWithShape="1">
          <a:blip r:embed="rId3"/>
          <a:srcRect l="10571" t="23019" r="70523" b="19762"/>
          <a:stretch/>
        </p:blipFill>
        <p:spPr>
          <a:xfrm>
            <a:off x="257578" y="965916"/>
            <a:ext cx="2459865" cy="4185634"/>
          </a:xfrm>
          <a:prstGeom prst="rect">
            <a:avLst/>
          </a:prstGeom>
        </p:spPr>
      </p:pic>
    </p:spTree>
    <p:extLst>
      <p:ext uri="{BB962C8B-B14F-4D97-AF65-F5344CB8AC3E}">
        <p14:creationId xmlns:p14="http://schemas.microsoft.com/office/powerpoint/2010/main" val="1194964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p:cNvPicPr>
            <a:picLocks noChangeAspect="1" noChangeArrowheads="1"/>
          </p:cNvPicPr>
          <p:nvPr/>
        </p:nvPicPr>
        <p:blipFill>
          <a:blip r:embed="rId2" cstate="print"/>
          <a:srcRect/>
          <a:stretch>
            <a:fillRect/>
          </a:stretch>
        </p:blipFill>
        <p:spPr bwMode="auto">
          <a:xfrm>
            <a:off x="1645920" y="659949"/>
            <a:ext cx="8510016" cy="58866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Kayısı, kahve….</a:t>
            </a:r>
            <a:endParaRPr lang="tr-TR" b="1" dirty="0"/>
          </a:p>
        </p:txBody>
      </p:sp>
      <p:pic>
        <p:nvPicPr>
          <p:cNvPr id="19458" name="Picture 2"/>
          <p:cNvPicPr>
            <a:picLocks noChangeAspect="1" noChangeArrowheads="1"/>
          </p:cNvPicPr>
          <p:nvPr/>
        </p:nvPicPr>
        <p:blipFill>
          <a:blip r:embed="rId2" cstate="print"/>
          <a:srcRect/>
          <a:stretch>
            <a:fillRect/>
          </a:stretch>
        </p:blipFill>
        <p:spPr bwMode="auto">
          <a:xfrm>
            <a:off x="2221358" y="2082356"/>
            <a:ext cx="7824088" cy="424529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Çeltik, buğday…</a:t>
            </a:r>
            <a:endParaRPr lang="tr-TR" b="1" dirty="0"/>
          </a:p>
        </p:txBody>
      </p:sp>
      <p:pic>
        <p:nvPicPr>
          <p:cNvPr id="20482" name="Picture 2"/>
          <p:cNvPicPr>
            <a:picLocks noChangeAspect="1" noChangeArrowheads="1"/>
          </p:cNvPicPr>
          <p:nvPr/>
        </p:nvPicPr>
        <p:blipFill>
          <a:blip r:embed="rId2" cstate="print"/>
          <a:srcRect/>
          <a:stretch>
            <a:fillRect/>
          </a:stretch>
        </p:blipFill>
        <p:spPr bwMode="auto">
          <a:xfrm>
            <a:off x="1709234" y="2579750"/>
            <a:ext cx="9998325" cy="328460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Pamuk, buğday, çikolata…</a:t>
            </a:r>
            <a:endParaRPr lang="tr-TR" b="1" dirty="0"/>
          </a:p>
        </p:txBody>
      </p:sp>
      <p:pic>
        <p:nvPicPr>
          <p:cNvPr id="21506" name="Picture 2"/>
          <p:cNvPicPr>
            <a:picLocks noChangeAspect="1" noChangeArrowheads="1"/>
          </p:cNvPicPr>
          <p:nvPr/>
        </p:nvPicPr>
        <p:blipFill>
          <a:blip r:embed="rId2" cstate="print"/>
          <a:srcRect/>
          <a:stretch>
            <a:fillRect/>
          </a:stretch>
        </p:blipFill>
        <p:spPr bwMode="auto">
          <a:xfrm>
            <a:off x="831533" y="1674686"/>
            <a:ext cx="10353823" cy="450665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İhraç değeri…</a:t>
            </a:r>
            <a:endParaRPr lang="tr-TR" b="1" dirty="0"/>
          </a:p>
        </p:txBody>
      </p:sp>
      <p:pic>
        <p:nvPicPr>
          <p:cNvPr id="22530" name="Picture 2"/>
          <p:cNvPicPr>
            <a:picLocks noChangeAspect="1" noChangeArrowheads="1"/>
          </p:cNvPicPr>
          <p:nvPr/>
        </p:nvPicPr>
        <p:blipFill>
          <a:blip r:embed="rId2" cstate="print"/>
          <a:srcRect/>
          <a:stretch>
            <a:fillRect/>
          </a:stretch>
        </p:blipFill>
        <p:spPr bwMode="auto">
          <a:xfrm>
            <a:off x="765950" y="2028824"/>
            <a:ext cx="10990377" cy="3177159"/>
          </a:xfrm>
          <a:prstGeom prst="rect">
            <a:avLst/>
          </a:prstGeom>
          <a:noFill/>
          <a:ln w="9525">
            <a:noFill/>
            <a:miter lim="800000"/>
            <a:headEnd/>
            <a:tailEnd/>
          </a:ln>
        </p:spPr>
      </p:pic>
      <p:sp>
        <p:nvSpPr>
          <p:cNvPr id="3" name="Oval 2"/>
          <p:cNvSpPr/>
          <p:nvPr/>
        </p:nvSpPr>
        <p:spPr>
          <a:xfrm>
            <a:off x="9504608" y="3052293"/>
            <a:ext cx="1849192" cy="36060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Tekstil…</a:t>
            </a:r>
            <a:endParaRPr lang="tr-TR" b="1" dirty="0"/>
          </a:p>
        </p:txBody>
      </p:sp>
      <p:pic>
        <p:nvPicPr>
          <p:cNvPr id="23554" name="Picture 2"/>
          <p:cNvPicPr>
            <a:picLocks noChangeAspect="1" noChangeArrowheads="1"/>
          </p:cNvPicPr>
          <p:nvPr/>
        </p:nvPicPr>
        <p:blipFill>
          <a:blip r:embed="rId2" cstate="print"/>
          <a:srcRect/>
          <a:stretch>
            <a:fillRect/>
          </a:stretch>
        </p:blipFill>
        <p:spPr bwMode="auto">
          <a:xfrm>
            <a:off x="1393317" y="1884426"/>
            <a:ext cx="8820150" cy="43815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3352800" y="628650"/>
            <a:ext cx="5486400" cy="56007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385001" y="431102"/>
            <a:ext cx="7496175" cy="5800725"/>
          </a:xfrm>
          <a:prstGeom prst="rect">
            <a:avLst/>
          </a:prstGeom>
          <a:noFill/>
          <a:ln w="9525">
            <a:noFill/>
            <a:miter lim="800000"/>
            <a:headEnd/>
            <a:tailEnd/>
          </a:ln>
        </p:spPr>
      </p:pic>
      <p:pic>
        <p:nvPicPr>
          <p:cNvPr id="25603" name="Picture 3"/>
          <p:cNvPicPr>
            <a:picLocks noChangeAspect="1" noChangeArrowheads="1"/>
          </p:cNvPicPr>
          <p:nvPr/>
        </p:nvPicPr>
        <p:blipFill>
          <a:blip r:embed="rId3" cstate="print"/>
          <a:srcRect/>
          <a:stretch>
            <a:fillRect/>
          </a:stretch>
        </p:blipFill>
        <p:spPr bwMode="auto">
          <a:xfrm>
            <a:off x="9376791" y="908304"/>
            <a:ext cx="1924050" cy="3505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2125</TotalTime>
  <Words>23</Words>
  <Application>Microsoft Office PowerPoint</Application>
  <PresentationFormat>Geniş ekran</PresentationFormat>
  <Paragraphs>8</Paragraphs>
  <Slides>16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16</vt:i4>
      </vt:variant>
    </vt:vector>
  </HeadingPairs>
  <TitlesOfParts>
    <vt:vector size="20" baseType="lpstr">
      <vt:lpstr>Arial</vt:lpstr>
      <vt:lpstr>Calibri</vt:lpstr>
      <vt:lpstr>Calibri Light</vt:lpstr>
      <vt:lpstr>Office Teması</vt:lpstr>
      <vt:lpstr> Su Ayak İzi ve Sanal Su (48015017)  Dersin bu bölümü, WWF Türkiye, Orman ve Su İşleri Bakanlığı, Omo ve Unilever işbirliğinde hazırlanan Türkiye’nin Su Ayak İzi Raporu (2014)’ndan alınmıştır.    Doç. Dr. Gökşen ÇAPAR 30 Ekim 2017 </vt:lpstr>
      <vt:lpstr>PowerPoint Sunusu</vt:lpstr>
      <vt:lpstr>Kayısı, kahve….</vt:lpstr>
      <vt:lpstr>Çeltik, buğday…</vt:lpstr>
      <vt:lpstr>Pamuk, buğday, çikolata…</vt:lpstr>
      <vt:lpstr>İhraç değeri…</vt:lpstr>
      <vt:lpstr>Tekstil…</vt:lpstr>
      <vt:lpstr>PowerPoint Sunusu</vt:lpstr>
      <vt:lpstr>PowerPoint Sunusu</vt:lpstr>
      <vt:lpstr>PowerPoint Sunusu</vt:lpstr>
      <vt:lpstr>PowerPoint Sunusu</vt:lpstr>
      <vt:lpstr>PowerPoint Sunusu</vt:lpstr>
      <vt:lpstr>İthal edilenler...</vt:lpstr>
      <vt:lpstr>Buğday</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Goksen Capar</dc:creator>
  <cp:lastModifiedBy>HP</cp:lastModifiedBy>
  <cp:revision>119</cp:revision>
  <dcterms:created xsi:type="dcterms:W3CDTF">2015-09-29T21:28:34Z</dcterms:created>
  <dcterms:modified xsi:type="dcterms:W3CDTF">2017-10-25T14:23:13Z</dcterms:modified>
</cp:coreProperties>
</file>