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71074" y="0"/>
            <a:ext cx="8084193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tr-TR" sz="2800" b="1" dirty="0" err="1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2800" b="1" dirty="0" err="1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Electrodes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Electrode</a:t>
            </a:r>
            <a:r>
              <a:rPr lang="tr-TR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Reactions</a:t>
            </a:r>
            <a:endParaRPr lang="tr-TR" sz="28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87292" y="851717"/>
            <a:ext cx="11796288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 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means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net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oxidation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or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reduction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process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takes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place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at an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substances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receive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lose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called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electroactive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process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takes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place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within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very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thin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interfacial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region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at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surface</a:t>
            </a:r>
            <a:r>
              <a:rPr lang="tr-TR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tr-TR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87291" y="3214630"/>
            <a:ext cx="11693237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Ion-ion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endParaRPr lang="tr-TR" sz="24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Many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involve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only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ionic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species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as 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Fe2+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Fe2+ 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Fe3+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Fe3+. </a:t>
            </a:r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In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order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avoid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complications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that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would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arise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from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involving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metal, 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relatively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inert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substance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platinum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commonly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used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half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would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be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represented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as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27047" y="6099327"/>
            <a:ext cx="3970388" cy="758673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041578" y="5554887"/>
            <a:ext cx="4040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half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-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would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be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14879" y="6182879"/>
            <a:ext cx="4480348" cy="6751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28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99642" y="162962"/>
            <a:ext cx="2048959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Gas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endParaRPr lang="tr-TR" sz="24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73137" y="747085"/>
            <a:ext cx="11745042" cy="16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involve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gaseous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species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H</a:t>
            </a:r>
            <a:r>
              <a:rPr lang="tr-TR" sz="2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</a:t>
            </a:r>
            <a:r>
              <a:rPr lang="tr-TR" sz="2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Cl</a:t>
            </a:r>
            <a:r>
              <a:rPr lang="tr-TR" sz="2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carried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surface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an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electrochemically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inert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conductor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platinum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tr-T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5480" y="2573914"/>
            <a:ext cx="3982364" cy="703651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4420202" y="2350965"/>
            <a:ext cx="7444509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Similar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involving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oxidation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Br</a:t>
            </a:r>
            <a:r>
              <a:rPr lang="tr-TR" sz="2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r>
              <a:rPr lang="tr-TR" sz="24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also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place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platinum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surfaces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tr-T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05723" y="3439369"/>
            <a:ext cx="3369256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Insoluble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–salt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Electrodes</a:t>
            </a:r>
            <a:endParaRPr lang="tr-TR" sz="24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125750" y="3999882"/>
            <a:ext cx="11752213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typical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kind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consists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of 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silver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wire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covered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with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a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thin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coating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silver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chloride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which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insoluble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water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consists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oxidation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reduction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silver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:</a:t>
            </a:r>
            <a:endParaRPr lang="tr-TR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39256" y="5961874"/>
            <a:ext cx="3409950" cy="51435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3875473" y="5311070"/>
            <a:ext cx="484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half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would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represented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</a:t>
            </a:r>
            <a:endParaRPr lang="tr-T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621601" y="6032212"/>
            <a:ext cx="3286125" cy="476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0616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207135" y="159789"/>
            <a:ext cx="2864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</a:rPr>
              <a:t>Reference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Electrodes</a:t>
            </a:r>
            <a:endParaRPr lang="tr-TR" sz="2400" b="1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72278" y="707191"/>
            <a:ext cx="1178118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major</a:t>
            </a:r>
            <a:r>
              <a:rPr lang="tr-TR" sz="2400" dirty="0" smtClean="0"/>
              <a:t> </a:t>
            </a:r>
            <a:r>
              <a:rPr lang="tr-TR" sz="2400" dirty="0" err="1" smtClean="0"/>
              <a:t>requirements</a:t>
            </a:r>
            <a:r>
              <a:rPr lang="tr-TR" sz="2400" dirty="0" smtClean="0"/>
              <a:t> of a </a:t>
            </a:r>
            <a:r>
              <a:rPr lang="tr-TR" sz="2400" dirty="0" err="1" smtClean="0"/>
              <a:t>reference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it be </a:t>
            </a:r>
            <a:r>
              <a:rPr lang="tr-TR" sz="2400" dirty="0" err="1" smtClean="0"/>
              <a:t>easy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prepare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maintain</a:t>
            </a:r>
            <a:r>
              <a:rPr lang="tr-TR" sz="2400" dirty="0" smtClean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potential</a:t>
            </a:r>
            <a:r>
              <a:rPr lang="tr-TR" sz="2400" dirty="0" smtClean="0"/>
              <a:t> be </a:t>
            </a:r>
            <a:r>
              <a:rPr lang="tr-TR" sz="2400" dirty="0" err="1" smtClean="0"/>
              <a:t>stable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8" name="7 Dikdörtgen"/>
          <p:cNvSpPr/>
          <p:nvPr/>
        </p:nvSpPr>
        <p:spPr>
          <a:xfrm>
            <a:off x="225286" y="1973422"/>
            <a:ext cx="11688419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common</a:t>
            </a:r>
            <a:r>
              <a:rPr lang="tr-TR" sz="2400" dirty="0" smtClean="0"/>
              <a:t> </a:t>
            </a:r>
            <a:r>
              <a:rPr lang="tr-TR" sz="2400" dirty="0" err="1" smtClean="0"/>
              <a:t>way</a:t>
            </a:r>
            <a:r>
              <a:rPr lang="tr-TR" sz="2400" dirty="0" smtClean="0"/>
              <a:t> of </a:t>
            </a:r>
            <a:r>
              <a:rPr lang="tr-TR" sz="2400" dirty="0" err="1" smtClean="0"/>
              <a:t>accomplishing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is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use</a:t>
            </a:r>
            <a:r>
              <a:rPr lang="tr-TR" sz="2400" dirty="0" smtClean="0"/>
              <a:t> an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involving</a:t>
            </a:r>
            <a:r>
              <a:rPr lang="tr-TR" sz="2400" dirty="0" smtClean="0"/>
              <a:t> a </a:t>
            </a:r>
            <a:r>
              <a:rPr lang="tr-TR" sz="2400" dirty="0" err="1" smtClean="0"/>
              <a:t>saturated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</a:t>
            </a:r>
            <a:r>
              <a:rPr lang="tr-TR" sz="2400" dirty="0" smtClean="0"/>
              <a:t> of an </a:t>
            </a:r>
            <a:r>
              <a:rPr lang="tr-TR" sz="2400" dirty="0" err="1" smtClean="0"/>
              <a:t>insoluble</a:t>
            </a:r>
            <a:r>
              <a:rPr lang="tr-TR" sz="2400" dirty="0" smtClean="0"/>
              <a:t> salt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85531" y="3264591"/>
            <a:ext cx="5361504" cy="101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25288" y="4359965"/>
            <a:ext cx="5959052" cy="94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265042" y="5438217"/>
            <a:ext cx="8150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tr-TR" sz="2400" dirty="0" err="1" smtClean="0"/>
              <a:t>usually</a:t>
            </a:r>
            <a:r>
              <a:rPr lang="tr-TR" sz="2400" dirty="0" smtClean="0"/>
              <a:t>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form of a </a:t>
            </a:r>
            <a:r>
              <a:rPr lang="tr-TR" sz="2400" dirty="0" err="1" smtClean="0"/>
              <a:t>piece</a:t>
            </a:r>
            <a:r>
              <a:rPr lang="tr-TR" sz="2400" dirty="0" smtClean="0"/>
              <a:t> of </a:t>
            </a:r>
            <a:r>
              <a:rPr lang="tr-TR" sz="2400" dirty="0" err="1" smtClean="0"/>
              <a:t>silver</a:t>
            </a:r>
            <a:r>
              <a:rPr lang="tr-TR" sz="2400" dirty="0" smtClean="0"/>
              <a:t> </a:t>
            </a:r>
            <a:r>
              <a:rPr lang="tr-TR" sz="2400" dirty="0" err="1" smtClean="0"/>
              <a:t>wire</a:t>
            </a:r>
            <a:r>
              <a:rPr lang="tr-TR" sz="2400" dirty="0" smtClean="0"/>
              <a:t> </a:t>
            </a:r>
            <a:r>
              <a:rPr lang="tr-TR" sz="2400" dirty="0" err="1" smtClean="0"/>
              <a:t>coated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AgCl</a:t>
            </a:r>
            <a:r>
              <a:rPr lang="tr-TR" sz="2400" dirty="0" smtClean="0"/>
              <a:t>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012178" y="2780279"/>
            <a:ext cx="3543717" cy="386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16477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80190" y="79948"/>
            <a:ext cx="11720262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other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common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reference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electrode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calomel</a:t>
            </a:r>
            <a:r>
              <a:rPr kumimoji="0" lang="tr-TR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electrode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;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calomel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common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name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for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mercury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(I)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chloride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 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7300498" y="1198907"/>
            <a:ext cx="4427675" cy="501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96832" y="1374707"/>
            <a:ext cx="4994915" cy="62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59024" y="2292627"/>
            <a:ext cx="5209341" cy="77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Dikdörtgen"/>
          <p:cNvSpPr/>
          <p:nvPr/>
        </p:nvSpPr>
        <p:spPr>
          <a:xfrm>
            <a:off x="304799" y="3185347"/>
            <a:ext cx="693088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potentials</a:t>
            </a:r>
            <a:r>
              <a:rPr lang="tr-TR" sz="2400" dirty="0" smtClean="0"/>
              <a:t> of </a:t>
            </a:r>
            <a:r>
              <a:rPr lang="tr-TR" sz="2400" dirty="0" err="1" smtClean="0"/>
              <a:t>both</a:t>
            </a:r>
            <a:r>
              <a:rPr lang="tr-TR" sz="2400" dirty="0" smtClean="0"/>
              <a:t> of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electrodes</a:t>
            </a:r>
            <a:r>
              <a:rPr lang="tr-TR" sz="2400" dirty="0" smtClean="0"/>
              <a:t>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been</a:t>
            </a:r>
            <a:r>
              <a:rPr lang="tr-TR" sz="2400" dirty="0" smtClean="0"/>
              <a:t> </a:t>
            </a:r>
            <a:r>
              <a:rPr lang="tr-TR" sz="2400" dirty="0" err="1" smtClean="0"/>
              <a:t>very</a:t>
            </a:r>
            <a:r>
              <a:rPr lang="tr-TR" sz="2400" dirty="0" smtClean="0"/>
              <a:t> </a:t>
            </a:r>
            <a:r>
              <a:rPr lang="tr-TR" sz="2400" dirty="0" err="1" smtClean="0"/>
              <a:t>accurately</a:t>
            </a:r>
            <a:r>
              <a:rPr lang="tr-TR" sz="2400" dirty="0" smtClean="0"/>
              <a:t> </a:t>
            </a:r>
            <a:r>
              <a:rPr lang="tr-TR" sz="2400" dirty="0" err="1" smtClean="0"/>
              <a:t>determined</a:t>
            </a:r>
            <a:r>
              <a:rPr lang="tr-TR" sz="2400" dirty="0" smtClean="0"/>
              <a:t> </a:t>
            </a:r>
            <a:r>
              <a:rPr lang="tr-TR" sz="2400" dirty="0" err="1" smtClean="0"/>
              <a:t>against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33820" y="5159857"/>
            <a:ext cx="5103714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220</Words>
  <Application>Microsoft Office PowerPoint</Application>
  <PresentationFormat>Özel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Office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96</cp:revision>
  <cp:lastPrinted>2018-02-20T12:16:17Z</cp:lastPrinted>
  <dcterms:created xsi:type="dcterms:W3CDTF">2018-02-19T12:40:52Z</dcterms:created>
  <dcterms:modified xsi:type="dcterms:W3CDTF">2018-04-01T10:17:36Z</dcterms:modified>
</cp:coreProperties>
</file>