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EBB8E72-B773-4BC1-9729-62FDC98E7502}" type="datetimeFigureOut">
              <a:rPr lang="tr-TR" smtClean="0"/>
              <a:t>06.03.2020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1ED267-E1F5-4AD3-9EDA-075C55CB945A}" type="slidenum">
              <a:rPr lang="tr-TR" smtClean="0"/>
              <a:t>‹#›</a:t>
            </a:fld>
            <a:endParaRPr lang="tr-TR"/>
          </a:p>
        </p:txBody>
      </p:sp>
    </p:spTree>
    <p:extLst>
      <p:ext uri="{BB962C8B-B14F-4D97-AF65-F5344CB8AC3E}">
        <p14:creationId xmlns:p14="http://schemas.microsoft.com/office/powerpoint/2010/main" val="2804998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EBB8E72-B773-4BC1-9729-62FDC98E7502}" type="datetimeFigureOut">
              <a:rPr lang="tr-TR" smtClean="0"/>
              <a:t>06.03.2020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1ED267-E1F5-4AD3-9EDA-075C55CB945A}" type="slidenum">
              <a:rPr lang="tr-TR" smtClean="0"/>
              <a:t>‹#›</a:t>
            </a:fld>
            <a:endParaRPr lang="tr-TR"/>
          </a:p>
        </p:txBody>
      </p:sp>
    </p:spTree>
    <p:extLst>
      <p:ext uri="{BB962C8B-B14F-4D97-AF65-F5344CB8AC3E}">
        <p14:creationId xmlns:p14="http://schemas.microsoft.com/office/powerpoint/2010/main" val="1852608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EBB8E72-B773-4BC1-9729-62FDC98E7502}" type="datetimeFigureOut">
              <a:rPr lang="tr-TR" smtClean="0"/>
              <a:t>06.03.2020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1ED267-E1F5-4AD3-9EDA-075C55CB945A}" type="slidenum">
              <a:rPr lang="tr-TR" smtClean="0"/>
              <a:t>‹#›</a:t>
            </a:fld>
            <a:endParaRPr lang="tr-TR"/>
          </a:p>
        </p:txBody>
      </p:sp>
    </p:spTree>
    <p:extLst>
      <p:ext uri="{BB962C8B-B14F-4D97-AF65-F5344CB8AC3E}">
        <p14:creationId xmlns:p14="http://schemas.microsoft.com/office/powerpoint/2010/main" val="139200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EBB8E72-B773-4BC1-9729-62FDC98E7502}" type="datetimeFigureOut">
              <a:rPr lang="tr-TR" smtClean="0"/>
              <a:t>06.03.2020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1ED267-E1F5-4AD3-9EDA-075C55CB945A}" type="slidenum">
              <a:rPr lang="tr-TR" smtClean="0"/>
              <a:t>‹#›</a:t>
            </a:fld>
            <a:endParaRPr lang="tr-TR"/>
          </a:p>
        </p:txBody>
      </p:sp>
    </p:spTree>
    <p:extLst>
      <p:ext uri="{BB962C8B-B14F-4D97-AF65-F5344CB8AC3E}">
        <p14:creationId xmlns:p14="http://schemas.microsoft.com/office/powerpoint/2010/main" val="394749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EBB8E72-B773-4BC1-9729-62FDC98E7502}" type="datetimeFigureOut">
              <a:rPr lang="tr-TR" smtClean="0"/>
              <a:t>06.03.2020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1ED267-E1F5-4AD3-9EDA-075C55CB945A}" type="slidenum">
              <a:rPr lang="tr-TR" smtClean="0"/>
              <a:t>‹#›</a:t>
            </a:fld>
            <a:endParaRPr lang="tr-TR"/>
          </a:p>
        </p:txBody>
      </p:sp>
    </p:spTree>
    <p:extLst>
      <p:ext uri="{BB962C8B-B14F-4D97-AF65-F5344CB8AC3E}">
        <p14:creationId xmlns:p14="http://schemas.microsoft.com/office/powerpoint/2010/main" val="229732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EBB8E72-B773-4BC1-9729-62FDC98E7502}" type="datetimeFigureOut">
              <a:rPr lang="tr-TR" smtClean="0"/>
              <a:t>06.03.2020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31ED267-E1F5-4AD3-9EDA-075C55CB945A}" type="slidenum">
              <a:rPr lang="tr-TR" smtClean="0"/>
              <a:t>‹#›</a:t>
            </a:fld>
            <a:endParaRPr lang="tr-TR"/>
          </a:p>
        </p:txBody>
      </p:sp>
    </p:spTree>
    <p:extLst>
      <p:ext uri="{BB962C8B-B14F-4D97-AF65-F5344CB8AC3E}">
        <p14:creationId xmlns:p14="http://schemas.microsoft.com/office/powerpoint/2010/main" val="376656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EBB8E72-B773-4BC1-9729-62FDC98E7502}" type="datetimeFigureOut">
              <a:rPr lang="tr-TR" smtClean="0"/>
              <a:t>06.03.2020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31ED267-E1F5-4AD3-9EDA-075C55CB945A}" type="slidenum">
              <a:rPr lang="tr-TR" smtClean="0"/>
              <a:t>‹#›</a:t>
            </a:fld>
            <a:endParaRPr lang="tr-TR"/>
          </a:p>
        </p:txBody>
      </p:sp>
    </p:spTree>
    <p:extLst>
      <p:ext uri="{BB962C8B-B14F-4D97-AF65-F5344CB8AC3E}">
        <p14:creationId xmlns:p14="http://schemas.microsoft.com/office/powerpoint/2010/main" val="3941127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EBB8E72-B773-4BC1-9729-62FDC98E7502}" type="datetimeFigureOut">
              <a:rPr lang="tr-TR" smtClean="0"/>
              <a:t>06.03.2020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31ED267-E1F5-4AD3-9EDA-075C55CB945A}" type="slidenum">
              <a:rPr lang="tr-TR" smtClean="0"/>
              <a:t>‹#›</a:t>
            </a:fld>
            <a:endParaRPr lang="tr-TR"/>
          </a:p>
        </p:txBody>
      </p:sp>
    </p:spTree>
    <p:extLst>
      <p:ext uri="{BB962C8B-B14F-4D97-AF65-F5344CB8AC3E}">
        <p14:creationId xmlns:p14="http://schemas.microsoft.com/office/powerpoint/2010/main" val="3598578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EBB8E72-B773-4BC1-9729-62FDC98E7502}" type="datetimeFigureOut">
              <a:rPr lang="tr-TR" smtClean="0"/>
              <a:t>06.03.2020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31ED267-E1F5-4AD3-9EDA-075C55CB945A}" type="slidenum">
              <a:rPr lang="tr-TR" smtClean="0"/>
              <a:t>‹#›</a:t>
            </a:fld>
            <a:endParaRPr lang="tr-TR"/>
          </a:p>
        </p:txBody>
      </p:sp>
    </p:spTree>
    <p:extLst>
      <p:ext uri="{BB962C8B-B14F-4D97-AF65-F5344CB8AC3E}">
        <p14:creationId xmlns:p14="http://schemas.microsoft.com/office/powerpoint/2010/main" val="3121453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EBB8E72-B773-4BC1-9729-62FDC98E7502}" type="datetimeFigureOut">
              <a:rPr lang="tr-TR" smtClean="0"/>
              <a:t>06.03.2020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31ED267-E1F5-4AD3-9EDA-075C55CB945A}" type="slidenum">
              <a:rPr lang="tr-TR" smtClean="0"/>
              <a:t>‹#›</a:t>
            </a:fld>
            <a:endParaRPr lang="tr-TR"/>
          </a:p>
        </p:txBody>
      </p:sp>
    </p:spTree>
    <p:extLst>
      <p:ext uri="{BB962C8B-B14F-4D97-AF65-F5344CB8AC3E}">
        <p14:creationId xmlns:p14="http://schemas.microsoft.com/office/powerpoint/2010/main" val="825657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EBB8E72-B773-4BC1-9729-62FDC98E7502}" type="datetimeFigureOut">
              <a:rPr lang="tr-TR" smtClean="0"/>
              <a:t>06.03.2020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31ED267-E1F5-4AD3-9EDA-075C55CB945A}" type="slidenum">
              <a:rPr lang="tr-TR" smtClean="0"/>
              <a:t>‹#›</a:t>
            </a:fld>
            <a:endParaRPr lang="tr-TR"/>
          </a:p>
        </p:txBody>
      </p:sp>
    </p:spTree>
    <p:extLst>
      <p:ext uri="{BB962C8B-B14F-4D97-AF65-F5344CB8AC3E}">
        <p14:creationId xmlns:p14="http://schemas.microsoft.com/office/powerpoint/2010/main" val="53603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BB8E72-B773-4BC1-9729-62FDC98E7502}" type="datetimeFigureOut">
              <a:rPr lang="tr-TR" smtClean="0"/>
              <a:t>06.03.2020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1ED267-E1F5-4AD3-9EDA-075C55CB945A}" type="slidenum">
              <a:rPr lang="tr-TR" smtClean="0"/>
              <a:t>‹#›</a:t>
            </a:fld>
            <a:endParaRPr lang="tr-TR"/>
          </a:p>
        </p:txBody>
      </p:sp>
    </p:spTree>
    <p:extLst>
      <p:ext uri="{BB962C8B-B14F-4D97-AF65-F5344CB8AC3E}">
        <p14:creationId xmlns:p14="http://schemas.microsoft.com/office/powerpoint/2010/main" val="25898185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err="1" smtClean="0"/>
              <a:t>Ekoturizmin</a:t>
            </a:r>
            <a:r>
              <a:rPr lang="tr-TR" dirty="0" smtClean="0"/>
              <a:t> olumlu ekonomik etkileri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688861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Yerel halk için iş olanakları sunması</a:t>
            </a:r>
          </a:p>
          <a:p>
            <a:r>
              <a:rPr lang="tr-TR" dirty="0" smtClean="0"/>
              <a:t>Ekonomik çeşitlilik yaratması</a:t>
            </a:r>
          </a:p>
          <a:p>
            <a:r>
              <a:rPr lang="tr-TR" dirty="0" smtClean="0"/>
              <a:t>Tek sektör bağımlılığının önüne geçmesi</a:t>
            </a:r>
          </a:p>
          <a:p>
            <a:r>
              <a:rPr lang="tr-TR" dirty="0" smtClean="0"/>
              <a:t>Bölgeye farklı alanlarda gelir sağlaması</a:t>
            </a:r>
            <a:endParaRPr lang="tr-TR" dirty="0"/>
          </a:p>
        </p:txBody>
      </p:sp>
    </p:spTree>
    <p:extLst>
      <p:ext uri="{BB962C8B-B14F-4D97-AF65-F5344CB8AC3E}">
        <p14:creationId xmlns:p14="http://schemas.microsoft.com/office/powerpoint/2010/main" val="2409531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 Dominik Hükümeti’nin teşvikiyle </a:t>
            </a:r>
            <a:r>
              <a:rPr lang="tr-TR" dirty="0" err="1" smtClean="0"/>
              <a:t>Karayip’liler</a:t>
            </a:r>
            <a:r>
              <a:rPr lang="tr-TR" dirty="0" smtClean="0"/>
              <a:t> 1993 yılında çevresel kaynakların korunması ve mali teşvik sağlaması için, bir yöntem planı geliştirdiler. Böylece yerel halk ürettikleri sepetler, el çantaları gibi el sanatları ve yerel tarım ürünlerinden önemli bir gelir elde etmeye başlamıştır.  Bununla birlikte, yeni iş olanakları da sağlamıştır. </a:t>
            </a:r>
          </a:p>
          <a:p>
            <a:endParaRPr lang="tr-TR" dirty="0"/>
          </a:p>
          <a:p>
            <a:endParaRPr lang="tr-TR" dirty="0" smtClean="0"/>
          </a:p>
          <a:p>
            <a:endParaRPr lang="tr-TR" dirty="0"/>
          </a:p>
        </p:txBody>
      </p:sp>
    </p:spTree>
    <p:extLst>
      <p:ext uri="{BB962C8B-B14F-4D97-AF65-F5344CB8AC3E}">
        <p14:creationId xmlns:p14="http://schemas.microsoft.com/office/powerpoint/2010/main" val="729429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b="1" dirty="0" smtClean="0"/>
              <a:t>Olumsuz ekonomik etkiler</a:t>
            </a:r>
          </a:p>
          <a:p>
            <a:r>
              <a:rPr lang="tr-TR" dirty="0" smtClean="0"/>
              <a:t>Yerel halkın çevreyi korumak konusundaki isteğini azaltabilir.</a:t>
            </a:r>
          </a:p>
          <a:p>
            <a:r>
              <a:rPr lang="tr-TR" dirty="0" err="1" smtClean="0"/>
              <a:t>Ekoturizme</a:t>
            </a:r>
            <a:r>
              <a:rPr lang="tr-TR" dirty="0" smtClean="0"/>
              <a:t> yönelik beklentiler azalabilir. </a:t>
            </a:r>
            <a:endParaRPr lang="tr-TR" dirty="0" smtClean="0"/>
          </a:p>
          <a:p>
            <a:r>
              <a:rPr lang="tr-TR" dirty="0" smtClean="0"/>
              <a:t>Turistik işletmelerin su ve elektrik gibi kaynakları aşırı tüketmesine yol açabilir. </a:t>
            </a:r>
          </a:p>
        </p:txBody>
      </p:sp>
    </p:spTree>
    <p:extLst>
      <p:ext uri="{BB962C8B-B14F-4D97-AF65-F5344CB8AC3E}">
        <p14:creationId xmlns:p14="http://schemas.microsoft.com/office/powerpoint/2010/main" val="18601043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b="1" dirty="0" smtClean="0"/>
              <a:t>Olumlu Çevresel Etkiler</a:t>
            </a:r>
          </a:p>
          <a:p>
            <a:pPr marL="0" indent="0">
              <a:buNone/>
            </a:pPr>
            <a:r>
              <a:rPr lang="tr-TR" dirty="0" smtClean="0"/>
              <a:t>Daha az olumsuz etki eden enerji kaynakları kullanımı sağlaması</a:t>
            </a:r>
          </a:p>
          <a:p>
            <a:pPr marL="0" indent="0">
              <a:buNone/>
            </a:pPr>
            <a:r>
              <a:rPr lang="tr-TR" dirty="0" smtClean="0"/>
              <a:t>Az atık ilkesi önemlidir</a:t>
            </a:r>
          </a:p>
          <a:p>
            <a:pPr marL="0" indent="0">
              <a:buNone/>
            </a:pPr>
            <a:r>
              <a:rPr lang="tr-TR" dirty="0" smtClean="0"/>
              <a:t>(Bazı turistik bölgeler güneş enerjisi kullanmaktadır. Bölgelere erozyonu önleyecek bitkiler yetiştirilmektedir.)</a:t>
            </a:r>
          </a:p>
          <a:p>
            <a:pPr marL="0" indent="0">
              <a:buNone/>
            </a:pPr>
            <a:endParaRPr lang="tr-TR" dirty="0" smtClean="0"/>
          </a:p>
          <a:p>
            <a:pPr marL="0" indent="0">
              <a:buNone/>
            </a:pPr>
            <a:endParaRPr lang="tr-TR" dirty="0"/>
          </a:p>
        </p:txBody>
      </p:sp>
    </p:spTree>
    <p:extLst>
      <p:ext uri="{BB962C8B-B14F-4D97-AF65-F5344CB8AC3E}">
        <p14:creationId xmlns:p14="http://schemas.microsoft.com/office/powerpoint/2010/main" val="3158977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Türkiye’den bir örnek </a:t>
            </a:r>
          </a:p>
          <a:p>
            <a:r>
              <a:rPr lang="tr-TR" dirty="0" err="1" smtClean="0"/>
              <a:t>Narköy</a:t>
            </a:r>
            <a:r>
              <a:rPr lang="tr-TR" dirty="0" smtClean="0"/>
              <a:t> Ekolojik Otel ve Eğitim Merkezi</a:t>
            </a:r>
          </a:p>
          <a:p>
            <a:r>
              <a:rPr lang="tr-TR" dirty="0" smtClean="0"/>
              <a:t>Tamamen doğal koşulların sağlandığı etkin bir yer. </a:t>
            </a:r>
            <a:endParaRPr lang="tr-TR" dirty="0"/>
          </a:p>
        </p:txBody>
      </p:sp>
    </p:spTree>
    <p:extLst>
      <p:ext uri="{BB962C8B-B14F-4D97-AF65-F5344CB8AC3E}">
        <p14:creationId xmlns:p14="http://schemas.microsoft.com/office/powerpoint/2010/main" val="623638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marL="0" indent="0">
              <a:buNone/>
            </a:pPr>
            <a:r>
              <a:rPr lang="tr-TR" b="1" dirty="0" smtClean="0"/>
              <a:t>Olumsuz Çevresel Etkiler</a:t>
            </a:r>
          </a:p>
          <a:p>
            <a:r>
              <a:rPr lang="tr-TR" dirty="0" err="1" smtClean="0"/>
              <a:t>Ekoturizm</a:t>
            </a:r>
            <a:r>
              <a:rPr lang="tr-TR" dirty="0" smtClean="0"/>
              <a:t> iyi yönetilmezse, olumsuz etkileri çoğalmaktadır.</a:t>
            </a:r>
          </a:p>
          <a:p>
            <a:r>
              <a:rPr lang="tr-TR" dirty="0" smtClean="0"/>
              <a:t>Doğanın kendisini savunamadığı yerlerde yapılıyor olması.</a:t>
            </a:r>
          </a:p>
          <a:p>
            <a:r>
              <a:rPr lang="tr-TR" dirty="0" smtClean="0"/>
              <a:t>Taşıma kapasitesi aşıldığında, toprak kayması, ormanların zarar görmesi gibi olumsuzluklar gözlenebilir.</a:t>
            </a:r>
          </a:p>
          <a:p>
            <a:r>
              <a:rPr lang="tr-TR" dirty="0" smtClean="0"/>
              <a:t>Zaten kıt olan ya da yok olmaya yüz tutmuş doğal kaynakların tahrip edilmesi</a:t>
            </a:r>
          </a:p>
          <a:p>
            <a:endParaRPr lang="tr-TR" dirty="0" smtClean="0"/>
          </a:p>
          <a:p>
            <a:endParaRPr lang="tr-TR" dirty="0"/>
          </a:p>
        </p:txBody>
      </p:sp>
    </p:spTree>
    <p:extLst>
      <p:ext uri="{BB962C8B-B14F-4D97-AF65-F5344CB8AC3E}">
        <p14:creationId xmlns:p14="http://schemas.microsoft.com/office/powerpoint/2010/main" val="37238567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Filipin ve Maldiv Adaları’nda </a:t>
            </a:r>
            <a:r>
              <a:rPr lang="tr-TR" dirty="0" err="1" smtClean="0"/>
              <a:t>resort</a:t>
            </a:r>
            <a:r>
              <a:rPr lang="tr-TR" dirty="0" smtClean="0"/>
              <a:t> inşaat malzemesi için mercan kayalığı kazısı ve dinamitlemesi bu hassas alanlara zarar vermekte ve yerel halkın geçim kaynağı olan balıkçılığı yok etmektedir. </a:t>
            </a:r>
          </a:p>
          <a:p>
            <a:endParaRPr lang="tr-TR" dirty="0" smtClean="0"/>
          </a:p>
          <a:p>
            <a:r>
              <a:rPr lang="tr-TR" dirty="0" smtClean="0"/>
              <a:t>Amerika’daki </a:t>
            </a:r>
            <a:r>
              <a:rPr lang="tr-TR" dirty="0" err="1" smtClean="0"/>
              <a:t>Yellowstone</a:t>
            </a:r>
            <a:r>
              <a:rPr lang="tr-TR" dirty="0" smtClean="0"/>
              <a:t> Milli Parkında turistlerin bıraktıkları çöpler ayıların yaşam alanlarını terk etmelerine ve zamansız ölmelerine neden olmaktadır.</a:t>
            </a:r>
          </a:p>
          <a:p>
            <a:endParaRPr lang="tr-TR" dirty="0"/>
          </a:p>
        </p:txBody>
      </p:sp>
    </p:spTree>
    <p:extLst>
      <p:ext uri="{BB962C8B-B14F-4D97-AF65-F5344CB8AC3E}">
        <p14:creationId xmlns:p14="http://schemas.microsoft.com/office/powerpoint/2010/main" val="3353933000"/>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241</Words>
  <Application>Microsoft Office PowerPoint</Application>
  <PresentationFormat>Ekran Gösterisi (4:3)</PresentationFormat>
  <Paragraphs>26</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Ekoturizmin olumlu ekonomik etkileri</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EDA</dc:creator>
  <cp:lastModifiedBy>EDA</cp:lastModifiedBy>
  <cp:revision>10</cp:revision>
  <dcterms:created xsi:type="dcterms:W3CDTF">2020-03-06T17:56:55Z</dcterms:created>
  <dcterms:modified xsi:type="dcterms:W3CDTF">2020-03-06T18:10:22Z</dcterms:modified>
</cp:coreProperties>
</file>