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7DA1-A55E-4783-98D5-B6C26C6882E7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7F54-524C-4CB1-91CC-93F89134ED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7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/>
              <a:t>2.</a:t>
            </a:r>
            <a:r>
              <a:t> one of famous philosopher named Democritos claimed that right testicle produce male and left testicle produce female thousand and 6 hundreds years ago. Almost logical… Why not? But it was not..</a:t>
            </a:r>
          </a:p>
          <a:p>
            <a:pPr>
              <a:defRPr sz="1200"/>
            </a:pPr>
            <a:r>
              <a:t>Today we know that both female and male babies are brought us by white STORKS.</a:t>
            </a:r>
          </a:p>
          <a:p>
            <a:pPr>
              <a:defRPr sz="1200"/>
            </a:pPr>
            <a:r>
              <a:t>But, did you see those White Stork did not leave-give up- the babies, why?</a:t>
            </a:r>
          </a:p>
          <a:p>
            <a:pPr>
              <a:defRPr sz="1200"/>
            </a:pPr>
            <a:r>
              <a:t>What can we do taking the baby from the stork?</a:t>
            </a:r>
          </a:p>
          <a:p>
            <a:pPr>
              <a:defRPr sz="1200"/>
            </a:pPr>
            <a:r>
              <a:t>Shoot her?</a:t>
            </a:r>
          </a:p>
          <a:p>
            <a:pPr>
              <a:defRPr sz="1200"/>
            </a:pPr>
            <a:r>
              <a:t>Now, we use of assisted reproductive techniques (ART) in order to help to owners to produce offspring from valuable-superior farm animals!</a:t>
            </a:r>
          </a:p>
        </p:txBody>
      </p:sp>
    </p:spTree>
    <p:extLst>
      <p:ext uri="{BB962C8B-B14F-4D97-AF65-F5344CB8AC3E}">
        <p14:creationId xmlns:p14="http://schemas.microsoft.com/office/powerpoint/2010/main" val="19489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/>
              <a:t>2.</a:t>
            </a:r>
            <a:r>
              <a:t> one of famous philosopher named Democritos claimed that right testicle produce male and left testicle produce female thousand and 6 hundreds years ago. Almost logical… Why not? But it was not..</a:t>
            </a:r>
          </a:p>
          <a:p>
            <a:pPr>
              <a:defRPr sz="1200"/>
            </a:pPr>
            <a:r>
              <a:t>Today we know that both female and male babies are brought us by white STORKS.</a:t>
            </a:r>
          </a:p>
          <a:p>
            <a:pPr>
              <a:defRPr sz="1200"/>
            </a:pPr>
            <a:r>
              <a:t>But, did you see those White Stork did not leave-give up- the babies, why?</a:t>
            </a:r>
          </a:p>
          <a:p>
            <a:pPr>
              <a:defRPr sz="1200"/>
            </a:pPr>
            <a:r>
              <a:t>What can we do taking the baby from the stork?</a:t>
            </a:r>
          </a:p>
          <a:p>
            <a:pPr>
              <a:defRPr sz="1200"/>
            </a:pPr>
            <a:r>
              <a:t>Shoot her?</a:t>
            </a:r>
          </a:p>
          <a:p>
            <a:pPr>
              <a:defRPr sz="1200"/>
            </a:pPr>
            <a:r>
              <a:t>Now, we use of assisted reproductive techniques (ART) in order to help to owners to produce offspring from valuable-superior farm animals!</a:t>
            </a:r>
          </a:p>
        </p:txBody>
      </p:sp>
    </p:spTree>
    <p:extLst>
      <p:ext uri="{BB962C8B-B14F-4D97-AF65-F5344CB8AC3E}">
        <p14:creationId xmlns:p14="http://schemas.microsoft.com/office/powerpoint/2010/main" val="331765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rPr b="1"/>
              <a:t>2.</a:t>
            </a:r>
            <a:r>
              <a:t> one of famous philosopher named Democritos claimed that right testicle produce male and left testicle produce female thousand and 6 hundreds years ago. Almost logical… Why not? But it was not..</a:t>
            </a:r>
          </a:p>
          <a:p>
            <a:pPr>
              <a:defRPr sz="1200"/>
            </a:pPr>
            <a:r>
              <a:t>Today we know that both female and male babies are brought us by white STORKS.</a:t>
            </a:r>
          </a:p>
          <a:p>
            <a:pPr>
              <a:defRPr sz="1200"/>
            </a:pPr>
            <a:r>
              <a:t>But, did you see those White Stork did not leave-give up- the babies, why?</a:t>
            </a:r>
          </a:p>
          <a:p>
            <a:pPr>
              <a:defRPr sz="1200"/>
            </a:pPr>
            <a:r>
              <a:t>What can we do taking the baby from the stork?</a:t>
            </a:r>
          </a:p>
          <a:p>
            <a:pPr>
              <a:defRPr sz="1200"/>
            </a:pPr>
            <a:r>
              <a:t>Shoot her?</a:t>
            </a:r>
          </a:p>
          <a:p>
            <a:pPr>
              <a:defRPr sz="1200"/>
            </a:pPr>
            <a:r>
              <a:t>Now, we use of assisted reproductive techniques (ART) in order to help to owners to produce offspring from valuable-superior farm animals!</a:t>
            </a:r>
          </a:p>
        </p:txBody>
      </p:sp>
    </p:spTree>
    <p:extLst>
      <p:ext uri="{BB962C8B-B14F-4D97-AF65-F5344CB8AC3E}">
        <p14:creationId xmlns:p14="http://schemas.microsoft.com/office/powerpoint/2010/main" val="105982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6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0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5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0533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1273969" y="-803672"/>
            <a:ext cx="13751719" cy="707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07281" y="4777383"/>
            <a:ext cx="9977438" cy="10626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7281" y="5893594"/>
            <a:ext cx="997743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7306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536031"/>
            <a:ext cx="9810750" cy="1785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5072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1916907" y="-17859"/>
            <a:ext cx="11751470" cy="60811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71500" y="812602"/>
            <a:ext cx="5619750" cy="2509242"/>
          </a:xfrm>
          <a:prstGeom prst="rect">
            <a:avLst/>
          </a:prstGeom>
        </p:spPr>
        <p:txBody>
          <a:bodyPr anchor="b"/>
          <a:lstStyle>
            <a:lvl1pPr>
              <a:defRPr sz="4078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348633"/>
            <a:ext cx="5619750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18346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3734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362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7158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321844" y="1419560"/>
            <a:ext cx="9655969" cy="50006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537" y="6465094"/>
            <a:ext cx="301365" cy="29738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303757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5531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43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409928" y="2382904"/>
            <a:ext cx="9036845" cy="450123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6826664" y="-935425"/>
            <a:ext cx="4667251" cy="445255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 rot="21600000">
            <a:off x="-3012281" y="535781"/>
            <a:ext cx="11513344" cy="597396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6946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0625" y="3172103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672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24679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721663" y="-152389"/>
            <a:ext cx="14025563" cy="7233048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7586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9668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8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7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8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23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58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20F6-7B4C-4FB4-964D-2C5CC392414C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DA80-89B9-4F7D-B9CD-4C14A1CFA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5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750094"/>
            <a:ext cx="9810750" cy="535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4877" y="6465094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321457" hangingPunct="0"/>
            <a:fld id="{86CB4B4D-7CA3-9044-876B-883B54F8677D}" type="slidenum">
              <a:rPr lang="tr-TR" kern="0" smtClean="0">
                <a:solidFill>
                  <a:srgbClr val="FFFFFF"/>
                </a:solidFill>
                <a:sym typeface="Chalkduster"/>
              </a:rPr>
              <a:pPr algn="ctr" defTabSz="321457" hangingPunct="0"/>
              <a:t>‹#›</a:t>
            </a:fld>
            <a:endParaRPr lang="tr-TR" kern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617958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40182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80364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20546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1607287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009108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2410930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281275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321457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361639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li.daskin@gmail.com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ssisted Reproductive Technologies (ARTs)"/>
          <p:cNvSpPr txBox="1">
            <a:spLocks noGrp="1"/>
          </p:cNvSpPr>
          <p:nvPr>
            <p:ph type="title"/>
          </p:nvPr>
        </p:nvSpPr>
        <p:spPr>
          <a:xfrm>
            <a:off x="3199177" y="457367"/>
            <a:ext cx="5793647" cy="2065177"/>
          </a:xfrm>
          <a:prstGeom prst="rect">
            <a:avLst/>
          </a:prstGeom>
          <a:ln w="9525">
            <a:round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>
            <a:lvl1pPr defTabSz="347472">
              <a:defRPr sz="5472"/>
            </a:lvl1pPr>
          </a:lstStyle>
          <a:p>
            <a:r>
              <a:rPr lang="tr-TR" dirty="0"/>
              <a:t>Koyun ve Keçilerde İleri Üreme Teknikleri</a:t>
            </a:r>
            <a:endParaRPr dirty="0"/>
          </a:p>
        </p:txBody>
      </p:sp>
      <p:sp>
        <p:nvSpPr>
          <p:cNvPr id="120" name="Ali DASKIN (DVM, PhD)…"/>
          <p:cNvSpPr txBox="1">
            <a:spLocks noGrp="1"/>
          </p:cNvSpPr>
          <p:nvPr>
            <p:ph type="body" sz="quarter" idx="1"/>
          </p:nvPr>
        </p:nvSpPr>
        <p:spPr>
          <a:xfrm>
            <a:off x="1662131" y="3136931"/>
            <a:ext cx="5046983" cy="1438459"/>
          </a:xfrm>
          <a:prstGeom prst="rect">
            <a:avLst/>
          </a:prstGeom>
        </p:spPr>
        <p:txBody>
          <a:bodyPr/>
          <a:lstStyle/>
          <a:p>
            <a:pPr algn="l"/>
            <a:r>
              <a:t>Ali DASKIN (DVM, PhD)</a:t>
            </a:r>
          </a:p>
          <a:p>
            <a:pPr algn="l">
              <a:defRPr sz="3100"/>
            </a:pPr>
            <a:r>
              <a:t>email: </a:t>
            </a:r>
            <a:r>
              <a:rPr u="sng">
                <a:hlinkClick r:id="rId2"/>
              </a:rPr>
              <a:t>ali.daskin@gmail.com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006911" y="6465094"/>
            <a:ext cx="301365" cy="2973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122" name="Ankara University Faculty of Veterinary Medicine, Department of Reproduction and Artificial Insemination, Ankara, Turkey"/>
          <p:cNvSpPr txBox="1"/>
          <p:nvPr/>
        </p:nvSpPr>
        <p:spPr>
          <a:xfrm>
            <a:off x="1688560" y="4724323"/>
            <a:ext cx="4707226" cy="981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800"/>
            </a:lvl1pPr>
          </a:lstStyle>
          <a:p>
            <a:pPr defTabSz="321457" hangingPunct="0"/>
            <a:r>
              <a:rPr sz="1969" kern="0" dirty="0">
                <a:solidFill>
                  <a:srgbClr val="FFFFFF"/>
                </a:solidFill>
                <a:sym typeface="Chalkduster"/>
              </a:rPr>
              <a:t>Ankara </a:t>
            </a:r>
            <a:r>
              <a:rPr lang="tr-TR" sz="1969" kern="0" dirty="0">
                <a:solidFill>
                  <a:srgbClr val="FFFFFF"/>
                </a:solidFill>
                <a:sym typeface="Chalkduster"/>
              </a:rPr>
              <a:t>Üniversitesi Veteriner Fakültesi</a:t>
            </a:r>
            <a:r>
              <a:rPr sz="1969" kern="0" dirty="0">
                <a:solidFill>
                  <a:srgbClr val="FFFFFF"/>
                </a:solidFill>
                <a:sym typeface="Chalkduster"/>
              </a:rPr>
              <a:t>, </a:t>
            </a:r>
            <a:r>
              <a:rPr lang="tr-TR" sz="1969" kern="0" dirty="0" err="1">
                <a:solidFill>
                  <a:srgbClr val="FFFFFF"/>
                </a:solidFill>
                <a:sym typeface="Chalkduster"/>
              </a:rPr>
              <a:t>Dölerme</a:t>
            </a:r>
            <a:r>
              <a:rPr lang="tr-TR" sz="1969" kern="0" dirty="0">
                <a:solidFill>
                  <a:srgbClr val="FFFFFF"/>
                </a:solidFill>
                <a:sym typeface="Chalkduster"/>
              </a:rPr>
              <a:t> ve Suni Tohumlama Anabilim Dalı</a:t>
            </a:r>
            <a:r>
              <a:rPr sz="1969" kern="0" dirty="0">
                <a:solidFill>
                  <a:srgbClr val="FFFFFF"/>
                </a:solidFill>
                <a:sym typeface="Chalkduster"/>
              </a:rPr>
              <a:t>, Ankara, </a:t>
            </a:r>
            <a:r>
              <a:rPr lang="tr-TR" sz="1969" kern="0" dirty="0">
                <a:solidFill>
                  <a:srgbClr val="FFFFFF"/>
                </a:solidFill>
                <a:sym typeface="Chalkduster"/>
              </a:rPr>
              <a:t>Türkiye</a:t>
            </a:r>
            <a:endParaRPr sz="1969" kern="0" dirty="0">
              <a:solidFill>
                <a:srgbClr val="FFFFFF"/>
              </a:solidFill>
              <a:sym typeface="Chalkduster"/>
            </a:endParaRPr>
          </a:p>
        </p:txBody>
      </p:sp>
      <p:pic>
        <p:nvPicPr>
          <p:cNvPr id="123" name="DSC_0246.jpg" descr="DSC_0246.jpg"/>
          <p:cNvPicPr>
            <a:picLocks noGrp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6626889" y="3140915"/>
            <a:ext cx="3773778" cy="32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274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4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 advAuto="0"/>
      <p:bldP spid="122" grpId="0" animBg="1" advAuto="0"/>
      <p:bldP spid="12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ARTs 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/>
              <a:t>İleri Üreme Teknikleri Nelerdir</a:t>
            </a:r>
            <a:r>
              <a:rPr dirty="0"/>
              <a:t>?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3925677" y="1806736"/>
            <a:ext cx="3697996" cy="4538980"/>
            <a:chOff x="12700" y="12700"/>
            <a:chExt cx="3886200" cy="5295900"/>
          </a:xfrm>
        </p:grpSpPr>
        <p:pic>
          <p:nvPicPr>
            <p:cNvPr id="130" name="wikipedia" descr="wikipedia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" y="12700"/>
              <a:ext cx="3886200" cy="5295900"/>
            </a:xfrm>
            <a:prstGeom prst="rect">
              <a:avLst/>
            </a:prstGeom>
            <a:effectLst/>
          </p:spPr>
        </p:pic>
        <p:sp>
          <p:nvSpPr>
            <p:cNvPr id="131" name="Wikipedia"/>
            <p:cNvSpPr txBox="1"/>
            <p:nvPr/>
          </p:nvSpPr>
          <p:spPr>
            <a:xfrm>
              <a:off x="2427718" y="4562313"/>
              <a:ext cx="1445846" cy="653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rPr sz="1125"/>
                <a:t>Wikipedia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8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  <p:bldP spid="13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ARTs 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/>
              <a:t>İleri Üreme Teknikleri Nelerdir</a:t>
            </a:r>
            <a:r>
              <a:rPr dirty="0"/>
              <a:t>?</a:t>
            </a:r>
          </a:p>
        </p:txBody>
      </p:sp>
      <p:sp>
        <p:nvSpPr>
          <p:cNvPr id="127" name="The use of assisted reproductive techniques (ART) has helped owners to produce offspring from valuable farm animals!"/>
          <p:cNvSpPr txBox="1">
            <a:spLocks noGrp="1"/>
          </p:cNvSpPr>
          <p:nvPr>
            <p:ph type="body" sz="half" idx="1"/>
          </p:nvPr>
        </p:nvSpPr>
        <p:spPr>
          <a:xfrm>
            <a:off x="3822724" y="1752289"/>
            <a:ext cx="3705820" cy="4286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/>
            </a:lvl1pPr>
          </a:lstStyle>
          <a:p>
            <a:r>
              <a:rPr lang="tr-TR" dirty="0" smtClean="0"/>
              <a:t>İleri </a:t>
            </a:r>
            <a:r>
              <a:rPr lang="tr-TR" dirty="0"/>
              <a:t>üreme tekniklerinin </a:t>
            </a:r>
            <a:r>
              <a:rPr lang="tr-TR" dirty="0" smtClean="0"/>
              <a:t>kullanımı</a:t>
            </a:r>
            <a:r>
              <a:rPr lang="tr-TR" dirty="0"/>
              <a:t>, </a:t>
            </a:r>
            <a:r>
              <a:rPr lang="tr-TR" dirty="0" smtClean="0"/>
              <a:t>hayvan sahiplerinin </a:t>
            </a:r>
            <a:r>
              <a:rPr lang="tr-TR" dirty="0"/>
              <a:t>değerli çiftlik hayvanlarından yavru </a:t>
            </a:r>
            <a:r>
              <a:rPr lang="tr-TR" dirty="0" smtClean="0"/>
              <a:t>elde etmelerine </a:t>
            </a:r>
            <a:r>
              <a:rPr lang="tr-TR" dirty="0"/>
              <a:t>yardımcı </a:t>
            </a:r>
            <a:r>
              <a:rPr lang="tr-TR" dirty="0" smtClean="0"/>
              <a:t>olur.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95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csi7.jpg" descr="icsi7.jpg"/>
          <p:cNvPicPr>
            <a:picLocks noGrp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4027424" y="1928813"/>
            <a:ext cx="3355675" cy="4304109"/>
          </a:xfrm>
          <a:prstGeom prst="rect">
            <a:avLst/>
          </a:prstGeom>
        </p:spPr>
      </p:pic>
      <p:sp>
        <p:nvSpPr>
          <p:cNvPr id="126" name="What ARTs 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/>
              <a:t>İleri Üreme Teknikleri Nelerdir</a:t>
            </a:r>
            <a:r>
              <a:rPr dirty="0"/>
              <a:t>?</a:t>
            </a:r>
          </a:p>
        </p:txBody>
      </p:sp>
      <p:pic>
        <p:nvPicPr>
          <p:cNvPr id="134" name="haikara2.gif" descr="haikara2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62898" y="1721394"/>
            <a:ext cx="1308142" cy="9398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477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Office PowerPoint</Application>
  <PresentationFormat>Geniş ekran</PresentationFormat>
  <Paragraphs>28</Paragraphs>
  <Slides>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Chalkduster</vt:lpstr>
      <vt:lpstr>Gill Sans</vt:lpstr>
      <vt:lpstr>Office Teması</vt:lpstr>
      <vt:lpstr>Chalkboard</vt:lpstr>
      <vt:lpstr>Koyun ve Keçilerde İleri Üreme Teknikleri</vt:lpstr>
      <vt:lpstr>İleri Üreme Teknikleri Nelerdir?</vt:lpstr>
      <vt:lpstr>İleri Üreme Teknikleri Nelerdir?</vt:lpstr>
      <vt:lpstr>İleri Üreme Teknikleri Nelerdir?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Koyun ve Keçilerde İleri Üreme Teknikleri</dc:title>
  <dc:creator>Toprak</dc:creator>
  <cp:lastModifiedBy>Toprak</cp:lastModifiedBy>
  <cp:revision>2</cp:revision>
  <dcterms:created xsi:type="dcterms:W3CDTF">2019-12-20T10:40:14Z</dcterms:created>
  <dcterms:modified xsi:type="dcterms:W3CDTF">2019-12-24T08:35:34Z</dcterms:modified>
</cp:coreProperties>
</file>