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4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5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1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5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2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9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1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4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9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8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9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06757-86FF-F341-935B-42DD36B28A9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A52BA-3BEA-C849-8E07-BFF674C1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6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KOLTUK REZERVASYON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</a:t>
            </a:r>
            <a:r>
              <a:rPr lang="tr-TR" dirty="0"/>
              <a:t>- KOLTUK DÜZENİ GÖRÜNTÜLEME SM3</a:t>
            </a:r>
            <a:endParaRPr lang="en-US" dirty="0"/>
          </a:p>
          <a:p>
            <a:r>
              <a:rPr lang="tr-TR" dirty="0"/>
              <a:t>SM3 YAPTIK . OLAN YERLER MÜSAİT BİR KİŞİDE ÇİFT TIKLA BİRDEN FAZLA YOLCU VARSA CTRL TUŞUNA BASILI İKEN YOLCU ADEDİ KADAR YER İŞARETLE CTRL TUŞUNDAN ELİNİZİ ÇEKİP ENTTER TUŞUNA BAS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24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 – KOLTUK NO İLE YER TALEBİ SM2 </a:t>
            </a:r>
            <a:endParaRPr lang="en-US" dirty="0" smtClean="0"/>
          </a:p>
          <a:p>
            <a:r>
              <a:rPr lang="tr-TR" dirty="0" smtClean="0"/>
              <a:t>ST/2AB/S3 YOLCULAR YAN YANA İSTENİYOR VEYA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4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3-GENEL KOLTUK TALEBİ SM3 </a:t>
            </a:r>
            <a:endParaRPr lang="en-US" dirty="0" smtClean="0"/>
          </a:p>
          <a:p>
            <a:r>
              <a:rPr lang="tr-TR" dirty="0" smtClean="0"/>
              <a:t>ST/W/P1</a:t>
            </a:r>
            <a:endParaRPr lang="en-US" dirty="0" smtClean="0"/>
          </a:p>
          <a:p>
            <a:r>
              <a:rPr lang="tr-TR" dirty="0" smtClean="0"/>
              <a:t>ST/A/P2</a:t>
            </a:r>
            <a:endParaRPr lang="en-US" dirty="0" smtClean="0"/>
          </a:p>
          <a:p>
            <a:r>
              <a:rPr lang="tr-TR" dirty="0" smtClean="0"/>
              <a:t>W = PENCERE A = KORİDOR B = EN ÖN KOLTUK I = BEBEKLİ YOLCU</a:t>
            </a:r>
            <a:endParaRPr lang="en-US" dirty="0" smtClean="0"/>
          </a:p>
          <a:p>
            <a:r>
              <a:rPr lang="tr-TR" dirty="0" smtClean="0"/>
              <a:t>----------------------------------------------------------------------------</a:t>
            </a:r>
            <a:endParaRPr lang="en-US" dirty="0" smtClean="0"/>
          </a:p>
          <a:p>
            <a:r>
              <a:rPr lang="tr-TR" dirty="0" smtClean="0"/>
              <a:t>RTW İSİM VE UÇUŞLARI TEKRAR GETİRİR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8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j031677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1" b="82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0471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1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177</Words>
  <Application>Microsoft Macintosh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KOLTUK REZERVASYON 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KOLTUK REZERVASYON </dc:title>
  <dc:creator>azade</dc:creator>
  <cp:lastModifiedBy>azade</cp:lastModifiedBy>
  <cp:revision>2</cp:revision>
  <dcterms:created xsi:type="dcterms:W3CDTF">2017-10-31T09:17:38Z</dcterms:created>
  <dcterms:modified xsi:type="dcterms:W3CDTF">2017-10-31T10:00:19Z</dcterms:modified>
</cp:coreProperties>
</file>