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3" r:id="rId2"/>
    <p:sldId id="274" r:id="rId3"/>
    <p:sldId id="279" r:id="rId4"/>
    <p:sldId id="280" r:id="rId5"/>
    <p:sldId id="276" r:id="rId6"/>
    <p:sldId id="277" r:id="rId7"/>
    <p:sldId id="281" r:id="rId8"/>
    <p:sldId id="282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80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910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481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926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107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3658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174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329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681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2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12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75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0334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487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23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05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002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78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165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6.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1922804" y="2582008"/>
            <a:ext cx="8708164" cy="12777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b="1" dirty="0" smtClean="0">
                <a:solidFill>
                  <a:schemeClr val="tx1"/>
                </a:solidFill>
                <a:latin typeface="+mn-lt"/>
              </a:rPr>
              <a:t>Kabuklu ve diğer su ürünleri</a:t>
            </a:r>
            <a:endParaRPr lang="tr-TR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900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22435" y="1069403"/>
            <a:ext cx="5816340" cy="1277779"/>
          </a:xfrm>
        </p:spPr>
        <p:txBody>
          <a:bodyPr>
            <a:normAutofit fontScale="90000"/>
          </a:bodyPr>
          <a:lstStyle/>
          <a:p>
            <a:r>
              <a:rPr lang="tr-TR" sz="4400" b="1" dirty="0" smtClean="0">
                <a:solidFill>
                  <a:schemeClr val="tx1"/>
                </a:solidFill>
                <a:latin typeface="+mn-lt"/>
              </a:rPr>
              <a:t>Kabuklu ve </a:t>
            </a:r>
            <a:r>
              <a:rPr lang="tr-TR" sz="4400" b="1" dirty="0" smtClean="0">
                <a:solidFill>
                  <a:schemeClr val="tx1"/>
                </a:solidFill>
                <a:latin typeface="+mn-lt"/>
              </a:rPr>
              <a:t>diğer </a:t>
            </a:r>
            <a:r>
              <a:rPr lang="tr-TR" sz="4400" b="1" dirty="0" smtClean="0">
                <a:solidFill>
                  <a:schemeClr val="tx1"/>
                </a:solidFill>
                <a:latin typeface="+mn-lt"/>
              </a:rPr>
              <a:t>su ürünleri</a:t>
            </a:r>
            <a:endParaRPr lang="tr-TR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latin typeface="Bodoni MT Poster Compressed" panose="02070706080601050204" pitchFamily="18" charset="-94"/>
              </a:rPr>
              <a:t>6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439515" y="2693659"/>
            <a:ext cx="3956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err="1" smtClean="0">
                <a:latin typeface="Bodoni MT Poster Compressed" panose="02070706080601050204" pitchFamily="18" charset="-94"/>
              </a:rPr>
              <a:t>Crustasealar</a:t>
            </a:r>
            <a:endParaRPr lang="tr-TR" sz="3200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844217" y="3637357"/>
            <a:ext cx="19111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atin typeface="Bodoni MT Poster Compressed" panose="02070706080601050204" pitchFamily="18" charset="-94"/>
              </a:rPr>
              <a:t>-Karidesler</a:t>
            </a:r>
          </a:p>
          <a:p>
            <a:r>
              <a:rPr lang="tr-TR" sz="2800" dirty="0" smtClean="0">
                <a:latin typeface="Bodoni MT Poster Compressed" panose="02070706080601050204" pitchFamily="18" charset="-94"/>
              </a:rPr>
              <a:t>-Istakozlar</a:t>
            </a:r>
          </a:p>
          <a:p>
            <a:r>
              <a:rPr lang="tr-TR" sz="2800" dirty="0" smtClean="0">
                <a:latin typeface="Bodoni MT Poster Compressed" panose="02070706080601050204" pitchFamily="18" charset="-94"/>
              </a:rPr>
              <a:t>-Yengeçler</a:t>
            </a:r>
          </a:p>
          <a:p>
            <a:r>
              <a:rPr lang="tr-TR" sz="2800" dirty="0" smtClean="0">
                <a:latin typeface="Bodoni MT Poster Compressed" panose="02070706080601050204" pitchFamily="18" charset="-94"/>
              </a:rPr>
              <a:t>-Kerevit</a:t>
            </a:r>
            <a:endParaRPr lang="tr-TR" sz="2800" dirty="0">
              <a:latin typeface="Bodoni MT Poster Compressed" panose="02070706080601050204" pitchFamily="18" charset="-94"/>
            </a:endParaRPr>
          </a:p>
        </p:txBody>
      </p:sp>
      <p:pic>
        <p:nvPicPr>
          <p:cNvPr id="1026" name="Picture 2" descr="karides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06" y="2843613"/>
            <a:ext cx="2914459" cy="1941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6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latin typeface="Bodoni MT Poster Compressed" panose="02070706080601050204" pitchFamily="18" charset="-94"/>
              </a:rPr>
              <a:t>6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544860" y="2513485"/>
            <a:ext cx="3956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err="1" smtClean="0">
                <a:latin typeface="Bodoni MT Poster Compressed" panose="02070706080601050204" pitchFamily="18" charset="-94"/>
              </a:rPr>
              <a:t>Bivalviyalar</a:t>
            </a:r>
            <a:endParaRPr lang="tr-TR" sz="3200" dirty="0">
              <a:latin typeface="Bodoni MT Poster Compressed" panose="02070706080601050204" pitchFamily="18" charset="-94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968494" y="3158082"/>
            <a:ext cx="39568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atin typeface="Bodoni MT Poster Compressed" panose="02070706080601050204" pitchFamily="18" charset="-94"/>
              </a:rPr>
              <a:t>-Midye</a:t>
            </a:r>
          </a:p>
          <a:p>
            <a:r>
              <a:rPr lang="tr-TR" sz="2800" dirty="0" smtClean="0">
                <a:latin typeface="Bodoni MT Poster Compressed" panose="02070706080601050204" pitchFamily="18" charset="-94"/>
              </a:rPr>
              <a:t>-İstiridye</a:t>
            </a:r>
          </a:p>
          <a:p>
            <a:r>
              <a:rPr lang="tr-TR" sz="2800" dirty="0" smtClean="0">
                <a:latin typeface="Bodoni MT Poster Compressed" panose="02070706080601050204" pitchFamily="18" charset="-94"/>
              </a:rPr>
              <a:t>-Tarak</a:t>
            </a:r>
          </a:p>
          <a:p>
            <a:r>
              <a:rPr lang="tr-TR" sz="2800" dirty="0" smtClean="0">
                <a:latin typeface="Bodoni MT Poster Compressed" panose="02070706080601050204" pitchFamily="18" charset="-94"/>
              </a:rPr>
              <a:t>-</a:t>
            </a:r>
            <a:r>
              <a:rPr lang="tr-TR" sz="2800" dirty="0" err="1" smtClean="0">
                <a:latin typeface="Bodoni MT Poster Compressed" panose="02070706080601050204" pitchFamily="18" charset="-94"/>
              </a:rPr>
              <a:t>Sulina</a:t>
            </a:r>
            <a:endParaRPr lang="tr-TR" sz="2800" dirty="0">
              <a:latin typeface="Bodoni MT Poster Compressed" panose="02070706080601050204" pitchFamily="18" charset="-94"/>
            </a:endParaRPr>
          </a:p>
        </p:txBody>
      </p:sp>
      <p:pic>
        <p:nvPicPr>
          <p:cNvPr id="1028" name="Picture 4" descr="istiridy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051" y="2792772"/>
            <a:ext cx="3267075" cy="1952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128" y="963978"/>
            <a:ext cx="5816088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9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latin typeface="Bodoni MT Poster Compressed" panose="02070706080601050204" pitchFamily="18" charset="-94"/>
              </a:rPr>
              <a:t>6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796846" y="2907302"/>
            <a:ext cx="3956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err="1" smtClean="0">
                <a:latin typeface="Bodoni MT Poster Compressed" panose="02070706080601050204" pitchFamily="18" charset="-94"/>
              </a:rPr>
              <a:t>Cephalophoda</a:t>
            </a:r>
            <a:endParaRPr lang="tr-TR" sz="3200" dirty="0">
              <a:latin typeface="Bodoni MT Poster Compressed" panose="02070706080601050204" pitchFamily="18" charset="-94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2092825" y="3621172"/>
            <a:ext cx="3310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atin typeface="Bodoni MT Poster Compressed" panose="02070706080601050204" pitchFamily="18" charset="-94"/>
              </a:rPr>
              <a:t>-Ahtapot</a:t>
            </a:r>
          </a:p>
          <a:p>
            <a:r>
              <a:rPr lang="tr-TR" sz="2800" dirty="0" smtClean="0">
                <a:latin typeface="Bodoni MT Poster Compressed" panose="02070706080601050204" pitchFamily="18" charset="-94"/>
              </a:rPr>
              <a:t>-Kalamar</a:t>
            </a:r>
          </a:p>
          <a:p>
            <a:r>
              <a:rPr lang="tr-TR" sz="2800" dirty="0" smtClean="0">
                <a:latin typeface="Bodoni MT Poster Compressed" panose="02070706080601050204" pitchFamily="18" charset="-94"/>
              </a:rPr>
              <a:t>-Sübye (Mürekkep balığı)</a:t>
            </a:r>
            <a:endParaRPr lang="tr-TR" sz="2800" dirty="0">
              <a:latin typeface="Bodoni MT Poster Compressed" panose="02070706080601050204" pitchFamily="18" charset="-94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4474887" y="2962512"/>
            <a:ext cx="3956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err="1" smtClean="0">
                <a:latin typeface="Bodoni MT Poster Compressed" panose="02070706080601050204" pitchFamily="18" charset="-94"/>
              </a:rPr>
              <a:t>Gastropoda</a:t>
            </a:r>
            <a:endParaRPr lang="tr-TR" sz="3200" dirty="0">
              <a:latin typeface="Bodoni MT Poster Compressed" panose="02070706080601050204" pitchFamily="18" charset="-94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4767658" y="3538114"/>
            <a:ext cx="33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atin typeface="Bodoni MT Poster Compressed" panose="02070706080601050204" pitchFamily="18" charset="-94"/>
              </a:rPr>
              <a:t>-Deniz salyangozu</a:t>
            </a:r>
          </a:p>
        </p:txBody>
      </p:sp>
      <p:pic>
        <p:nvPicPr>
          <p:cNvPr id="1030" name="Picture 6" descr="ahtapo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322" y="4113160"/>
            <a:ext cx="2981490" cy="1996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Unvan 1"/>
          <p:cNvSpPr>
            <a:spLocks noGrp="1"/>
          </p:cNvSpPr>
          <p:nvPr>
            <p:ph type="title"/>
          </p:nvPr>
        </p:nvSpPr>
        <p:spPr>
          <a:xfrm>
            <a:off x="1056120" y="1084682"/>
            <a:ext cx="9601196" cy="1303867"/>
          </a:xfrm>
        </p:spPr>
        <p:txBody>
          <a:bodyPr>
            <a:normAutofit/>
          </a:bodyPr>
          <a:lstStyle/>
          <a:p>
            <a:r>
              <a:rPr lang="tr-TR" sz="4400" b="1" dirty="0" smtClean="0">
                <a:solidFill>
                  <a:schemeClr val="tx1"/>
                </a:solidFill>
                <a:latin typeface="+mn-lt"/>
              </a:rPr>
              <a:t>Kabuklu ve </a:t>
            </a:r>
            <a:r>
              <a:rPr lang="tr-TR" sz="4400" b="1" dirty="0" smtClean="0">
                <a:solidFill>
                  <a:schemeClr val="tx1"/>
                </a:solidFill>
                <a:latin typeface="+mn-lt"/>
              </a:rPr>
              <a:t>diğer </a:t>
            </a:r>
            <a:r>
              <a:rPr lang="tr-TR" sz="4400" b="1" dirty="0" smtClean="0">
                <a:solidFill>
                  <a:schemeClr val="tx1"/>
                </a:solidFill>
                <a:latin typeface="+mn-lt"/>
              </a:rPr>
              <a:t>su ürünleri</a:t>
            </a:r>
            <a:endParaRPr lang="tr-TR" sz="44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73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497" y="2557463"/>
            <a:ext cx="5591006" cy="33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6.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914890" y="4558948"/>
            <a:ext cx="7938655" cy="1638707"/>
          </a:xfrm>
          <a:prstGeom prst="rect">
            <a:avLst/>
          </a:prstGeom>
          <a:solidFill>
            <a:srgbClr val="2580AE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056120" y="108468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b="1" smtClean="0">
                <a:solidFill>
                  <a:schemeClr val="tx1"/>
                </a:solidFill>
                <a:latin typeface="+mn-lt"/>
              </a:rPr>
              <a:t>Kabuklu ve diğer su ürünleri</a:t>
            </a:r>
            <a:endParaRPr lang="tr-TR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96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164" y="2446722"/>
            <a:ext cx="7408862" cy="310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latin typeface="Bodoni MT Poster Compressed" panose="02070706080601050204" pitchFamily="18" charset="-94"/>
              </a:rPr>
              <a:t>6</a:t>
            </a:r>
            <a:r>
              <a:rPr lang="tr-TR" sz="2000" i="1" smtClean="0">
                <a:latin typeface="Bodoni MT Poster Compressed" panose="02070706080601050204" pitchFamily="18" charset="-94"/>
              </a:rPr>
              <a:t>. 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1056120" y="1084682"/>
            <a:ext cx="9601196" cy="1303867"/>
          </a:xfrm>
        </p:spPr>
        <p:txBody>
          <a:bodyPr>
            <a:normAutofit/>
          </a:bodyPr>
          <a:lstStyle/>
          <a:p>
            <a:r>
              <a:rPr lang="tr-TR" sz="4400" b="1" dirty="0" smtClean="0">
                <a:solidFill>
                  <a:schemeClr val="tx1"/>
                </a:solidFill>
                <a:latin typeface="+mn-lt"/>
              </a:rPr>
              <a:t>Kabuklu ve </a:t>
            </a:r>
            <a:r>
              <a:rPr lang="tr-TR" sz="4400" b="1" dirty="0" smtClean="0">
                <a:solidFill>
                  <a:schemeClr val="tx1"/>
                </a:solidFill>
                <a:latin typeface="+mn-lt"/>
              </a:rPr>
              <a:t>diğer </a:t>
            </a:r>
            <a:r>
              <a:rPr lang="tr-TR" sz="4400" b="1" dirty="0" smtClean="0">
                <a:solidFill>
                  <a:schemeClr val="tx1"/>
                </a:solidFill>
                <a:latin typeface="+mn-lt"/>
              </a:rPr>
              <a:t>su ürünleri</a:t>
            </a:r>
            <a:endParaRPr lang="tr-TR" sz="44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412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latin typeface="Bodoni MT Poster Compressed" panose="02070706080601050204" pitchFamily="18" charset="-94"/>
              </a:rPr>
              <a:t>6</a:t>
            </a:r>
            <a:r>
              <a:rPr lang="tr-TR" sz="2000" i="1" smtClean="0">
                <a:latin typeface="Bodoni MT Poster Compressed" panose="02070706080601050204" pitchFamily="18" charset="-94"/>
              </a:rPr>
              <a:t>. 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1056120" y="1084682"/>
            <a:ext cx="9601196" cy="1303867"/>
          </a:xfrm>
        </p:spPr>
        <p:txBody>
          <a:bodyPr>
            <a:normAutofit/>
          </a:bodyPr>
          <a:lstStyle/>
          <a:p>
            <a:r>
              <a:rPr lang="tr-TR" sz="4400" b="1" dirty="0" smtClean="0">
                <a:solidFill>
                  <a:schemeClr val="tx1"/>
                </a:solidFill>
                <a:latin typeface="+mn-lt"/>
              </a:rPr>
              <a:t>Kabuklu ve </a:t>
            </a:r>
            <a:r>
              <a:rPr lang="tr-TR" sz="4400" b="1" dirty="0" smtClean="0">
                <a:solidFill>
                  <a:schemeClr val="tx1"/>
                </a:solidFill>
                <a:latin typeface="+mn-lt"/>
              </a:rPr>
              <a:t>diğer </a:t>
            </a:r>
            <a:r>
              <a:rPr lang="tr-TR" sz="4400" b="1" dirty="0" smtClean="0">
                <a:solidFill>
                  <a:schemeClr val="tx1"/>
                </a:solidFill>
                <a:latin typeface="+mn-lt"/>
              </a:rPr>
              <a:t>su ürünleri</a:t>
            </a:r>
            <a:endParaRPr lang="tr-TR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Çift kabuklu yumuşakçaların genel yapısı</a:t>
            </a:r>
            <a:endParaRPr lang="tr-TR" dirty="0"/>
          </a:p>
        </p:txBody>
      </p:sp>
      <p:pic>
        <p:nvPicPr>
          <p:cNvPr id="8" name="Picture 5"/>
          <p:cNvPicPr/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296" y="3272862"/>
            <a:ext cx="48101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2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latin typeface="Bodoni MT Poster Compressed" panose="02070706080601050204" pitchFamily="18" charset="-94"/>
              </a:rPr>
              <a:t>6</a:t>
            </a:r>
            <a:r>
              <a:rPr lang="tr-TR" sz="2000" i="1" smtClean="0">
                <a:latin typeface="Bodoni MT Poster Compressed" panose="02070706080601050204" pitchFamily="18" charset="-94"/>
              </a:rPr>
              <a:t>. 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1056120" y="1084682"/>
            <a:ext cx="9601196" cy="1303867"/>
          </a:xfrm>
        </p:spPr>
        <p:txBody>
          <a:bodyPr>
            <a:normAutofit/>
          </a:bodyPr>
          <a:lstStyle/>
          <a:p>
            <a:r>
              <a:rPr lang="tr-TR" sz="4400" b="1" dirty="0" smtClean="0">
                <a:solidFill>
                  <a:schemeClr val="tx1"/>
                </a:solidFill>
                <a:latin typeface="+mn-lt"/>
              </a:rPr>
              <a:t>Kabuklu ve </a:t>
            </a:r>
            <a:r>
              <a:rPr lang="tr-TR" sz="4400" b="1" dirty="0" smtClean="0">
                <a:solidFill>
                  <a:schemeClr val="tx1"/>
                </a:solidFill>
                <a:latin typeface="+mn-lt"/>
              </a:rPr>
              <a:t>diğer </a:t>
            </a:r>
            <a:r>
              <a:rPr lang="tr-TR" sz="4400" b="1" dirty="0" smtClean="0">
                <a:solidFill>
                  <a:schemeClr val="tx1"/>
                </a:solidFill>
                <a:latin typeface="+mn-lt"/>
              </a:rPr>
              <a:t>su ürünleri</a:t>
            </a:r>
            <a:endParaRPr lang="tr-TR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991171" y="2384455"/>
            <a:ext cx="84176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Çift kabukluların iç ve dış pazarda talebinin bulunması, yetiştiriciliğinin çevreci olması ve daha az işçilik gerektirmesi,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polikültür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yetiştiricilik için uygun olması, doğal stoklar üzerindeki baskının azaltılması hususları göz önünde bulundurulduğunda ülkemizde yetiştiriciliğinin arttırılması gerektiği düşünülmektedir. </a:t>
            </a:r>
            <a:endParaRPr lang="tr-TR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tr-TR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İzleme 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programı mevzuatı çerçevesinde çift kabuklu yetiştiriciliği için önceden potansiyel alanlar belirlenerek ilan edilmesi ve yatırımcıların teşvik edilmesi önem arz etmektedir.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911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493</TotalTime>
  <Words>158</Words>
  <Application>Microsoft Office PowerPoint</Application>
  <PresentationFormat>Geniş ekran</PresentationFormat>
  <Paragraphs>35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5" baseType="lpstr">
      <vt:lpstr>Arial</vt:lpstr>
      <vt:lpstr>Bodoni MT Poster Compressed</vt:lpstr>
      <vt:lpstr>Calibri</vt:lpstr>
      <vt:lpstr>Garamond</vt:lpstr>
      <vt:lpstr>Times New Roman</vt:lpstr>
      <vt:lpstr>Wingdings</vt:lpstr>
      <vt:lpstr>Organik</vt:lpstr>
      <vt:lpstr>PowerPoint Sunusu</vt:lpstr>
      <vt:lpstr>Kabuklu ve diğer su ürünleri</vt:lpstr>
      <vt:lpstr>PowerPoint Sunusu</vt:lpstr>
      <vt:lpstr>Kabuklu ve diğer su ürünleri</vt:lpstr>
      <vt:lpstr>PowerPoint Sunusu</vt:lpstr>
      <vt:lpstr>Kabuklu ve diğer su ürünleri</vt:lpstr>
      <vt:lpstr>Kabuklu ve diğer su ürünleri</vt:lpstr>
      <vt:lpstr>Kabuklu ve diğer su ürünleri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Akasya Topçu</dc:creator>
  <cp:lastModifiedBy>Akasya Topçu</cp:lastModifiedBy>
  <cp:revision>56</cp:revision>
  <dcterms:created xsi:type="dcterms:W3CDTF">2017-06-01T08:33:22Z</dcterms:created>
  <dcterms:modified xsi:type="dcterms:W3CDTF">2018-04-27T10:32:37Z</dcterms:modified>
</cp:coreProperties>
</file>