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3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963F7D-7AB6-41B1-9677-EB095250CDB0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EC1338-B124-4545-944C-2141C302729E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963F7D-7AB6-41B1-9677-EB095250CDB0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EC1338-B124-4545-944C-2141C302729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963F7D-7AB6-41B1-9677-EB095250CDB0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EC1338-B124-4545-944C-2141C302729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963F7D-7AB6-41B1-9677-EB095250CDB0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EC1338-B124-4545-944C-2141C302729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963F7D-7AB6-41B1-9677-EB095250CDB0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EC1338-B124-4545-944C-2141C302729E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963F7D-7AB6-41B1-9677-EB095250CDB0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EC1338-B124-4545-944C-2141C302729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963F7D-7AB6-41B1-9677-EB095250CDB0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EC1338-B124-4545-944C-2141C302729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963F7D-7AB6-41B1-9677-EB095250CDB0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EC1338-B124-4545-944C-2141C302729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963F7D-7AB6-41B1-9677-EB095250CDB0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EC1338-B124-4545-944C-2141C302729E}" type="slidenum">
              <a:rPr lang="tr-TR" smtClean="0"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963F7D-7AB6-41B1-9677-EB095250CDB0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EC1338-B124-4545-944C-2141C302729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963F7D-7AB6-41B1-9677-EB095250CDB0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EC1338-B124-4545-944C-2141C302729E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B963F7D-7AB6-41B1-9677-EB095250CDB0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EC1338-B124-4545-944C-2141C302729E}" type="slidenum">
              <a:rPr lang="tr-TR" smtClean="0"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ABBÂSÎLERE BAĞLI DEVLETLER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Samani hükümdarları para basmak, hutbe</a:t>
            </a:r>
          </a:p>
          <a:p>
            <a:r>
              <a:rPr lang="tr-TR" dirty="0"/>
              <a:t>okutmak, lakap, menşur, sancak ve </a:t>
            </a:r>
            <a:r>
              <a:rPr lang="tr-TR" dirty="0" err="1" smtClean="0"/>
              <a:t>hil</a:t>
            </a:r>
            <a:r>
              <a:rPr lang="tr-TR" dirty="0" smtClean="0"/>
              <a:t>' </a:t>
            </a:r>
            <a:r>
              <a:rPr lang="tr-TR" dirty="0"/>
              <a:t>at</a:t>
            </a:r>
          </a:p>
          <a:p>
            <a:r>
              <a:rPr lang="tr-TR" dirty="0"/>
              <a:t>vermek gibi hükümdarlığın bütün yetkilerine</a:t>
            </a:r>
          </a:p>
          <a:p>
            <a:r>
              <a:rPr lang="tr-TR" dirty="0"/>
              <a:t>sahipti. Samaniler, Abbasi </a:t>
            </a:r>
            <a:r>
              <a:rPr lang="tr-TR" dirty="0" smtClean="0"/>
              <a:t>halifeleriyle iyi ilişkiler içinde idiler.Hanedana </a:t>
            </a:r>
            <a:r>
              <a:rPr lang="tr-TR" dirty="0" err="1" smtClean="0"/>
              <a:t>Karahanlılar</a:t>
            </a:r>
            <a:r>
              <a:rPr lang="tr-TR" dirty="0" smtClean="0"/>
              <a:t> son verdi.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4. </a:t>
            </a:r>
            <a:r>
              <a:rPr lang="tr-TR" dirty="0" err="1" smtClean="0"/>
              <a:t>Büveyhîler</a:t>
            </a:r>
            <a:r>
              <a:rPr lang="tr-TR" dirty="0" smtClean="0"/>
              <a:t>: </a:t>
            </a:r>
            <a:r>
              <a:rPr lang="tr-TR" dirty="0"/>
              <a:t>932-1062 yılları arasında</a:t>
            </a:r>
          </a:p>
          <a:p>
            <a:r>
              <a:rPr lang="tr-TR" dirty="0"/>
              <a:t>İran ve Irak'ta hüküm </a:t>
            </a:r>
            <a:r>
              <a:rPr lang="tr-TR" dirty="0" smtClean="0"/>
              <a:t>süren </a:t>
            </a:r>
            <a:r>
              <a:rPr lang="tr-TR" dirty="0" err="1" smtClean="0"/>
              <a:t>Deylem</a:t>
            </a:r>
            <a:r>
              <a:rPr lang="tr-TR" dirty="0" smtClean="0"/>
              <a:t> </a:t>
            </a:r>
            <a:r>
              <a:rPr lang="tr-TR" dirty="0"/>
              <a:t>asıllı bir hanedan</a:t>
            </a:r>
            <a:r>
              <a:rPr lang="tr-TR" dirty="0" smtClean="0"/>
              <a:t>.</a:t>
            </a:r>
          </a:p>
          <a:p>
            <a:r>
              <a:rPr lang="tr-TR" dirty="0" err="1"/>
              <a:t>Deylemliler</a:t>
            </a:r>
            <a:r>
              <a:rPr lang="tr-TR" dirty="0"/>
              <a:t> </a:t>
            </a:r>
            <a:r>
              <a:rPr lang="tr-TR" dirty="0" smtClean="0"/>
              <a:t>önceleri Mecusi </a:t>
            </a:r>
            <a:r>
              <a:rPr lang="tr-TR" dirty="0"/>
              <a:t>ve putperest bir </a:t>
            </a:r>
            <a:r>
              <a:rPr lang="tr-TR" dirty="0" smtClean="0"/>
              <a:t>kavimken IV</a:t>
            </a:r>
            <a:r>
              <a:rPr lang="tr-TR" dirty="0"/>
              <a:t>. (X.) yüzyılın başında Ali </a:t>
            </a:r>
            <a:r>
              <a:rPr lang="tr-TR" dirty="0" smtClean="0"/>
              <a:t>evladından Hasan </a:t>
            </a:r>
            <a:r>
              <a:rPr lang="tr-TR" dirty="0"/>
              <a:t>el-</a:t>
            </a:r>
            <a:r>
              <a:rPr lang="tr-TR" dirty="0" err="1"/>
              <a:t>Utrüş'un</a:t>
            </a:r>
            <a:r>
              <a:rPr lang="tr-TR" dirty="0"/>
              <a:t> gayretleriyle </a:t>
            </a:r>
            <a:r>
              <a:rPr lang="tr-TR" dirty="0" err="1" smtClean="0"/>
              <a:t>müslüman</a:t>
            </a:r>
            <a:r>
              <a:rPr lang="tr-TR" dirty="0" smtClean="0"/>
              <a:t> oldular </a:t>
            </a:r>
            <a:r>
              <a:rPr lang="tr-TR" dirty="0"/>
              <a:t>ve </a:t>
            </a:r>
            <a:r>
              <a:rPr lang="tr-TR" dirty="0" smtClean="0"/>
              <a:t>Şiiliği </a:t>
            </a:r>
            <a:r>
              <a:rPr lang="tr-TR" dirty="0"/>
              <a:t>benimsediler. </a:t>
            </a:r>
            <a:r>
              <a:rPr lang="tr-TR" dirty="0" smtClean="0"/>
              <a:t>Daha sonra </a:t>
            </a:r>
            <a:r>
              <a:rPr lang="tr-TR" dirty="0"/>
              <a:t>Abbasi Halifeliği dahil </a:t>
            </a:r>
            <a:r>
              <a:rPr lang="tr-TR" dirty="0" err="1" smtClean="0"/>
              <a:t>müslüman</a:t>
            </a:r>
            <a:r>
              <a:rPr lang="tr-TR" dirty="0" smtClean="0"/>
              <a:t> devletlerin </a:t>
            </a:r>
            <a:r>
              <a:rPr lang="tr-TR" dirty="0"/>
              <a:t>ordularında büyük </a:t>
            </a:r>
            <a:r>
              <a:rPr lang="tr-TR" dirty="0" smtClean="0"/>
              <a:t>ölçüde yer </a:t>
            </a:r>
            <a:r>
              <a:rPr lang="tr-TR" dirty="0"/>
              <a:t>aldılar. Ayrıca kendi </a:t>
            </a:r>
            <a:r>
              <a:rPr lang="tr-TR" dirty="0" smtClean="0"/>
              <a:t>bölgelerinde küçük </a:t>
            </a:r>
            <a:r>
              <a:rPr lang="tr-TR" dirty="0"/>
              <a:t>beylikler kurdukları gibi </a:t>
            </a:r>
            <a:r>
              <a:rPr lang="tr-TR" dirty="0" smtClean="0"/>
              <a:t>güneye </a:t>
            </a:r>
            <a:r>
              <a:rPr lang="sv-SE" dirty="0" smtClean="0"/>
              <a:t>doğru </a:t>
            </a:r>
            <a:r>
              <a:rPr lang="sv-SE" dirty="0"/>
              <a:t>inerek İran ve Irak'ta </a:t>
            </a:r>
            <a:r>
              <a:rPr lang="sv-SE" dirty="0" smtClean="0"/>
              <a:t>vuku</a:t>
            </a:r>
            <a:r>
              <a:rPr lang="tr-TR" dirty="0" smtClean="0"/>
              <a:t> bulan </a:t>
            </a:r>
            <a:r>
              <a:rPr lang="tr-TR" dirty="0"/>
              <a:t>siyasi olaylarda da önemli rol </a:t>
            </a:r>
            <a:r>
              <a:rPr lang="tr-TR" dirty="0" smtClean="0"/>
              <a:t>oynamaya başladılar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1. </a:t>
            </a:r>
            <a:r>
              <a:rPr lang="tr-TR" dirty="0" err="1" smtClean="0"/>
              <a:t>Tahirîler</a:t>
            </a:r>
            <a:r>
              <a:rPr lang="tr-TR" dirty="0" smtClean="0"/>
              <a:t> (821-873)</a:t>
            </a:r>
            <a:r>
              <a:rPr lang="tr-TR" dirty="0"/>
              <a:t> Horasan ve </a:t>
            </a:r>
            <a:r>
              <a:rPr lang="tr-TR" dirty="0" err="1"/>
              <a:t>Mâverâünnehir’de</a:t>
            </a:r>
            <a:endParaRPr lang="tr-TR" dirty="0"/>
          </a:p>
          <a:p>
            <a:r>
              <a:rPr lang="tr-TR" dirty="0"/>
              <a:t>hüküm süren bir </a:t>
            </a:r>
            <a:r>
              <a:rPr lang="tr-TR" dirty="0" err="1" smtClean="0"/>
              <a:t>hânedan</a:t>
            </a:r>
            <a:r>
              <a:rPr lang="tr-TR" dirty="0" smtClean="0"/>
              <a:t>.</a:t>
            </a:r>
          </a:p>
          <a:p>
            <a:r>
              <a:rPr lang="tr-TR" dirty="0" smtClean="0"/>
              <a:t>Hanedanın kurucusu: Tahir b. </a:t>
            </a:r>
            <a:r>
              <a:rPr lang="tr-TR" dirty="0" err="1" smtClean="0"/>
              <a:t>Hüseyn</a:t>
            </a:r>
            <a:r>
              <a:rPr lang="tr-TR" dirty="0" smtClean="0"/>
              <a:t>. </a:t>
            </a:r>
            <a:r>
              <a:rPr lang="tr-TR" dirty="0" err="1" smtClean="0"/>
              <a:t>Me’mun’un</a:t>
            </a:r>
            <a:r>
              <a:rPr lang="tr-TR" dirty="0" smtClean="0"/>
              <a:t> komutanı. Emin’i yenen ve </a:t>
            </a:r>
            <a:r>
              <a:rPr lang="tr-TR" dirty="0" err="1" smtClean="0"/>
              <a:t>Me’mun’u</a:t>
            </a:r>
            <a:r>
              <a:rPr lang="tr-TR" dirty="0" smtClean="0"/>
              <a:t> iktidara taşıyan kişi. </a:t>
            </a:r>
            <a:r>
              <a:rPr lang="tr-TR" dirty="0" err="1" smtClean="0"/>
              <a:t>Me’mun</a:t>
            </a:r>
            <a:r>
              <a:rPr lang="tr-TR" dirty="0" smtClean="0"/>
              <a:t> kendisini Bağdat </a:t>
            </a:r>
            <a:r>
              <a:rPr lang="tr-TR" dirty="0" err="1" smtClean="0"/>
              <a:t>şurtalığı</a:t>
            </a:r>
            <a:r>
              <a:rPr lang="tr-TR" dirty="0" smtClean="0"/>
              <a:t> görevine getiriyor (819).</a:t>
            </a:r>
          </a:p>
          <a:p>
            <a:r>
              <a:rPr lang="tr-TR" dirty="0" smtClean="0"/>
              <a:t>Kendisini Horasan valiliğine tayin ettiriyor. Burada bağımsız davranıyor ve paralarda </a:t>
            </a:r>
            <a:r>
              <a:rPr lang="tr-TR" dirty="0" err="1" smtClean="0"/>
              <a:t>Me’mun’un</a:t>
            </a:r>
            <a:r>
              <a:rPr lang="tr-TR" dirty="0" smtClean="0"/>
              <a:t> adını yazdırmıyor ve hutbelerde onun adını okumayı </a:t>
            </a:r>
            <a:r>
              <a:rPr lang="tr-TR" dirty="0" err="1" smtClean="0"/>
              <a:t>terkediyor</a:t>
            </a:r>
            <a:r>
              <a:rPr lang="tr-TR" dirty="0" smtClean="0"/>
              <a:t>.</a:t>
            </a:r>
          </a:p>
          <a:p>
            <a:r>
              <a:rPr lang="tr-TR" dirty="0" smtClean="0"/>
              <a:t>822 yılında şüpheli ölümü gerçekleşiyor.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Oğul Talha b. Tahir (ö.828) bağımsız hareket etmeyerek </a:t>
            </a:r>
            <a:r>
              <a:rPr lang="tr-TR" dirty="0" err="1" smtClean="0"/>
              <a:t>Abbâsîlerin</a:t>
            </a:r>
            <a:r>
              <a:rPr lang="tr-TR" dirty="0" smtClean="0"/>
              <a:t> Horasan hakimiyetini devam ettiriyor.</a:t>
            </a:r>
          </a:p>
          <a:p>
            <a:r>
              <a:rPr lang="tr-TR" dirty="0" smtClean="0"/>
              <a:t>829’da Abdullah b. Tahir </a:t>
            </a:r>
            <a:r>
              <a:rPr lang="tr-TR" dirty="0" err="1" smtClean="0"/>
              <a:t>Horasân</a:t>
            </a:r>
            <a:r>
              <a:rPr lang="tr-TR" dirty="0" smtClean="0"/>
              <a:t> valiliğine atanıyor. Bu dönemde Türklerle </a:t>
            </a:r>
            <a:r>
              <a:rPr lang="tr-TR" dirty="0" err="1" smtClean="0"/>
              <a:t>Tahiroğulları</a:t>
            </a:r>
            <a:r>
              <a:rPr lang="tr-TR" dirty="0" smtClean="0"/>
              <a:t> arasında mücadele başlıyor.</a:t>
            </a:r>
          </a:p>
          <a:p>
            <a:r>
              <a:rPr lang="tr-TR" dirty="0" smtClean="0"/>
              <a:t>Tahir b. Abdullah (ö.862)</a:t>
            </a:r>
          </a:p>
          <a:p>
            <a:r>
              <a:rPr lang="tr-TR" dirty="0" smtClean="0"/>
              <a:t>Muhammed b. Tahir: Hanedanın çöküşü başlıyor. </a:t>
            </a:r>
            <a:r>
              <a:rPr lang="tr-TR" dirty="0" err="1" smtClean="0"/>
              <a:t>Saffaroğullarından</a:t>
            </a:r>
            <a:r>
              <a:rPr lang="tr-TR" dirty="0" smtClean="0"/>
              <a:t> </a:t>
            </a:r>
            <a:r>
              <a:rPr lang="tr-TR" dirty="0" err="1" smtClean="0"/>
              <a:t>Yakub</a:t>
            </a:r>
            <a:r>
              <a:rPr lang="tr-TR" dirty="0" smtClean="0"/>
              <a:t> b. </a:t>
            </a:r>
            <a:r>
              <a:rPr lang="tr-TR" dirty="0" err="1" smtClean="0"/>
              <a:t>Leys</a:t>
            </a:r>
            <a:r>
              <a:rPr lang="tr-TR" dirty="0" smtClean="0"/>
              <a:t> merkez şehir </a:t>
            </a:r>
            <a:r>
              <a:rPr lang="tr-TR" dirty="0" err="1" smtClean="0"/>
              <a:t>Nişabur’u</a:t>
            </a:r>
            <a:r>
              <a:rPr lang="tr-TR" dirty="0" smtClean="0"/>
              <a:t> ele geçiriyor ve </a:t>
            </a:r>
            <a:r>
              <a:rPr lang="tr-TR" dirty="0" err="1" smtClean="0"/>
              <a:t>Tahiroğullarının</a:t>
            </a:r>
            <a:r>
              <a:rPr lang="tr-TR" dirty="0" smtClean="0"/>
              <a:t> Horasandaki hakimiyetine son veriyor (873).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Tahiriler</a:t>
            </a:r>
            <a:r>
              <a:rPr lang="tr-TR" dirty="0" smtClean="0"/>
              <a:t> Bağdat </a:t>
            </a:r>
            <a:r>
              <a:rPr lang="tr-TR" dirty="0" err="1" smtClean="0"/>
              <a:t>şurtalığı</a:t>
            </a:r>
            <a:r>
              <a:rPr lang="tr-TR" dirty="0" smtClean="0"/>
              <a:t> görevine uzun yıllar devam etti. Başkent </a:t>
            </a:r>
            <a:r>
              <a:rPr lang="tr-TR" dirty="0" err="1" smtClean="0"/>
              <a:t>Samarra</a:t>
            </a:r>
            <a:r>
              <a:rPr lang="tr-TR" dirty="0" smtClean="0"/>
              <a:t> olunca da </a:t>
            </a:r>
            <a:r>
              <a:rPr lang="tr-TR" dirty="0" err="1" smtClean="0"/>
              <a:t>şurtalık</a:t>
            </a:r>
            <a:r>
              <a:rPr lang="tr-TR" dirty="0" smtClean="0"/>
              <a:t> görevleri devam etti.</a:t>
            </a:r>
          </a:p>
          <a:p>
            <a:r>
              <a:rPr lang="tr-TR" dirty="0" smtClean="0"/>
              <a:t>2. </a:t>
            </a:r>
            <a:r>
              <a:rPr lang="tr-TR" dirty="0" err="1" smtClean="0"/>
              <a:t>Saffarîler</a:t>
            </a:r>
            <a:r>
              <a:rPr lang="tr-TR" dirty="0" smtClean="0"/>
              <a:t> (861-1003):</a:t>
            </a:r>
            <a:r>
              <a:rPr lang="tr-TR" dirty="0"/>
              <a:t>Doğu </a:t>
            </a:r>
            <a:r>
              <a:rPr lang="tr-TR" dirty="0" smtClean="0"/>
              <a:t>İran'da </a:t>
            </a:r>
            <a:r>
              <a:rPr lang="tr-TR" dirty="0" err="1" smtClean="0"/>
              <a:t>Sistan</a:t>
            </a:r>
            <a:r>
              <a:rPr lang="tr-TR" dirty="0" smtClean="0"/>
              <a:t> </a:t>
            </a:r>
            <a:r>
              <a:rPr lang="tr-TR" dirty="0"/>
              <a:t>bölgesinde hüküm </a:t>
            </a:r>
            <a:r>
              <a:rPr lang="tr-TR" dirty="0" smtClean="0"/>
              <a:t>süren bir </a:t>
            </a:r>
            <a:r>
              <a:rPr lang="tr-TR" dirty="0"/>
              <a:t>İslam </a:t>
            </a:r>
            <a:r>
              <a:rPr lang="tr-TR" dirty="0" err="1" smtClean="0"/>
              <a:t>hanedam</a:t>
            </a:r>
            <a:endParaRPr lang="tr-TR" dirty="0" smtClean="0"/>
          </a:p>
          <a:p>
            <a:r>
              <a:rPr lang="tr-TR" dirty="0" smtClean="0"/>
              <a:t>Kurucusu: </a:t>
            </a:r>
            <a:r>
              <a:rPr lang="tr-TR" dirty="0" err="1" smtClean="0"/>
              <a:t>Yakub</a:t>
            </a:r>
            <a:r>
              <a:rPr lang="tr-TR" dirty="0" smtClean="0"/>
              <a:t> b. </a:t>
            </a:r>
            <a:r>
              <a:rPr lang="tr-TR" dirty="0" err="1" smtClean="0"/>
              <a:t>Leys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Sistan'a</a:t>
            </a:r>
            <a:r>
              <a:rPr lang="tr-TR" dirty="0" smtClean="0"/>
              <a:t> </a:t>
            </a:r>
            <a:r>
              <a:rPr lang="tr-TR" dirty="0"/>
              <a:t>hakim </a:t>
            </a:r>
            <a:r>
              <a:rPr lang="tr-TR" dirty="0" smtClean="0"/>
              <a:t>olduktan sonra </a:t>
            </a:r>
            <a:r>
              <a:rPr lang="tr-TR" dirty="0"/>
              <a:t>doğuya doğru ilerleyerek </a:t>
            </a:r>
            <a:r>
              <a:rPr lang="tr-TR" dirty="0" smtClean="0"/>
              <a:t>hakimiyet sahasını </a:t>
            </a:r>
            <a:r>
              <a:rPr lang="tr-TR" dirty="0" err="1"/>
              <a:t>Gazne</a:t>
            </a:r>
            <a:r>
              <a:rPr lang="tr-TR" dirty="0"/>
              <a:t>, </a:t>
            </a:r>
            <a:r>
              <a:rPr lang="tr-TR" dirty="0" err="1"/>
              <a:t>Gerdiz</a:t>
            </a:r>
            <a:r>
              <a:rPr lang="tr-TR" dirty="0"/>
              <a:t> ve </a:t>
            </a:r>
            <a:r>
              <a:rPr lang="tr-TR" dirty="0" smtClean="0"/>
              <a:t>Kabul-</a:t>
            </a:r>
            <a:r>
              <a:rPr lang="tr-TR" dirty="0" err="1" smtClean="0"/>
              <a:t>Samiyan</a:t>
            </a:r>
            <a:r>
              <a:rPr lang="tr-TR" dirty="0" smtClean="0"/>
              <a:t> bölgesine </a:t>
            </a:r>
            <a:r>
              <a:rPr lang="tr-TR" dirty="0"/>
              <a:t>kadar genişletti. </a:t>
            </a:r>
            <a:r>
              <a:rPr lang="tr-TR" dirty="0" smtClean="0"/>
              <a:t>Abbasi Devleti'nin </a:t>
            </a:r>
            <a:r>
              <a:rPr lang="tr-TR" dirty="0"/>
              <a:t>Kirman, Fars, </a:t>
            </a:r>
            <a:r>
              <a:rPr lang="tr-TR" dirty="0" err="1" smtClean="0"/>
              <a:t>Huzistan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smtClean="0"/>
              <a:t>Horasan'daki temsilcileriyle </a:t>
            </a:r>
            <a:r>
              <a:rPr lang="tr-TR" dirty="0"/>
              <a:t>savaştı, </a:t>
            </a:r>
            <a:r>
              <a:rPr lang="tr-TR" dirty="0" err="1" smtClean="0"/>
              <a:t>Nişabur'u</a:t>
            </a:r>
            <a:endParaRPr lang="tr-TR" dirty="0"/>
          </a:p>
          <a:p>
            <a:r>
              <a:rPr lang="tr-TR" dirty="0"/>
              <a:t>istila edip </a:t>
            </a:r>
            <a:r>
              <a:rPr lang="tr-TR" dirty="0" err="1" smtClean="0"/>
              <a:t>Tahiriler'in</a:t>
            </a:r>
            <a:r>
              <a:rPr lang="tr-TR" dirty="0" smtClean="0"/>
              <a:t> </a:t>
            </a:r>
            <a:r>
              <a:rPr lang="tr-TR" dirty="0"/>
              <a:t>buradaki idaresine</a:t>
            </a:r>
          </a:p>
          <a:p>
            <a:r>
              <a:rPr lang="tr-TR" dirty="0"/>
              <a:t>son verdi </a:t>
            </a:r>
            <a:r>
              <a:rPr lang="tr-TR" dirty="0" smtClean="0"/>
              <a:t>( </a:t>
            </a:r>
            <a:r>
              <a:rPr lang="tr-TR" dirty="0"/>
              <a:t>259/ </a:t>
            </a:r>
            <a:r>
              <a:rPr lang="tr-TR" dirty="0" smtClean="0"/>
              <a:t> </a:t>
            </a:r>
            <a:r>
              <a:rPr lang="tr-TR" dirty="0"/>
              <a:t>873</a:t>
            </a:r>
            <a:r>
              <a:rPr lang="tr-TR" dirty="0" smtClean="0"/>
              <a:t>).</a:t>
            </a:r>
          </a:p>
          <a:p>
            <a:r>
              <a:rPr lang="tr-TR" dirty="0" smtClean="0"/>
              <a:t>878’de ölen </a:t>
            </a:r>
            <a:r>
              <a:rPr lang="tr-TR" dirty="0" err="1" smtClean="0"/>
              <a:t>Ya’kub</a:t>
            </a:r>
            <a:r>
              <a:rPr lang="tr-TR" dirty="0" smtClean="0"/>
              <a:t> b. </a:t>
            </a:r>
            <a:r>
              <a:rPr lang="tr-TR" dirty="0" err="1" smtClean="0"/>
              <a:t>Leys’in</a:t>
            </a:r>
            <a:r>
              <a:rPr lang="tr-TR" dirty="0" smtClean="0"/>
              <a:t> yerine geçen kardeşi </a:t>
            </a:r>
            <a:r>
              <a:rPr lang="tr-TR" dirty="0" err="1" smtClean="0"/>
              <a:t>Amr</a:t>
            </a:r>
            <a:r>
              <a:rPr lang="tr-TR" dirty="0" smtClean="0"/>
              <a:t> b. </a:t>
            </a:r>
            <a:r>
              <a:rPr lang="tr-TR" dirty="0" err="1" smtClean="0"/>
              <a:t>Leys</a:t>
            </a:r>
            <a:r>
              <a:rPr lang="tr-TR" dirty="0" smtClean="0"/>
              <a:t> döneminde Abbasilerle ilişkiler  düzeliyor ve Horasan valisi tayin ediliyor (879).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Saffarî</a:t>
            </a:r>
            <a:r>
              <a:rPr lang="tr-TR" dirty="0" smtClean="0"/>
              <a:t> İmparatorluğu kurucusu </a:t>
            </a:r>
            <a:r>
              <a:rPr lang="tr-TR" dirty="0" err="1" smtClean="0"/>
              <a:t>Yakub'un</a:t>
            </a:r>
            <a:r>
              <a:rPr lang="tr-TR" dirty="0" smtClean="0"/>
              <a:t> ölümünden sonra pek fazla yaşamadı. Kendinden sonra tahta geçen kardeşi </a:t>
            </a:r>
            <a:r>
              <a:rPr lang="tr-TR" dirty="0" err="1" smtClean="0"/>
              <a:t>Amr</a:t>
            </a:r>
            <a:r>
              <a:rPr lang="tr-TR" dirty="0" smtClean="0"/>
              <a:t> b. </a:t>
            </a:r>
            <a:r>
              <a:rPr lang="tr-TR" dirty="0" err="1" smtClean="0"/>
              <a:t>Leys</a:t>
            </a:r>
            <a:r>
              <a:rPr lang="tr-TR" dirty="0" smtClean="0"/>
              <a:t> 900 yılında </a:t>
            </a:r>
            <a:r>
              <a:rPr lang="tr-TR" dirty="0" err="1" smtClean="0"/>
              <a:t>Belh’te</a:t>
            </a:r>
            <a:r>
              <a:rPr lang="tr-TR" dirty="0" smtClean="0"/>
              <a:t> çıkan bir çatışmada </a:t>
            </a:r>
            <a:r>
              <a:rPr lang="tr-TR" dirty="0" err="1" smtClean="0"/>
              <a:t>Samanoğulları</a:t>
            </a:r>
            <a:r>
              <a:rPr lang="tr-TR" dirty="0" smtClean="0"/>
              <a:t> </a:t>
            </a:r>
            <a:r>
              <a:rPr lang="tr-TR" dirty="0" err="1" smtClean="0"/>
              <a:t>Saffarileri</a:t>
            </a:r>
            <a:r>
              <a:rPr lang="tr-TR" dirty="0" smtClean="0"/>
              <a:t> yenilgiye uğratıyor ve </a:t>
            </a:r>
            <a:r>
              <a:rPr lang="tr-TR" dirty="0" err="1" smtClean="0"/>
              <a:t>Amr</a:t>
            </a:r>
            <a:r>
              <a:rPr lang="tr-TR" dirty="0" smtClean="0"/>
              <a:t> esir alınarak Bağdat’a gönderiliyor. 902 yılında da idam ediliyor. Geçen yıllar içinde iyice zayıflayan devlete 1003 yılında </a:t>
            </a:r>
            <a:r>
              <a:rPr lang="tr-TR" dirty="0" err="1" smtClean="0"/>
              <a:t>Gazneliler</a:t>
            </a:r>
            <a:r>
              <a:rPr lang="tr-TR" dirty="0" smtClean="0"/>
              <a:t> tarafından son verildi.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Hanedanın kurucuları </a:t>
            </a:r>
            <a:r>
              <a:rPr lang="tr-TR" dirty="0" smtClean="0"/>
              <a:t>Ya‘</a:t>
            </a:r>
            <a:r>
              <a:rPr lang="tr-TR" dirty="0" err="1" smtClean="0"/>
              <a:t>kub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/>
              <a:t>Amr</a:t>
            </a:r>
            <a:endParaRPr lang="tr-TR" dirty="0"/>
          </a:p>
          <a:p>
            <a:r>
              <a:rPr lang="tr-TR" dirty="0"/>
              <a:t>kültür ve sanata büyük önem vermişlerdir.</a:t>
            </a:r>
          </a:p>
          <a:p>
            <a:r>
              <a:rPr lang="tr-TR" dirty="0"/>
              <a:t>Özellikle </a:t>
            </a:r>
            <a:r>
              <a:rPr lang="tr-TR" dirty="0" err="1"/>
              <a:t>Amr</a:t>
            </a:r>
            <a:r>
              <a:rPr lang="tr-TR" dirty="0"/>
              <a:t>, Şiraz'da bugün </a:t>
            </a:r>
            <a:r>
              <a:rPr lang="tr-TR" dirty="0" err="1"/>
              <a:t>Mescid</a:t>
            </a:r>
            <a:r>
              <a:rPr lang="tr-TR" dirty="0"/>
              <a:t>-i</a:t>
            </a:r>
          </a:p>
          <a:p>
            <a:r>
              <a:rPr lang="es-ES" dirty="0"/>
              <a:t>Cami' adıyla anılan bir ulucamiden başka</a:t>
            </a:r>
          </a:p>
          <a:p>
            <a:r>
              <a:rPr lang="tr-TR" dirty="0"/>
              <a:t>birçok cami, </a:t>
            </a:r>
            <a:r>
              <a:rPr lang="tr-TR" dirty="0" err="1"/>
              <a:t>ri</a:t>
            </a:r>
            <a:r>
              <a:rPr lang="tr-TR" dirty="0"/>
              <a:t> bat, köprü, saray, çarşı, su</a:t>
            </a:r>
          </a:p>
          <a:p>
            <a:r>
              <a:rPr lang="tr-TR" dirty="0"/>
              <a:t>kanalları ve çölde işaret taşları </a:t>
            </a:r>
            <a:r>
              <a:rPr lang="tr-TR" dirty="0" smtClean="0"/>
              <a:t>yaptırmıştı.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3. Samanîler (819-1005):</a:t>
            </a:r>
            <a:r>
              <a:rPr lang="tr-TR" dirty="0" err="1"/>
              <a:t>Maveraünnehir</a:t>
            </a:r>
            <a:r>
              <a:rPr lang="tr-TR" dirty="0"/>
              <a:t> ve </a:t>
            </a:r>
            <a:r>
              <a:rPr lang="tr-TR" dirty="0" smtClean="0"/>
              <a:t>Horasan'da hüküm süren bir </a:t>
            </a:r>
            <a:r>
              <a:rPr lang="tr-TR" dirty="0"/>
              <a:t>İslam </a:t>
            </a:r>
            <a:r>
              <a:rPr lang="tr-TR" dirty="0" smtClean="0"/>
              <a:t>hanedanı.</a:t>
            </a:r>
          </a:p>
          <a:p>
            <a:r>
              <a:rPr lang="tr-TR" dirty="0"/>
              <a:t>Hanedan adını, </a:t>
            </a:r>
            <a:r>
              <a:rPr lang="tr-TR" dirty="0" err="1"/>
              <a:t>Belh</a:t>
            </a:r>
            <a:r>
              <a:rPr lang="tr-TR" dirty="0"/>
              <a:t> şehrinin hakimi iken</a:t>
            </a:r>
          </a:p>
          <a:p>
            <a:r>
              <a:rPr lang="tr-TR" dirty="0"/>
              <a:t>düşmanlarının baskısından kaçarak </a:t>
            </a:r>
            <a:r>
              <a:rPr lang="tr-TR" dirty="0" err="1"/>
              <a:t>Erneviler'in</a:t>
            </a:r>
            <a:endParaRPr lang="tr-TR" dirty="0"/>
          </a:p>
          <a:p>
            <a:r>
              <a:rPr lang="fi-FI" dirty="0"/>
              <a:t>Horasan valisi Esed b. Abdullah </a:t>
            </a:r>
            <a:r>
              <a:rPr lang="fi-FI" dirty="0" smtClean="0"/>
              <a:t>el</a:t>
            </a:r>
            <a:r>
              <a:rPr lang="tr-TR" dirty="0" smtClean="0"/>
              <a:t>-</a:t>
            </a:r>
            <a:r>
              <a:rPr lang="fi-FI" dirty="0" smtClean="0"/>
              <a:t>Kasr</a:t>
            </a:r>
            <a:r>
              <a:rPr lang="tr-TR" dirty="0" smtClean="0"/>
              <a:t>i</a:t>
            </a:r>
            <a:r>
              <a:rPr lang="fi-FI" dirty="0" smtClean="0"/>
              <a:t>'ye</a:t>
            </a:r>
            <a:endParaRPr lang="fi-FI" dirty="0"/>
          </a:p>
          <a:p>
            <a:r>
              <a:rPr lang="tr-TR" dirty="0"/>
              <a:t>sığınan ve onun yardımları sayesinde</a:t>
            </a:r>
          </a:p>
          <a:p>
            <a:r>
              <a:rPr lang="tr-TR" dirty="0" err="1"/>
              <a:t>Belh'i</a:t>
            </a:r>
            <a:r>
              <a:rPr lang="tr-TR" dirty="0"/>
              <a:t> yeniden ele geçiren </a:t>
            </a:r>
            <a:r>
              <a:rPr lang="tr-TR" dirty="0" err="1" smtClean="0"/>
              <a:t>Samanhudât’tan</a:t>
            </a:r>
            <a:endParaRPr lang="tr-TR" dirty="0"/>
          </a:p>
          <a:p>
            <a:r>
              <a:rPr lang="tr-TR" dirty="0"/>
              <a:t>alır.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 smtClean="0"/>
              <a:t>Me’mun</a:t>
            </a:r>
            <a:r>
              <a:rPr lang="tr-TR" dirty="0" smtClean="0"/>
              <a:t> halife olunca 819 yılında </a:t>
            </a:r>
            <a:r>
              <a:rPr lang="tr-TR" dirty="0" err="1" smtClean="0"/>
              <a:t>Esed</a:t>
            </a:r>
            <a:r>
              <a:rPr lang="tr-TR" dirty="0" smtClean="0"/>
              <a:t> b. Saman’ın oğullarından Nuh’u Semerkant’a, </a:t>
            </a:r>
            <a:r>
              <a:rPr lang="tr-TR" dirty="0" err="1" smtClean="0"/>
              <a:t>Ahmed’i</a:t>
            </a:r>
            <a:r>
              <a:rPr lang="tr-TR" dirty="0" smtClean="0"/>
              <a:t> </a:t>
            </a:r>
            <a:r>
              <a:rPr lang="tr-TR" dirty="0" err="1" smtClean="0"/>
              <a:t>Fergana’ya</a:t>
            </a:r>
            <a:r>
              <a:rPr lang="tr-TR" dirty="0" smtClean="0"/>
              <a:t>, Yahya’yı Şaş ve </a:t>
            </a:r>
            <a:r>
              <a:rPr lang="tr-TR" dirty="0" err="1" smtClean="0"/>
              <a:t>Uşrusana’ya</a:t>
            </a:r>
            <a:r>
              <a:rPr lang="tr-TR" dirty="0" smtClean="0"/>
              <a:t>, İlyas’ı ise </a:t>
            </a:r>
            <a:r>
              <a:rPr lang="tr-TR" dirty="0" err="1" smtClean="0"/>
              <a:t>Herat’a</a:t>
            </a:r>
            <a:r>
              <a:rPr lang="tr-TR" dirty="0" smtClean="0"/>
              <a:t> vali atadı. </a:t>
            </a:r>
            <a:r>
              <a:rPr lang="tr-TR" dirty="0"/>
              <a:t> </a:t>
            </a:r>
            <a:r>
              <a:rPr lang="tr-TR" dirty="0" err="1" smtClean="0"/>
              <a:t>Maveraünnehir’deki</a:t>
            </a:r>
            <a:r>
              <a:rPr lang="tr-TR" dirty="0" smtClean="0"/>
              <a:t> bu valilikler </a:t>
            </a:r>
            <a:r>
              <a:rPr lang="tr-TR" dirty="0" err="1" smtClean="0"/>
              <a:t>Samanoğullarının</a:t>
            </a:r>
            <a:r>
              <a:rPr lang="tr-TR" dirty="0" smtClean="0"/>
              <a:t> iktidarının başlangıcı oldu.</a:t>
            </a:r>
          </a:p>
          <a:p>
            <a:r>
              <a:rPr lang="tr-TR" dirty="0" smtClean="0"/>
              <a:t>Samanîler </a:t>
            </a:r>
            <a:r>
              <a:rPr lang="tr-TR" dirty="0" err="1" smtClean="0"/>
              <a:t>İslamiyetin</a:t>
            </a:r>
            <a:r>
              <a:rPr lang="tr-TR" dirty="0" smtClean="0"/>
              <a:t> yayılması için de büyük çaba sarf ettiler. Sanatta çanak-çömlek yapımında ileri gittiler ve süslemeli yazıları olan eserler verdiler. 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134</TotalTime>
  <Words>568</Words>
  <Application>Microsoft Office PowerPoint</Application>
  <PresentationFormat>Ekran Gösterisi (4:3)</PresentationFormat>
  <Paragraphs>40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Gündönümü</vt:lpstr>
      <vt:lpstr>ABBÂSÎLERE BAĞLI DEVLETLER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ABBÂSÎLERE BAĞLI DEVLETLER</dc:title>
  <dc:creator>pc</dc:creator>
  <cp:lastModifiedBy>pc</cp:lastModifiedBy>
  <cp:revision>15</cp:revision>
  <dcterms:created xsi:type="dcterms:W3CDTF">2017-12-12T15:41:29Z</dcterms:created>
  <dcterms:modified xsi:type="dcterms:W3CDTF">2017-12-12T17:56:20Z</dcterms:modified>
</cp:coreProperties>
</file>