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418" r:id="rId3"/>
    <p:sldId id="381" r:id="rId4"/>
    <p:sldId id="425" r:id="rId5"/>
    <p:sldId id="258" r:id="rId6"/>
    <p:sldId id="426" r:id="rId7"/>
    <p:sldId id="261" r:id="rId8"/>
    <p:sldId id="427" r:id="rId9"/>
    <p:sldId id="428" r:id="rId10"/>
    <p:sldId id="267" r:id="rId11"/>
    <p:sldId id="430" r:id="rId12"/>
    <p:sldId id="429" r:id="rId13"/>
    <p:sldId id="432" r:id="rId14"/>
    <p:sldId id="265" r:id="rId15"/>
    <p:sldId id="433" r:id="rId16"/>
    <p:sldId id="266" r:id="rId17"/>
    <p:sldId id="434" r:id="rId18"/>
    <p:sldId id="269" r:id="rId19"/>
    <p:sldId id="270" r:id="rId20"/>
    <p:sldId id="271" r:id="rId21"/>
    <p:sldId id="272" r:id="rId22"/>
    <p:sldId id="279" r:id="rId23"/>
    <p:sldId id="435" r:id="rId24"/>
    <p:sldId id="280" r:id="rId25"/>
    <p:sldId id="273" r:id="rId26"/>
    <p:sldId id="274" r:id="rId27"/>
    <p:sldId id="436" r:id="rId28"/>
    <p:sldId id="276" r:id="rId29"/>
    <p:sldId id="437" r:id="rId30"/>
    <p:sldId id="278" r:id="rId31"/>
    <p:sldId id="281" r:id="rId32"/>
    <p:sldId id="424" r:id="rId3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0"/>
    <p:restoredTop sz="94708"/>
  </p:normalViewPr>
  <p:slideViewPr>
    <p:cSldViewPr>
      <p:cViewPr varScale="1">
        <p:scale>
          <a:sx n="88" d="100"/>
          <a:sy n="88" d="100"/>
        </p:scale>
        <p:origin x="1232" y="184"/>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14261B-A52C-4147-B914-0592C1FFD818}" type="doc">
      <dgm:prSet loTypeId="urn:microsoft.com/office/officeart/2008/layout/VerticalCurvedList" loCatId="list" qsTypeId="urn:microsoft.com/office/officeart/2005/8/quickstyle/simple1" qsCatId="simple" csTypeId="urn:microsoft.com/office/officeart/2005/8/colors/accent2_1" csCatId="accent2" phldr="1"/>
      <dgm:spPr/>
      <dgm:t>
        <a:bodyPr/>
        <a:lstStyle/>
        <a:p>
          <a:endParaRPr lang="tr-TR"/>
        </a:p>
      </dgm:t>
    </dgm:pt>
    <dgm:pt modelId="{F56B49AE-E6F6-487C-923E-8C80CBF038D7}">
      <dgm:prSet phldrT="[Metin]" custT="1"/>
      <dgm:spPr/>
      <dgm:t>
        <a:bodyPr/>
        <a:lstStyle/>
        <a:p>
          <a:r>
            <a:rPr lang="tr-TR" sz="2400" dirty="0">
              <a:latin typeface="Comic Sans MS" panose="030F0702030302020204" pitchFamily="66" charset="0"/>
            </a:rPr>
            <a:t>Tam zamanlı kaynaştırma modeli</a:t>
          </a:r>
        </a:p>
      </dgm:t>
    </dgm:pt>
    <dgm:pt modelId="{C9BA0DBC-E52E-4C32-85D3-932D0376B949}" type="parTrans" cxnId="{ED7AF7AC-1760-4C68-8FC0-80998E972199}">
      <dgm:prSet/>
      <dgm:spPr/>
      <dgm:t>
        <a:bodyPr/>
        <a:lstStyle/>
        <a:p>
          <a:endParaRPr lang="tr-TR" sz="2400">
            <a:latin typeface="Comic Sans MS" panose="030F0702030302020204" pitchFamily="66" charset="0"/>
          </a:endParaRPr>
        </a:p>
      </dgm:t>
    </dgm:pt>
    <dgm:pt modelId="{4896D68E-8ADB-4609-B0EF-39EE59C88B3A}" type="sibTrans" cxnId="{ED7AF7AC-1760-4C68-8FC0-80998E972199}">
      <dgm:prSet/>
      <dgm:spPr/>
      <dgm:t>
        <a:bodyPr/>
        <a:lstStyle/>
        <a:p>
          <a:endParaRPr lang="tr-TR" sz="2400">
            <a:latin typeface="Comic Sans MS" panose="030F0702030302020204" pitchFamily="66" charset="0"/>
          </a:endParaRPr>
        </a:p>
      </dgm:t>
    </dgm:pt>
    <dgm:pt modelId="{B12BD80C-2064-4548-9149-697734D64AE5}">
      <dgm:prSet phldrT="[Metin]" custT="1"/>
      <dgm:spPr/>
      <dgm:t>
        <a:bodyPr/>
        <a:lstStyle/>
        <a:p>
          <a:r>
            <a:rPr lang="tr-TR" sz="2400" dirty="0">
              <a:latin typeface="Comic Sans MS" panose="030F0702030302020204" pitchFamily="66" charset="0"/>
            </a:rPr>
            <a:t>Tersine karşılaştırma modeli</a:t>
          </a:r>
        </a:p>
      </dgm:t>
    </dgm:pt>
    <dgm:pt modelId="{C28E325B-4780-4599-B914-AF31F54F3664}" type="parTrans" cxnId="{564675B2-69D0-471C-9B60-FDA6801DD686}">
      <dgm:prSet/>
      <dgm:spPr/>
      <dgm:t>
        <a:bodyPr/>
        <a:lstStyle/>
        <a:p>
          <a:endParaRPr lang="tr-TR" sz="2400">
            <a:latin typeface="Comic Sans MS" panose="030F0702030302020204" pitchFamily="66" charset="0"/>
          </a:endParaRPr>
        </a:p>
      </dgm:t>
    </dgm:pt>
    <dgm:pt modelId="{8DDAB351-E10F-4442-936F-3E3D97F3AE9F}" type="sibTrans" cxnId="{564675B2-69D0-471C-9B60-FDA6801DD686}">
      <dgm:prSet/>
      <dgm:spPr/>
      <dgm:t>
        <a:bodyPr/>
        <a:lstStyle/>
        <a:p>
          <a:endParaRPr lang="tr-TR" sz="2400">
            <a:latin typeface="Comic Sans MS" panose="030F0702030302020204" pitchFamily="66" charset="0"/>
          </a:endParaRPr>
        </a:p>
      </dgm:t>
    </dgm:pt>
    <dgm:pt modelId="{6807C25C-4C4D-C742-81C9-F5B6F8B161A4}">
      <dgm:prSet phldrT="[Metin]" custT="1"/>
      <dgm:spPr/>
      <dgm:t>
        <a:bodyPr/>
        <a:lstStyle/>
        <a:p>
          <a:r>
            <a:rPr lang="tr-TR" sz="2400">
              <a:latin typeface="Comic Sans MS" panose="030F0702030302020204" pitchFamily="66" charset="0"/>
            </a:rPr>
            <a:t>Yarı </a:t>
          </a:r>
          <a:r>
            <a:rPr lang="tr-TR" sz="2400" dirty="0">
              <a:latin typeface="Comic Sans MS" panose="030F0702030302020204" pitchFamily="66" charset="0"/>
            </a:rPr>
            <a:t>zamanlı kaynaştırma modeli</a:t>
          </a:r>
        </a:p>
      </dgm:t>
    </dgm:pt>
    <dgm:pt modelId="{6C273C06-A5E9-AE49-A1FC-EEE5971A141E}" type="parTrans" cxnId="{94273E34-728B-FD41-A693-7948053B8372}">
      <dgm:prSet/>
      <dgm:spPr/>
    </dgm:pt>
    <dgm:pt modelId="{CD0DD410-907A-4F4A-A57B-66B706F5FD52}" type="sibTrans" cxnId="{94273E34-728B-FD41-A693-7948053B8372}">
      <dgm:prSet/>
      <dgm:spPr/>
    </dgm:pt>
    <dgm:pt modelId="{660F333B-DAD1-3640-85C3-E39B4AFE0F95}" type="pres">
      <dgm:prSet presAssocID="{2914261B-A52C-4147-B914-0592C1FFD818}" presName="Name0" presStyleCnt="0">
        <dgm:presLayoutVars>
          <dgm:chMax val="7"/>
          <dgm:chPref val="7"/>
          <dgm:dir/>
        </dgm:presLayoutVars>
      </dgm:prSet>
      <dgm:spPr/>
    </dgm:pt>
    <dgm:pt modelId="{6B6D1AF8-67DA-8940-9F2C-50FE2F6D1914}" type="pres">
      <dgm:prSet presAssocID="{2914261B-A52C-4147-B914-0592C1FFD818}" presName="Name1" presStyleCnt="0"/>
      <dgm:spPr/>
    </dgm:pt>
    <dgm:pt modelId="{08C8C85B-2A68-624D-9E10-DFC51706A8AE}" type="pres">
      <dgm:prSet presAssocID="{2914261B-A52C-4147-B914-0592C1FFD818}" presName="cycle" presStyleCnt="0"/>
      <dgm:spPr/>
    </dgm:pt>
    <dgm:pt modelId="{0D137EC7-59E1-754F-B404-C9CF916A845F}" type="pres">
      <dgm:prSet presAssocID="{2914261B-A52C-4147-B914-0592C1FFD818}" presName="srcNode" presStyleLbl="node1" presStyleIdx="0" presStyleCnt="3"/>
      <dgm:spPr/>
    </dgm:pt>
    <dgm:pt modelId="{05670E86-C149-D549-A5A9-2BA46ACE985F}" type="pres">
      <dgm:prSet presAssocID="{2914261B-A52C-4147-B914-0592C1FFD818}" presName="conn" presStyleLbl="parChTrans1D2" presStyleIdx="0" presStyleCnt="1"/>
      <dgm:spPr/>
    </dgm:pt>
    <dgm:pt modelId="{F2F0971D-59AF-494C-AC60-8241F8623AD1}" type="pres">
      <dgm:prSet presAssocID="{2914261B-A52C-4147-B914-0592C1FFD818}" presName="extraNode" presStyleLbl="node1" presStyleIdx="0" presStyleCnt="3"/>
      <dgm:spPr/>
    </dgm:pt>
    <dgm:pt modelId="{F4E9F95F-208D-4B41-8292-597182CA5E0F}" type="pres">
      <dgm:prSet presAssocID="{2914261B-A52C-4147-B914-0592C1FFD818}" presName="dstNode" presStyleLbl="node1" presStyleIdx="0" presStyleCnt="3"/>
      <dgm:spPr/>
    </dgm:pt>
    <dgm:pt modelId="{1C82CFAF-78B6-2645-9D36-81A65D3193FB}" type="pres">
      <dgm:prSet presAssocID="{F56B49AE-E6F6-487C-923E-8C80CBF038D7}" presName="text_1" presStyleLbl="node1" presStyleIdx="0" presStyleCnt="3">
        <dgm:presLayoutVars>
          <dgm:bulletEnabled val="1"/>
        </dgm:presLayoutVars>
      </dgm:prSet>
      <dgm:spPr/>
    </dgm:pt>
    <dgm:pt modelId="{A5A94989-B028-0B46-8065-7A4741A5C305}" type="pres">
      <dgm:prSet presAssocID="{F56B49AE-E6F6-487C-923E-8C80CBF038D7}" presName="accent_1" presStyleCnt="0"/>
      <dgm:spPr/>
    </dgm:pt>
    <dgm:pt modelId="{39DFDF51-D05F-574C-B870-741A0F0F74A7}" type="pres">
      <dgm:prSet presAssocID="{F56B49AE-E6F6-487C-923E-8C80CBF038D7}" presName="accentRepeatNode" presStyleLbl="solidFgAcc1" presStyleIdx="0" presStyleCnt="3"/>
      <dgm:spPr/>
    </dgm:pt>
    <dgm:pt modelId="{6B95ECF7-6FAE-2446-B719-8AFBE2CC3FE3}" type="pres">
      <dgm:prSet presAssocID="{6807C25C-4C4D-C742-81C9-F5B6F8B161A4}" presName="text_2" presStyleLbl="node1" presStyleIdx="1" presStyleCnt="3">
        <dgm:presLayoutVars>
          <dgm:bulletEnabled val="1"/>
        </dgm:presLayoutVars>
      </dgm:prSet>
      <dgm:spPr/>
    </dgm:pt>
    <dgm:pt modelId="{56ADDE0C-E896-334B-BEF7-AC9E56EB9580}" type="pres">
      <dgm:prSet presAssocID="{6807C25C-4C4D-C742-81C9-F5B6F8B161A4}" presName="accent_2" presStyleCnt="0"/>
      <dgm:spPr/>
    </dgm:pt>
    <dgm:pt modelId="{D3B12575-9E00-A540-927D-29A6E1D9FAD1}" type="pres">
      <dgm:prSet presAssocID="{6807C25C-4C4D-C742-81C9-F5B6F8B161A4}" presName="accentRepeatNode" presStyleLbl="solidFgAcc1" presStyleIdx="1" presStyleCnt="3"/>
      <dgm:spPr/>
    </dgm:pt>
    <dgm:pt modelId="{3C35446F-755C-494E-A62F-E5D735A1C30A}" type="pres">
      <dgm:prSet presAssocID="{B12BD80C-2064-4548-9149-697734D64AE5}" presName="text_3" presStyleLbl="node1" presStyleIdx="2" presStyleCnt="3">
        <dgm:presLayoutVars>
          <dgm:bulletEnabled val="1"/>
        </dgm:presLayoutVars>
      </dgm:prSet>
      <dgm:spPr/>
    </dgm:pt>
    <dgm:pt modelId="{1442D496-A65D-944F-9554-08F8CD9FABD2}" type="pres">
      <dgm:prSet presAssocID="{B12BD80C-2064-4548-9149-697734D64AE5}" presName="accent_3" presStyleCnt="0"/>
      <dgm:spPr/>
    </dgm:pt>
    <dgm:pt modelId="{1EC472CB-3E09-FB4F-AB52-6950F5857C1B}" type="pres">
      <dgm:prSet presAssocID="{B12BD80C-2064-4548-9149-697734D64AE5}" presName="accentRepeatNode" presStyleLbl="solidFgAcc1" presStyleIdx="2" presStyleCnt="3"/>
      <dgm:spPr/>
    </dgm:pt>
  </dgm:ptLst>
  <dgm:cxnLst>
    <dgm:cxn modelId="{603C5924-FE53-4E46-9CC2-A440B2356998}" type="presOf" srcId="{6807C25C-4C4D-C742-81C9-F5B6F8B161A4}" destId="{6B95ECF7-6FAE-2446-B719-8AFBE2CC3FE3}" srcOrd="0" destOrd="0" presId="urn:microsoft.com/office/officeart/2008/layout/VerticalCurvedList"/>
    <dgm:cxn modelId="{94273E34-728B-FD41-A693-7948053B8372}" srcId="{2914261B-A52C-4147-B914-0592C1FFD818}" destId="{6807C25C-4C4D-C742-81C9-F5B6F8B161A4}" srcOrd="1" destOrd="0" parTransId="{6C273C06-A5E9-AE49-A1FC-EEE5971A141E}" sibTransId="{CD0DD410-907A-4F4A-A57B-66B706F5FD52}"/>
    <dgm:cxn modelId="{DCAFDE5E-0122-D042-AB0A-D197E872041C}" type="presOf" srcId="{2914261B-A52C-4147-B914-0592C1FFD818}" destId="{660F333B-DAD1-3640-85C3-E39B4AFE0F95}" srcOrd="0" destOrd="0" presId="urn:microsoft.com/office/officeart/2008/layout/VerticalCurvedList"/>
    <dgm:cxn modelId="{EBF39591-4A12-6745-A4BA-B3C5FEFFD5CC}" type="presOf" srcId="{4896D68E-8ADB-4609-B0EF-39EE59C88B3A}" destId="{05670E86-C149-D549-A5A9-2BA46ACE985F}" srcOrd="0" destOrd="0" presId="urn:microsoft.com/office/officeart/2008/layout/VerticalCurvedList"/>
    <dgm:cxn modelId="{ED7AF7AC-1760-4C68-8FC0-80998E972199}" srcId="{2914261B-A52C-4147-B914-0592C1FFD818}" destId="{F56B49AE-E6F6-487C-923E-8C80CBF038D7}" srcOrd="0" destOrd="0" parTransId="{C9BA0DBC-E52E-4C32-85D3-932D0376B949}" sibTransId="{4896D68E-8ADB-4609-B0EF-39EE59C88B3A}"/>
    <dgm:cxn modelId="{564675B2-69D0-471C-9B60-FDA6801DD686}" srcId="{2914261B-A52C-4147-B914-0592C1FFD818}" destId="{B12BD80C-2064-4548-9149-697734D64AE5}" srcOrd="2" destOrd="0" parTransId="{C28E325B-4780-4599-B914-AF31F54F3664}" sibTransId="{8DDAB351-E10F-4442-936F-3E3D97F3AE9F}"/>
    <dgm:cxn modelId="{49BA96C5-3205-7D46-B220-241D4E3A17C3}" type="presOf" srcId="{B12BD80C-2064-4548-9149-697734D64AE5}" destId="{3C35446F-755C-494E-A62F-E5D735A1C30A}" srcOrd="0" destOrd="0" presId="urn:microsoft.com/office/officeart/2008/layout/VerticalCurvedList"/>
    <dgm:cxn modelId="{AFCAD5F4-3F20-FA49-B222-2FA7C6EEF626}" type="presOf" srcId="{F56B49AE-E6F6-487C-923E-8C80CBF038D7}" destId="{1C82CFAF-78B6-2645-9D36-81A65D3193FB}" srcOrd="0" destOrd="0" presId="urn:microsoft.com/office/officeart/2008/layout/VerticalCurvedList"/>
    <dgm:cxn modelId="{0E5E10AF-F06D-0E4A-8054-87508B6A0853}" type="presParOf" srcId="{660F333B-DAD1-3640-85C3-E39B4AFE0F95}" destId="{6B6D1AF8-67DA-8940-9F2C-50FE2F6D1914}" srcOrd="0" destOrd="0" presId="urn:microsoft.com/office/officeart/2008/layout/VerticalCurvedList"/>
    <dgm:cxn modelId="{0CFFD10C-8A97-5248-BF6D-8940C3E58223}" type="presParOf" srcId="{6B6D1AF8-67DA-8940-9F2C-50FE2F6D1914}" destId="{08C8C85B-2A68-624D-9E10-DFC51706A8AE}" srcOrd="0" destOrd="0" presId="urn:microsoft.com/office/officeart/2008/layout/VerticalCurvedList"/>
    <dgm:cxn modelId="{645A8736-836B-6149-8B6C-09C7304F90B2}" type="presParOf" srcId="{08C8C85B-2A68-624D-9E10-DFC51706A8AE}" destId="{0D137EC7-59E1-754F-B404-C9CF916A845F}" srcOrd="0" destOrd="0" presId="urn:microsoft.com/office/officeart/2008/layout/VerticalCurvedList"/>
    <dgm:cxn modelId="{8A504ABC-DABE-0A45-8C6D-648341D46749}" type="presParOf" srcId="{08C8C85B-2A68-624D-9E10-DFC51706A8AE}" destId="{05670E86-C149-D549-A5A9-2BA46ACE985F}" srcOrd="1" destOrd="0" presId="urn:microsoft.com/office/officeart/2008/layout/VerticalCurvedList"/>
    <dgm:cxn modelId="{F0D966A9-92FA-6D43-A713-8D845FA75DC7}" type="presParOf" srcId="{08C8C85B-2A68-624D-9E10-DFC51706A8AE}" destId="{F2F0971D-59AF-494C-AC60-8241F8623AD1}" srcOrd="2" destOrd="0" presId="urn:microsoft.com/office/officeart/2008/layout/VerticalCurvedList"/>
    <dgm:cxn modelId="{EA110EB3-32EF-0341-89AD-5AECDC0A7800}" type="presParOf" srcId="{08C8C85B-2A68-624D-9E10-DFC51706A8AE}" destId="{F4E9F95F-208D-4B41-8292-597182CA5E0F}" srcOrd="3" destOrd="0" presId="urn:microsoft.com/office/officeart/2008/layout/VerticalCurvedList"/>
    <dgm:cxn modelId="{B09C9657-4135-D249-902B-AF2BB8857AF7}" type="presParOf" srcId="{6B6D1AF8-67DA-8940-9F2C-50FE2F6D1914}" destId="{1C82CFAF-78B6-2645-9D36-81A65D3193FB}" srcOrd="1" destOrd="0" presId="urn:microsoft.com/office/officeart/2008/layout/VerticalCurvedList"/>
    <dgm:cxn modelId="{17CA993C-FA79-8F43-940A-16685120323D}" type="presParOf" srcId="{6B6D1AF8-67DA-8940-9F2C-50FE2F6D1914}" destId="{A5A94989-B028-0B46-8065-7A4741A5C305}" srcOrd="2" destOrd="0" presId="urn:microsoft.com/office/officeart/2008/layout/VerticalCurvedList"/>
    <dgm:cxn modelId="{EB9E8626-DC2F-194D-A72C-CF611323A872}" type="presParOf" srcId="{A5A94989-B028-0B46-8065-7A4741A5C305}" destId="{39DFDF51-D05F-574C-B870-741A0F0F74A7}" srcOrd="0" destOrd="0" presId="urn:microsoft.com/office/officeart/2008/layout/VerticalCurvedList"/>
    <dgm:cxn modelId="{EB3A66A6-E955-2C49-B079-D92B323F2E08}" type="presParOf" srcId="{6B6D1AF8-67DA-8940-9F2C-50FE2F6D1914}" destId="{6B95ECF7-6FAE-2446-B719-8AFBE2CC3FE3}" srcOrd="3" destOrd="0" presId="urn:microsoft.com/office/officeart/2008/layout/VerticalCurvedList"/>
    <dgm:cxn modelId="{A3E764BC-2576-9544-A203-CC69C2F52D92}" type="presParOf" srcId="{6B6D1AF8-67DA-8940-9F2C-50FE2F6D1914}" destId="{56ADDE0C-E896-334B-BEF7-AC9E56EB9580}" srcOrd="4" destOrd="0" presId="urn:microsoft.com/office/officeart/2008/layout/VerticalCurvedList"/>
    <dgm:cxn modelId="{BD027D44-1118-D84A-8637-116343E85F9E}" type="presParOf" srcId="{56ADDE0C-E896-334B-BEF7-AC9E56EB9580}" destId="{D3B12575-9E00-A540-927D-29A6E1D9FAD1}" srcOrd="0" destOrd="0" presId="urn:microsoft.com/office/officeart/2008/layout/VerticalCurvedList"/>
    <dgm:cxn modelId="{3FF08D16-9DFE-E346-8D27-FCFAF3902782}" type="presParOf" srcId="{6B6D1AF8-67DA-8940-9F2C-50FE2F6D1914}" destId="{3C35446F-755C-494E-A62F-E5D735A1C30A}" srcOrd="5" destOrd="0" presId="urn:microsoft.com/office/officeart/2008/layout/VerticalCurvedList"/>
    <dgm:cxn modelId="{4D1526D3-2390-1C42-854D-10D8220BDD79}" type="presParOf" srcId="{6B6D1AF8-67DA-8940-9F2C-50FE2F6D1914}" destId="{1442D496-A65D-944F-9554-08F8CD9FABD2}" srcOrd="6" destOrd="0" presId="urn:microsoft.com/office/officeart/2008/layout/VerticalCurvedList"/>
    <dgm:cxn modelId="{D7048E6E-24C0-4448-A7FF-13E41BCB45D5}" type="presParOf" srcId="{1442D496-A65D-944F-9554-08F8CD9FABD2}" destId="{1EC472CB-3E09-FB4F-AB52-6950F5857C1B}"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8BFB344-2C04-4BF1-82E5-20F6A902A70E}" type="doc">
      <dgm:prSet loTypeId="urn:microsoft.com/office/officeart/2008/layout/VerticalCurvedList" loCatId="list" qsTypeId="urn:microsoft.com/office/officeart/2005/8/quickstyle/simple3" qsCatId="simple" csTypeId="urn:microsoft.com/office/officeart/2005/8/colors/colorful5" csCatId="colorful" phldr="1"/>
      <dgm:spPr/>
      <dgm:t>
        <a:bodyPr/>
        <a:lstStyle/>
        <a:p>
          <a:endParaRPr lang="tr-TR"/>
        </a:p>
      </dgm:t>
    </dgm:pt>
    <dgm:pt modelId="{ED644FE1-FAFF-421F-8FDF-6BE31E3F7C61}">
      <dgm:prSet phldrT="[Metin]"/>
      <dgm:spPr/>
      <dgm:t>
        <a:bodyPr/>
        <a:lstStyle/>
        <a:p>
          <a:r>
            <a:rPr lang="tr-TR" b="1" dirty="0">
              <a:latin typeface="Comic Sans MS" panose="030F0702030302020204" pitchFamily="66" charset="0"/>
            </a:rPr>
            <a:t>Ailelerden Kaynaklanan Sorunlar</a:t>
          </a:r>
        </a:p>
      </dgm:t>
    </dgm:pt>
    <dgm:pt modelId="{565E04EA-64C6-474B-A288-302D89DC0B83}" type="parTrans" cxnId="{659A00FD-BF3D-4CA4-81B6-A2857122BEA7}">
      <dgm:prSet/>
      <dgm:spPr/>
      <dgm:t>
        <a:bodyPr/>
        <a:lstStyle/>
        <a:p>
          <a:endParaRPr lang="tr-TR">
            <a:latin typeface="Comic Sans MS" panose="030F0702030302020204" pitchFamily="66" charset="0"/>
          </a:endParaRPr>
        </a:p>
      </dgm:t>
    </dgm:pt>
    <dgm:pt modelId="{113E86B6-A608-4060-AA4D-BFDA563DB4ED}" type="sibTrans" cxnId="{659A00FD-BF3D-4CA4-81B6-A2857122BEA7}">
      <dgm:prSet/>
      <dgm:spPr/>
      <dgm:t>
        <a:bodyPr/>
        <a:lstStyle/>
        <a:p>
          <a:endParaRPr lang="tr-TR">
            <a:latin typeface="Comic Sans MS" panose="030F0702030302020204" pitchFamily="66" charset="0"/>
          </a:endParaRPr>
        </a:p>
      </dgm:t>
    </dgm:pt>
    <dgm:pt modelId="{363E54F2-D45F-465E-A05F-42C201332D56}">
      <dgm:prSet/>
      <dgm:spPr/>
      <dgm:t>
        <a:bodyPr/>
        <a:lstStyle/>
        <a:p>
          <a:r>
            <a:rPr lang="tr-TR" b="1">
              <a:latin typeface="Comic Sans MS" panose="030F0702030302020204" pitchFamily="66" charset="0"/>
            </a:rPr>
            <a:t>Okul ve Öğretmenden Kaynaklanan Sorunlar</a:t>
          </a:r>
          <a:endParaRPr lang="tr-TR">
            <a:latin typeface="Comic Sans MS" panose="030F0702030302020204" pitchFamily="66" charset="0"/>
          </a:endParaRPr>
        </a:p>
      </dgm:t>
    </dgm:pt>
    <dgm:pt modelId="{124A7512-6575-4D90-AAB8-AA120CAA267C}" type="parTrans" cxnId="{A1B83F42-2218-4186-A8C7-2D754211EBEF}">
      <dgm:prSet/>
      <dgm:spPr/>
      <dgm:t>
        <a:bodyPr/>
        <a:lstStyle/>
        <a:p>
          <a:endParaRPr lang="tr-TR">
            <a:latin typeface="Comic Sans MS" panose="030F0702030302020204" pitchFamily="66" charset="0"/>
          </a:endParaRPr>
        </a:p>
      </dgm:t>
    </dgm:pt>
    <dgm:pt modelId="{3F4910F4-3321-4F16-A9F2-4D3D64C87E06}" type="sibTrans" cxnId="{A1B83F42-2218-4186-A8C7-2D754211EBEF}">
      <dgm:prSet/>
      <dgm:spPr/>
      <dgm:t>
        <a:bodyPr/>
        <a:lstStyle/>
        <a:p>
          <a:endParaRPr lang="tr-TR">
            <a:latin typeface="Comic Sans MS" panose="030F0702030302020204" pitchFamily="66" charset="0"/>
          </a:endParaRPr>
        </a:p>
      </dgm:t>
    </dgm:pt>
    <dgm:pt modelId="{B7B5FED3-DD01-4C45-AAAD-A12510E7D9CA}">
      <dgm:prSet/>
      <dgm:spPr/>
      <dgm:t>
        <a:bodyPr/>
        <a:lstStyle/>
        <a:p>
          <a:r>
            <a:rPr lang="tr-TR" b="1">
              <a:latin typeface="Comic Sans MS" panose="030F0702030302020204" pitchFamily="66" charset="0"/>
            </a:rPr>
            <a:t>Eğitimden Kaynaklanan Sorunlar</a:t>
          </a:r>
          <a:endParaRPr lang="tr-TR">
            <a:latin typeface="Comic Sans MS" panose="030F0702030302020204" pitchFamily="66" charset="0"/>
          </a:endParaRPr>
        </a:p>
      </dgm:t>
    </dgm:pt>
    <dgm:pt modelId="{7EFAEECE-DF8B-4810-9472-47EC6C223A2F}" type="parTrans" cxnId="{FEFD27BF-1FBA-440D-977F-F2E149003FB3}">
      <dgm:prSet/>
      <dgm:spPr/>
      <dgm:t>
        <a:bodyPr/>
        <a:lstStyle/>
        <a:p>
          <a:endParaRPr lang="tr-TR">
            <a:latin typeface="Comic Sans MS" panose="030F0702030302020204" pitchFamily="66" charset="0"/>
          </a:endParaRPr>
        </a:p>
      </dgm:t>
    </dgm:pt>
    <dgm:pt modelId="{64454799-D979-48F9-B250-CE413593167A}" type="sibTrans" cxnId="{FEFD27BF-1FBA-440D-977F-F2E149003FB3}">
      <dgm:prSet/>
      <dgm:spPr/>
      <dgm:t>
        <a:bodyPr/>
        <a:lstStyle/>
        <a:p>
          <a:endParaRPr lang="tr-TR">
            <a:latin typeface="Comic Sans MS" panose="030F0702030302020204" pitchFamily="66" charset="0"/>
          </a:endParaRPr>
        </a:p>
      </dgm:t>
    </dgm:pt>
    <dgm:pt modelId="{9524E91F-24BB-EE4A-ABA1-B66B66422F4F}" type="pres">
      <dgm:prSet presAssocID="{78BFB344-2C04-4BF1-82E5-20F6A902A70E}" presName="Name0" presStyleCnt="0">
        <dgm:presLayoutVars>
          <dgm:chMax val="7"/>
          <dgm:chPref val="7"/>
          <dgm:dir/>
        </dgm:presLayoutVars>
      </dgm:prSet>
      <dgm:spPr/>
    </dgm:pt>
    <dgm:pt modelId="{393D9A08-E331-1B4C-8463-80456CFE2C04}" type="pres">
      <dgm:prSet presAssocID="{78BFB344-2C04-4BF1-82E5-20F6A902A70E}" presName="Name1" presStyleCnt="0"/>
      <dgm:spPr/>
    </dgm:pt>
    <dgm:pt modelId="{8D7DDB5A-BBC1-9948-BF60-43A0288C1AF3}" type="pres">
      <dgm:prSet presAssocID="{78BFB344-2C04-4BF1-82E5-20F6A902A70E}" presName="cycle" presStyleCnt="0"/>
      <dgm:spPr/>
    </dgm:pt>
    <dgm:pt modelId="{03E197E4-E4F9-4A48-83EF-D51F17499353}" type="pres">
      <dgm:prSet presAssocID="{78BFB344-2C04-4BF1-82E5-20F6A902A70E}" presName="srcNode" presStyleLbl="node1" presStyleIdx="0" presStyleCnt="3"/>
      <dgm:spPr/>
    </dgm:pt>
    <dgm:pt modelId="{C2A9EDA9-8760-4C43-9155-90FF9574183E}" type="pres">
      <dgm:prSet presAssocID="{78BFB344-2C04-4BF1-82E5-20F6A902A70E}" presName="conn" presStyleLbl="parChTrans1D2" presStyleIdx="0" presStyleCnt="1"/>
      <dgm:spPr/>
    </dgm:pt>
    <dgm:pt modelId="{A9449C07-BBDB-FD49-B002-85B4D2274EAA}" type="pres">
      <dgm:prSet presAssocID="{78BFB344-2C04-4BF1-82E5-20F6A902A70E}" presName="extraNode" presStyleLbl="node1" presStyleIdx="0" presStyleCnt="3"/>
      <dgm:spPr/>
    </dgm:pt>
    <dgm:pt modelId="{476B84FD-AE14-724F-92CE-B8954D3095EF}" type="pres">
      <dgm:prSet presAssocID="{78BFB344-2C04-4BF1-82E5-20F6A902A70E}" presName="dstNode" presStyleLbl="node1" presStyleIdx="0" presStyleCnt="3"/>
      <dgm:spPr/>
    </dgm:pt>
    <dgm:pt modelId="{62D0EA53-B5AC-6148-8A47-C91109C91D5A}" type="pres">
      <dgm:prSet presAssocID="{ED644FE1-FAFF-421F-8FDF-6BE31E3F7C61}" presName="text_1" presStyleLbl="node1" presStyleIdx="0" presStyleCnt="3">
        <dgm:presLayoutVars>
          <dgm:bulletEnabled val="1"/>
        </dgm:presLayoutVars>
      </dgm:prSet>
      <dgm:spPr/>
    </dgm:pt>
    <dgm:pt modelId="{7DAD411A-390A-624C-816E-492DFF17971B}" type="pres">
      <dgm:prSet presAssocID="{ED644FE1-FAFF-421F-8FDF-6BE31E3F7C61}" presName="accent_1" presStyleCnt="0"/>
      <dgm:spPr/>
    </dgm:pt>
    <dgm:pt modelId="{52199A99-512A-6342-BBA0-CE271A9A8553}" type="pres">
      <dgm:prSet presAssocID="{ED644FE1-FAFF-421F-8FDF-6BE31E3F7C61}" presName="accentRepeatNode" presStyleLbl="solidFgAcc1" presStyleIdx="0" presStyleCnt="3"/>
      <dgm:spPr/>
    </dgm:pt>
    <dgm:pt modelId="{4FA37B42-48D1-5C48-B843-3DA26550EC1D}" type="pres">
      <dgm:prSet presAssocID="{363E54F2-D45F-465E-A05F-42C201332D56}" presName="text_2" presStyleLbl="node1" presStyleIdx="1" presStyleCnt="3">
        <dgm:presLayoutVars>
          <dgm:bulletEnabled val="1"/>
        </dgm:presLayoutVars>
      </dgm:prSet>
      <dgm:spPr/>
    </dgm:pt>
    <dgm:pt modelId="{312AA1E7-99CD-2846-AC1E-2FA78255CAE7}" type="pres">
      <dgm:prSet presAssocID="{363E54F2-D45F-465E-A05F-42C201332D56}" presName="accent_2" presStyleCnt="0"/>
      <dgm:spPr/>
    </dgm:pt>
    <dgm:pt modelId="{2910C70D-9314-6144-AA72-61C61B478B39}" type="pres">
      <dgm:prSet presAssocID="{363E54F2-D45F-465E-A05F-42C201332D56}" presName="accentRepeatNode" presStyleLbl="solidFgAcc1" presStyleIdx="1" presStyleCnt="3"/>
      <dgm:spPr/>
    </dgm:pt>
    <dgm:pt modelId="{26935FD3-9D97-8C42-96F1-2F16CB58B30B}" type="pres">
      <dgm:prSet presAssocID="{B7B5FED3-DD01-4C45-AAAD-A12510E7D9CA}" presName="text_3" presStyleLbl="node1" presStyleIdx="2" presStyleCnt="3">
        <dgm:presLayoutVars>
          <dgm:bulletEnabled val="1"/>
        </dgm:presLayoutVars>
      </dgm:prSet>
      <dgm:spPr/>
    </dgm:pt>
    <dgm:pt modelId="{1C4D3854-2E9F-1141-A473-21481170017A}" type="pres">
      <dgm:prSet presAssocID="{B7B5FED3-DD01-4C45-AAAD-A12510E7D9CA}" presName="accent_3" presStyleCnt="0"/>
      <dgm:spPr/>
    </dgm:pt>
    <dgm:pt modelId="{CE650C5D-BC1B-4A4A-848C-A6A131E04928}" type="pres">
      <dgm:prSet presAssocID="{B7B5FED3-DD01-4C45-AAAD-A12510E7D9CA}" presName="accentRepeatNode" presStyleLbl="solidFgAcc1" presStyleIdx="2" presStyleCnt="3"/>
      <dgm:spPr/>
    </dgm:pt>
  </dgm:ptLst>
  <dgm:cxnLst>
    <dgm:cxn modelId="{53991617-095E-CF4C-AC81-F33589B07C49}" type="presOf" srcId="{113E86B6-A608-4060-AA4D-BFDA563DB4ED}" destId="{C2A9EDA9-8760-4C43-9155-90FF9574183E}" srcOrd="0" destOrd="0" presId="urn:microsoft.com/office/officeart/2008/layout/VerticalCurvedList"/>
    <dgm:cxn modelId="{AC3BB523-3714-8F41-AE5E-86714C2EBB7A}" type="presOf" srcId="{78BFB344-2C04-4BF1-82E5-20F6A902A70E}" destId="{9524E91F-24BB-EE4A-ABA1-B66B66422F4F}" srcOrd="0" destOrd="0" presId="urn:microsoft.com/office/officeart/2008/layout/VerticalCurvedList"/>
    <dgm:cxn modelId="{A1B83F42-2218-4186-A8C7-2D754211EBEF}" srcId="{78BFB344-2C04-4BF1-82E5-20F6A902A70E}" destId="{363E54F2-D45F-465E-A05F-42C201332D56}" srcOrd="1" destOrd="0" parTransId="{124A7512-6575-4D90-AAB8-AA120CAA267C}" sibTransId="{3F4910F4-3321-4F16-A9F2-4D3D64C87E06}"/>
    <dgm:cxn modelId="{2BAA694C-F0A4-8847-8D77-47061251AE95}" type="presOf" srcId="{ED644FE1-FAFF-421F-8FDF-6BE31E3F7C61}" destId="{62D0EA53-B5AC-6148-8A47-C91109C91D5A}" srcOrd="0" destOrd="0" presId="urn:microsoft.com/office/officeart/2008/layout/VerticalCurvedList"/>
    <dgm:cxn modelId="{FEFD27BF-1FBA-440D-977F-F2E149003FB3}" srcId="{78BFB344-2C04-4BF1-82E5-20F6A902A70E}" destId="{B7B5FED3-DD01-4C45-AAAD-A12510E7D9CA}" srcOrd="2" destOrd="0" parTransId="{7EFAEECE-DF8B-4810-9472-47EC6C223A2F}" sibTransId="{64454799-D979-48F9-B250-CE413593167A}"/>
    <dgm:cxn modelId="{B23F1FF0-23B0-8142-87BA-D558B3ED4B75}" type="presOf" srcId="{B7B5FED3-DD01-4C45-AAAD-A12510E7D9CA}" destId="{26935FD3-9D97-8C42-96F1-2F16CB58B30B}" srcOrd="0" destOrd="0" presId="urn:microsoft.com/office/officeart/2008/layout/VerticalCurvedList"/>
    <dgm:cxn modelId="{08B25BF0-240E-4D4E-90C7-484F4189C2DC}" type="presOf" srcId="{363E54F2-D45F-465E-A05F-42C201332D56}" destId="{4FA37B42-48D1-5C48-B843-3DA26550EC1D}" srcOrd="0" destOrd="0" presId="urn:microsoft.com/office/officeart/2008/layout/VerticalCurvedList"/>
    <dgm:cxn modelId="{659A00FD-BF3D-4CA4-81B6-A2857122BEA7}" srcId="{78BFB344-2C04-4BF1-82E5-20F6A902A70E}" destId="{ED644FE1-FAFF-421F-8FDF-6BE31E3F7C61}" srcOrd="0" destOrd="0" parTransId="{565E04EA-64C6-474B-A288-302D89DC0B83}" sibTransId="{113E86B6-A608-4060-AA4D-BFDA563DB4ED}"/>
    <dgm:cxn modelId="{D56B24AB-FCDB-1442-8178-D4ACEAC68A31}" type="presParOf" srcId="{9524E91F-24BB-EE4A-ABA1-B66B66422F4F}" destId="{393D9A08-E331-1B4C-8463-80456CFE2C04}" srcOrd="0" destOrd="0" presId="urn:microsoft.com/office/officeart/2008/layout/VerticalCurvedList"/>
    <dgm:cxn modelId="{E48B0B2E-58D9-4D46-8D0E-7AF9B58C6696}" type="presParOf" srcId="{393D9A08-E331-1B4C-8463-80456CFE2C04}" destId="{8D7DDB5A-BBC1-9948-BF60-43A0288C1AF3}" srcOrd="0" destOrd="0" presId="urn:microsoft.com/office/officeart/2008/layout/VerticalCurvedList"/>
    <dgm:cxn modelId="{BB5C937F-6284-5C4B-A4B6-33C3D235C792}" type="presParOf" srcId="{8D7DDB5A-BBC1-9948-BF60-43A0288C1AF3}" destId="{03E197E4-E4F9-4A48-83EF-D51F17499353}" srcOrd="0" destOrd="0" presId="urn:microsoft.com/office/officeart/2008/layout/VerticalCurvedList"/>
    <dgm:cxn modelId="{9B498D03-3A8E-CE4B-A680-C6C58DA9A436}" type="presParOf" srcId="{8D7DDB5A-BBC1-9948-BF60-43A0288C1AF3}" destId="{C2A9EDA9-8760-4C43-9155-90FF9574183E}" srcOrd="1" destOrd="0" presId="urn:microsoft.com/office/officeart/2008/layout/VerticalCurvedList"/>
    <dgm:cxn modelId="{28C00DAF-C8F7-8746-8348-3BF064EDEBF0}" type="presParOf" srcId="{8D7DDB5A-BBC1-9948-BF60-43A0288C1AF3}" destId="{A9449C07-BBDB-FD49-B002-85B4D2274EAA}" srcOrd="2" destOrd="0" presId="urn:microsoft.com/office/officeart/2008/layout/VerticalCurvedList"/>
    <dgm:cxn modelId="{F3D9887B-2C70-564D-A262-D9634C256154}" type="presParOf" srcId="{8D7DDB5A-BBC1-9948-BF60-43A0288C1AF3}" destId="{476B84FD-AE14-724F-92CE-B8954D3095EF}" srcOrd="3" destOrd="0" presId="urn:microsoft.com/office/officeart/2008/layout/VerticalCurvedList"/>
    <dgm:cxn modelId="{6D7ED60C-EC20-814E-8CDE-C7E2115F14A4}" type="presParOf" srcId="{393D9A08-E331-1B4C-8463-80456CFE2C04}" destId="{62D0EA53-B5AC-6148-8A47-C91109C91D5A}" srcOrd="1" destOrd="0" presId="urn:microsoft.com/office/officeart/2008/layout/VerticalCurvedList"/>
    <dgm:cxn modelId="{797D9BDE-C010-7647-84D2-BB34A3382059}" type="presParOf" srcId="{393D9A08-E331-1B4C-8463-80456CFE2C04}" destId="{7DAD411A-390A-624C-816E-492DFF17971B}" srcOrd="2" destOrd="0" presId="urn:microsoft.com/office/officeart/2008/layout/VerticalCurvedList"/>
    <dgm:cxn modelId="{0536397C-EFEE-2D4A-8B2B-14E6AAD9B23C}" type="presParOf" srcId="{7DAD411A-390A-624C-816E-492DFF17971B}" destId="{52199A99-512A-6342-BBA0-CE271A9A8553}" srcOrd="0" destOrd="0" presId="urn:microsoft.com/office/officeart/2008/layout/VerticalCurvedList"/>
    <dgm:cxn modelId="{4EDDF964-A2D1-A543-A32D-48BD75948B52}" type="presParOf" srcId="{393D9A08-E331-1B4C-8463-80456CFE2C04}" destId="{4FA37B42-48D1-5C48-B843-3DA26550EC1D}" srcOrd="3" destOrd="0" presId="urn:microsoft.com/office/officeart/2008/layout/VerticalCurvedList"/>
    <dgm:cxn modelId="{89C2B09E-C7E2-8149-80E3-A442E47D3291}" type="presParOf" srcId="{393D9A08-E331-1B4C-8463-80456CFE2C04}" destId="{312AA1E7-99CD-2846-AC1E-2FA78255CAE7}" srcOrd="4" destOrd="0" presId="urn:microsoft.com/office/officeart/2008/layout/VerticalCurvedList"/>
    <dgm:cxn modelId="{AC71A98C-52DA-164F-96E5-E25241F4C237}" type="presParOf" srcId="{312AA1E7-99CD-2846-AC1E-2FA78255CAE7}" destId="{2910C70D-9314-6144-AA72-61C61B478B39}" srcOrd="0" destOrd="0" presId="urn:microsoft.com/office/officeart/2008/layout/VerticalCurvedList"/>
    <dgm:cxn modelId="{6DBA1701-78EA-EE42-AC54-EC77A98CB3D9}" type="presParOf" srcId="{393D9A08-E331-1B4C-8463-80456CFE2C04}" destId="{26935FD3-9D97-8C42-96F1-2F16CB58B30B}" srcOrd="5" destOrd="0" presId="urn:microsoft.com/office/officeart/2008/layout/VerticalCurvedList"/>
    <dgm:cxn modelId="{1C537C60-B1F2-AE46-AC1D-03246222ED9C}" type="presParOf" srcId="{393D9A08-E331-1B4C-8463-80456CFE2C04}" destId="{1C4D3854-2E9F-1141-A473-21481170017A}" srcOrd="6" destOrd="0" presId="urn:microsoft.com/office/officeart/2008/layout/VerticalCurvedList"/>
    <dgm:cxn modelId="{6B86CA07-37FD-F347-B6AC-3156B03E67D7}" type="presParOf" srcId="{1C4D3854-2E9F-1141-A473-21481170017A}" destId="{CE650C5D-BC1B-4A4A-848C-A6A131E04928}"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FB289D7-5CF8-40AE-8867-093B2A3B5431}" type="doc">
      <dgm:prSet loTypeId="urn:microsoft.com/office/officeart/2008/layout/VerticalCurvedList" loCatId="list" qsTypeId="urn:microsoft.com/office/officeart/2005/8/quickstyle/simple1" qsCatId="simple" csTypeId="urn:microsoft.com/office/officeart/2005/8/colors/accent3_1" csCatId="accent3" phldr="1"/>
      <dgm:spPr/>
      <dgm:t>
        <a:bodyPr/>
        <a:lstStyle/>
        <a:p>
          <a:endParaRPr lang="tr-TR"/>
        </a:p>
      </dgm:t>
    </dgm:pt>
    <dgm:pt modelId="{07DAC356-D8C6-4431-BD98-3510EA1B4FC3}">
      <dgm:prSet custT="1"/>
      <dgm:spPr/>
      <dgm:t>
        <a:bodyPr/>
        <a:lstStyle/>
        <a:p>
          <a:r>
            <a:rPr lang="tr-TR" sz="3200" dirty="0">
              <a:latin typeface="Comic Sans MS" panose="030F0702030302020204" pitchFamily="66" charset="0"/>
            </a:rPr>
            <a:t>Olumsuz düşünce </a:t>
          </a:r>
        </a:p>
      </dgm:t>
    </dgm:pt>
    <dgm:pt modelId="{BABFC8B1-E534-4A0E-BE27-D61902439D47}" type="parTrans" cxnId="{8C34126B-A8AC-4992-9B09-B41E4F373F76}">
      <dgm:prSet/>
      <dgm:spPr/>
      <dgm:t>
        <a:bodyPr/>
        <a:lstStyle/>
        <a:p>
          <a:endParaRPr lang="tr-TR" sz="3200" dirty="0">
            <a:latin typeface="Comic Sans MS" panose="030F0702030302020204" pitchFamily="66" charset="0"/>
          </a:endParaRPr>
        </a:p>
      </dgm:t>
    </dgm:pt>
    <dgm:pt modelId="{7F8C1005-3802-4337-93BD-E4323D7728AC}" type="sibTrans" cxnId="{8C34126B-A8AC-4992-9B09-B41E4F373F76}">
      <dgm:prSet/>
      <dgm:spPr/>
      <dgm:t>
        <a:bodyPr/>
        <a:lstStyle/>
        <a:p>
          <a:endParaRPr lang="tr-TR" sz="3200" dirty="0">
            <a:latin typeface="Comic Sans MS" panose="030F0702030302020204" pitchFamily="66" charset="0"/>
          </a:endParaRPr>
        </a:p>
      </dgm:t>
    </dgm:pt>
    <dgm:pt modelId="{B5AE87EE-359C-4654-965B-7F0E187A58FD}">
      <dgm:prSet custT="1"/>
      <dgm:spPr/>
      <dgm:t>
        <a:bodyPr/>
        <a:lstStyle/>
        <a:p>
          <a:r>
            <a:rPr lang="tr-TR" sz="3200" dirty="0">
              <a:latin typeface="Comic Sans MS" panose="030F0702030302020204" pitchFamily="66" charset="0"/>
            </a:rPr>
            <a:t>Olumsuz tutumlar </a:t>
          </a:r>
        </a:p>
      </dgm:t>
    </dgm:pt>
    <dgm:pt modelId="{62AE5CC7-20ED-410D-B30B-7DB0BBC832F1}" type="parTrans" cxnId="{88B572ED-095C-4A58-AA25-6745D47F8DEB}">
      <dgm:prSet/>
      <dgm:spPr/>
      <dgm:t>
        <a:bodyPr/>
        <a:lstStyle/>
        <a:p>
          <a:endParaRPr lang="tr-TR" sz="3200" dirty="0">
            <a:latin typeface="Comic Sans MS" panose="030F0702030302020204" pitchFamily="66" charset="0"/>
          </a:endParaRPr>
        </a:p>
      </dgm:t>
    </dgm:pt>
    <dgm:pt modelId="{1C586739-F850-4132-AA49-53F72CDE526B}" type="sibTrans" cxnId="{88B572ED-095C-4A58-AA25-6745D47F8DEB}">
      <dgm:prSet/>
      <dgm:spPr/>
      <dgm:t>
        <a:bodyPr/>
        <a:lstStyle/>
        <a:p>
          <a:endParaRPr lang="tr-TR" sz="3200" dirty="0">
            <a:latin typeface="Comic Sans MS" panose="030F0702030302020204" pitchFamily="66" charset="0"/>
          </a:endParaRPr>
        </a:p>
      </dgm:t>
    </dgm:pt>
    <dgm:pt modelId="{2829D6C0-5271-4948-80E5-7572CC146808}">
      <dgm:prSet custT="1"/>
      <dgm:spPr/>
      <dgm:t>
        <a:bodyPr/>
        <a:lstStyle/>
        <a:p>
          <a:r>
            <a:rPr lang="tr-TR" sz="3200" dirty="0">
              <a:latin typeface="Comic Sans MS" panose="030F0702030302020204" pitchFamily="66" charset="0"/>
            </a:rPr>
            <a:t>Ön yargılar </a:t>
          </a:r>
        </a:p>
      </dgm:t>
    </dgm:pt>
    <dgm:pt modelId="{4D2076B6-C79E-4EC9-9D7A-3AA1306BCBC9}" type="parTrans" cxnId="{33B1B94D-4E80-4B9E-A552-3F7AF16AAB3A}">
      <dgm:prSet/>
      <dgm:spPr/>
      <dgm:t>
        <a:bodyPr/>
        <a:lstStyle/>
        <a:p>
          <a:endParaRPr lang="tr-TR" sz="3200" dirty="0">
            <a:latin typeface="Comic Sans MS" panose="030F0702030302020204" pitchFamily="66" charset="0"/>
          </a:endParaRPr>
        </a:p>
      </dgm:t>
    </dgm:pt>
    <dgm:pt modelId="{1006BF87-AB5B-4439-8239-76708F2ABE15}" type="sibTrans" cxnId="{33B1B94D-4E80-4B9E-A552-3F7AF16AAB3A}">
      <dgm:prSet/>
      <dgm:spPr/>
      <dgm:t>
        <a:bodyPr/>
        <a:lstStyle/>
        <a:p>
          <a:endParaRPr lang="tr-TR" sz="3200" dirty="0">
            <a:latin typeface="Comic Sans MS" panose="030F0702030302020204" pitchFamily="66" charset="0"/>
          </a:endParaRPr>
        </a:p>
      </dgm:t>
    </dgm:pt>
    <dgm:pt modelId="{31F9ACB5-DA07-B84A-947A-EBCAF6619038}">
      <dgm:prSet custT="1"/>
      <dgm:spPr/>
      <dgm:t>
        <a:bodyPr/>
        <a:lstStyle/>
        <a:p>
          <a:r>
            <a:rPr lang="tr-TR" sz="3200" dirty="0">
              <a:latin typeface="Comic Sans MS" panose="030F0702030302020204" pitchFamily="66" charset="0"/>
            </a:rPr>
            <a:t>Sınıf yönetiminde zorlanmaları </a:t>
          </a:r>
        </a:p>
      </dgm:t>
    </dgm:pt>
    <dgm:pt modelId="{FC616E33-B7CC-144F-A960-FB61234B5197}" type="parTrans" cxnId="{5E2EC8B0-8B77-1240-8783-11CE461C68AD}">
      <dgm:prSet/>
      <dgm:spPr/>
      <dgm:t>
        <a:bodyPr/>
        <a:lstStyle/>
        <a:p>
          <a:endParaRPr lang="tr-TR" sz="3200"/>
        </a:p>
      </dgm:t>
    </dgm:pt>
    <dgm:pt modelId="{50316BB0-10F4-FE49-893C-7D9AB088389E}" type="sibTrans" cxnId="{5E2EC8B0-8B77-1240-8783-11CE461C68AD}">
      <dgm:prSet/>
      <dgm:spPr/>
      <dgm:t>
        <a:bodyPr/>
        <a:lstStyle/>
        <a:p>
          <a:endParaRPr lang="tr-TR" sz="3200"/>
        </a:p>
      </dgm:t>
    </dgm:pt>
    <dgm:pt modelId="{B114EE85-1573-D244-8ECF-C1A1C4A98F11}" type="pres">
      <dgm:prSet presAssocID="{1FB289D7-5CF8-40AE-8867-093B2A3B5431}" presName="Name0" presStyleCnt="0">
        <dgm:presLayoutVars>
          <dgm:chMax val="7"/>
          <dgm:chPref val="7"/>
          <dgm:dir/>
        </dgm:presLayoutVars>
      </dgm:prSet>
      <dgm:spPr/>
    </dgm:pt>
    <dgm:pt modelId="{CDC9272A-CA2A-EC4B-A4A5-913E9FCCE247}" type="pres">
      <dgm:prSet presAssocID="{1FB289D7-5CF8-40AE-8867-093B2A3B5431}" presName="Name1" presStyleCnt="0"/>
      <dgm:spPr/>
    </dgm:pt>
    <dgm:pt modelId="{D4B816A7-EB70-C641-A357-EF074A3B590C}" type="pres">
      <dgm:prSet presAssocID="{1FB289D7-5CF8-40AE-8867-093B2A3B5431}" presName="cycle" presStyleCnt="0"/>
      <dgm:spPr/>
    </dgm:pt>
    <dgm:pt modelId="{BEE79A41-E006-6E45-A160-18AD832E080F}" type="pres">
      <dgm:prSet presAssocID="{1FB289D7-5CF8-40AE-8867-093B2A3B5431}" presName="srcNode" presStyleLbl="node1" presStyleIdx="0" presStyleCnt="4"/>
      <dgm:spPr/>
    </dgm:pt>
    <dgm:pt modelId="{BE63C5B1-6F48-7146-BA73-5BA5F7CCD80F}" type="pres">
      <dgm:prSet presAssocID="{1FB289D7-5CF8-40AE-8867-093B2A3B5431}" presName="conn" presStyleLbl="parChTrans1D2" presStyleIdx="0" presStyleCnt="1"/>
      <dgm:spPr/>
    </dgm:pt>
    <dgm:pt modelId="{CB1F3706-321F-554A-8E60-43E83C57800C}" type="pres">
      <dgm:prSet presAssocID="{1FB289D7-5CF8-40AE-8867-093B2A3B5431}" presName="extraNode" presStyleLbl="node1" presStyleIdx="0" presStyleCnt="4"/>
      <dgm:spPr/>
    </dgm:pt>
    <dgm:pt modelId="{295E4F6E-1F3E-E242-9FB4-FEF534B22A2B}" type="pres">
      <dgm:prSet presAssocID="{1FB289D7-5CF8-40AE-8867-093B2A3B5431}" presName="dstNode" presStyleLbl="node1" presStyleIdx="0" presStyleCnt="4"/>
      <dgm:spPr/>
    </dgm:pt>
    <dgm:pt modelId="{23A4D687-88D5-5C43-BD6B-ABAEF5ED9CA9}" type="pres">
      <dgm:prSet presAssocID="{07DAC356-D8C6-4431-BD98-3510EA1B4FC3}" presName="text_1" presStyleLbl="node1" presStyleIdx="0" presStyleCnt="4">
        <dgm:presLayoutVars>
          <dgm:bulletEnabled val="1"/>
        </dgm:presLayoutVars>
      </dgm:prSet>
      <dgm:spPr/>
    </dgm:pt>
    <dgm:pt modelId="{D1CA3F0F-D547-5B45-9D8E-B225EED5A001}" type="pres">
      <dgm:prSet presAssocID="{07DAC356-D8C6-4431-BD98-3510EA1B4FC3}" presName="accent_1" presStyleCnt="0"/>
      <dgm:spPr/>
    </dgm:pt>
    <dgm:pt modelId="{CED21434-0E8E-314D-ACA8-25E515576051}" type="pres">
      <dgm:prSet presAssocID="{07DAC356-D8C6-4431-BD98-3510EA1B4FC3}" presName="accentRepeatNode" presStyleLbl="solidFgAcc1" presStyleIdx="0" presStyleCnt="4"/>
      <dgm:spPr/>
    </dgm:pt>
    <dgm:pt modelId="{E67A77F3-BDF5-394C-8BFB-BCD03C7D0508}" type="pres">
      <dgm:prSet presAssocID="{B5AE87EE-359C-4654-965B-7F0E187A58FD}" presName="text_2" presStyleLbl="node1" presStyleIdx="1" presStyleCnt="4">
        <dgm:presLayoutVars>
          <dgm:bulletEnabled val="1"/>
        </dgm:presLayoutVars>
      </dgm:prSet>
      <dgm:spPr/>
    </dgm:pt>
    <dgm:pt modelId="{03096D11-AAF9-4242-9859-85AFC84068FD}" type="pres">
      <dgm:prSet presAssocID="{B5AE87EE-359C-4654-965B-7F0E187A58FD}" presName="accent_2" presStyleCnt="0"/>
      <dgm:spPr/>
    </dgm:pt>
    <dgm:pt modelId="{37291D63-BF3E-5F46-B1BB-816BBB01129C}" type="pres">
      <dgm:prSet presAssocID="{B5AE87EE-359C-4654-965B-7F0E187A58FD}" presName="accentRepeatNode" presStyleLbl="solidFgAcc1" presStyleIdx="1" presStyleCnt="4"/>
      <dgm:spPr/>
    </dgm:pt>
    <dgm:pt modelId="{FCB78D98-E4BC-B34B-A5EE-59524B370BF3}" type="pres">
      <dgm:prSet presAssocID="{2829D6C0-5271-4948-80E5-7572CC146808}" presName="text_3" presStyleLbl="node1" presStyleIdx="2" presStyleCnt="4">
        <dgm:presLayoutVars>
          <dgm:bulletEnabled val="1"/>
        </dgm:presLayoutVars>
      </dgm:prSet>
      <dgm:spPr/>
    </dgm:pt>
    <dgm:pt modelId="{517C36CD-6DCF-C74F-B735-F1320AAD3869}" type="pres">
      <dgm:prSet presAssocID="{2829D6C0-5271-4948-80E5-7572CC146808}" presName="accent_3" presStyleCnt="0"/>
      <dgm:spPr/>
    </dgm:pt>
    <dgm:pt modelId="{9AD5821C-A7A9-2248-B6B0-B52776EB73FC}" type="pres">
      <dgm:prSet presAssocID="{2829D6C0-5271-4948-80E5-7572CC146808}" presName="accentRepeatNode" presStyleLbl="solidFgAcc1" presStyleIdx="2" presStyleCnt="4"/>
      <dgm:spPr/>
    </dgm:pt>
    <dgm:pt modelId="{1574F544-C1E4-1243-8A26-370F9A492EAF}" type="pres">
      <dgm:prSet presAssocID="{31F9ACB5-DA07-B84A-947A-EBCAF6619038}" presName="text_4" presStyleLbl="node1" presStyleIdx="3" presStyleCnt="4">
        <dgm:presLayoutVars>
          <dgm:bulletEnabled val="1"/>
        </dgm:presLayoutVars>
      </dgm:prSet>
      <dgm:spPr/>
    </dgm:pt>
    <dgm:pt modelId="{ED1560E7-5034-1443-84A8-307A1DBCA545}" type="pres">
      <dgm:prSet presAssocID="{31F9ACB5-DA07-B84A-947A-EBCAF6619038}" presName="accent_4" presStyleCnt="0"/>
      <dgm:spPr/>
    </dgm:pt>
    <dgm:pt modelId="{0346AA96-8EC0-E84B-8748-43BFDB68B55F}" type="pres">
      <dgm:prSet presAssocID="{31F9ACB5-DA07-B84A-947A-EBCAF6619038}" presName="accentRepeatNode" presStyleLbl="solidFgAcc1" presStyleIdx="3" presStyleCnt="4"/>
      <dgm:spPr/>
    </dgm:pt>
  </dgm:ptLst>
  <dgm:cxnLst>
    <dgm:cxn modelId="{65A1EA09-1F0E-DB47-860E-72C27C799832}" type="presOf" srcId="{7F8C1005-3802-4337-93BD-E4323D7728AC}" destId="{BE63C5B1-6F48-7146-BA73-5BA5F7CCD80F}" srcOrd="0" destOrd="0" presId="urn:microsoft.com/office/officeart/2008/layout/VerticalCurvedList"/>
    <dgm:cxn modelId="{F6F6AB18-2B69-4D45-BE89-89BCDBB3FCBE}" type="presOf" srcId="{B5AE87EE-359C-4654-965B-7F0E187A58FD}" destId="{E67A77F3-BDF5-394C-8BFB-BCD03C7D0508}" srcOrd="0" destOrd="0" presId="urn:microsoft.com/office/officeart/2008/layout/VerticalCurvedList"/>
    <dgm:cxn modelId="{33B1B94D-4E80-4B9E-A552-3F7AF16AAB3A}" srcId="{1FB289D7-5CF8-40AE-8867-093B2A3B5431}" destId="{2829D6C0-5271-4948-80E5-7572CC146808}" srcOrd="2" destOrd="0" parTransId="{4D2076B6-C79E-4EC9-9D7A-3AA1306BCBC9}" sibTransId="{1006BF87-AB5B-4439-8239-76708F2ABE15}"/>
    <dgm:cxn modelId="{CDD9CF51-9ADC-B944-8699-C02CD053BF7C}" type="presOf" srcId="{07DAC356-D8C6-4431-BD98-3510EA1B4FC3}" destId="{23A4D687-88D5-5C43-BD6B-ABAEF5ED9CA9}" srcOrd="0" destOrd="0" presId="urn:microsoft.com/office/officeart/2008/layout/VerticalCurvedList"/>
    <dgm:cxn modelId="{2A237252-7B3E-3E41-B963-3A861A86AD02}" type="presOf" srcId="{31F9ACB5-DA07-B84A-947A-EBCAF6619038}" destId="{1574F544-C1E4-1243-8A26-370F9A492EAF}" srcOrd="0" destOrd="0" presId="urn:microsoft.com/office/officeart/2008/layout/VerticalCurvedList"/>
    <dgm:cxn modelId="{8C34126B-A8AC-4992-9B09-B41E4F373F76}" srcId="{1FB289D7-5CF8-40AE-8867-093B2A3B5431}" destId="{07DAC356-D8C6-4431-BD98-3510EA1B4FC3}" srcOrd="0" destOrd="0" parTransId="{BABFC8B1-E534-4A0E-BE27-D61902439D47}" sibTransId="{7F8C1005-3802-4337-93BD-E4323D7728AC}"/>
    <dgm:cxn modelId="{463E186D-6CED-A441-9CC8-4B4B3D0DFF79}" type="presOf" srcId="{1FB289D7-5CF8-40AE-8867-093B2A3B5431}" destId="{B114EE85-1573-D244-8ECF-C1A1C4A98F11}" srcOrd="0" destOrd="0" presId="urn:microsoft.com/office/officeart/2008/layout/VerticalCurvedList"/>
    <dgm:cxn modelId="{1F151AA1-7455-F549-B29A-28997474F723}" type="presOf" srcId="{2829D6C0-5271-4948-80E5-7572CC146808}" destId="{FCB78D98-E4BC-B34B-A5EE-59524B370BF3}" srcOrd="0" destOrd="0" presId="urn:microsoft.com/office/officeart/2008/layout/VerticalCurvedList"/>
    <dgm:cxn modelId="{5E2EC8B0-8B77-1240-8783-11CE461C68AD}" srcId="{1FB289D7-5CF8-40AE-8867-093B2A3B5431}" destId="{31F9ACB5-DA07-B84A-947A-EBCAF6619038}" srcOrd="3" destOrd="0" parTransId="{FC616E33-B7CC-144F-A960-FB61234B5197}" sibTransId="{50316BB0-10F4-FE49-893C-7D9AB088389E}"/>
    <dgm:cxn modelId="{88B572ED-095C-4A58-AA25-6745D47F8DEB}" srcId="{1FB289D7-5CF8-40AE-8867-093B2A3B5431}" destId="{B5AE87EE-359C-4654-965B-7F0E187A58FD}" srcOrd="1" destOrd="0" parTransId="{62AE5CC7-20ED-410D-B30B-7DB0BBC832F1}" sibTransId="{1C586739-F850-4132-AA49-53F72CDE526B}"/>
    <dgm:cxn modelId="{682B1B04-66E9-CE40-B888-B3E1D7E9E8ED}" type="presParOf" srcId="{B114EE85-1573-D244-8ECF-C1A1C4A98F11}" destId="{CDC9272A-CA2A-EC4B-A4A5-913E9FCCE247}" srcOrd="0" destOrd="0" presId="urn:microsoft.com/office/officeart/2008/layout/VerticalCurvedList"/>
    <dgm:cxn modelId="{1785E91E-E4DB-5440-BD76-EF7017BA6F27}" type="presParOf" srcId="{CDC9272A-CA2A-EC4B-A4A5-913E9FCCE247}" destId="{D4B816A7-EB70-C641-A357-EF074A3B590C}" srcOrd="0" destOrd="0" presId="urn:microsoft.com/office/officeart/2008/layout/VerticalCurvedList"/>
    <dgm:cxn modelId="{F5D4C85A-6CB4-AE4E-9F82-9BD4C687831C}" type="presParOf" srcId="{D4B816A7-EB70-C641-A357-EF074A3B590C}" destId="{BEE79A41-E006-6E45-A160-18AD832E080F}" srcOrd="0" destOrd="0" presId="urn:microsoft.com/office/officeart/2008/layout/VerticalCurvedList"/>
    <dgm:cxn modelId="{683F3DC1-C93C-7B42-AEC2-25472E3D863D}" type="presParOf" srcId="{D4B816A7-EB70-C641-A357-EF074A3B590C}" destId="{BE63C5B1-6F48-7146-BA73-5BA5F7CCD80F}" srcOrd="1" destOrd="0" presId="urn:microsoft.com/office/officeart/2008/layout/VerticalCurvedList"/>
    <dgm:cxn modelId="{736C3817-190F-6B40-8784-C0E484CB2EEB}" type="presParOf" srcId="{D4B816A7-EB70-C641-A357-EF074A3B590C}" destId="{CB1F3706-321F-554A-8E60-43E83C57800C}" srcOrd="2" destOrd="0" presId="urn:microsoft.com/office/officeart/2008/layout/VerticalCurvedList"/>
    <dgm:cxn modelId="{465313AD-5E9B-2F44-A980-8E287CCFBB3C}" type="presParOf" srcId="{D4B816A7-EB70-C641-A357-EF074A3B590C}" destId="{295E4F6E-1F3E-E242-9FB4-FEF534B22A2B}" srcOrd="3" destOrd="0" presId="urn:microsoft.com/office/officeart/2008/layout/VerticalCurvedList"/>
    <dgm:cxn modelId="{1A6DB998-0745-F443-8BCC-372FA075ED55}" type="presParOf" srcId="{CDC9272A-CA2A-EC4B-A4A5-913E9FCCE247}" destId="{23A4D687-88D5-5C43-BD6B-ABAEF5ED9CA9}" srcOrd="1" destOrd="0" presId="urn:microsoft.com/office/officeart/2008/layout/VerticalCurvedList"/>
    <dgm:cxn modelId="{6B4263D6-5F48-EE47-A3C9-61A9C10ED476}" type="presParOf" srcId="{CDC9272A-CA2A-EC4B-A4A5-913E9FCCE247}" destId="{D1CA3F0F-D547-5B45-9D8E-B225EED5A001}" srcOrd="2" destOrd="0" presId="urn:microsoft.com/office/officeart/2008/layout/VerticalCurvedList"/>
    <dgm:cxn modelId="{7C305D9B-4E9F-DA4E-BF98-266B08563856}" type="presParOf" srcId="{D1CA3F0F-D547-5B45-9D8E-B225EED5A001}" destId="{CED21434-0E8E-314D-ACA8-25E515576051}" srcOrd="0" destOrd="0" presId="urn:microsoft.com/office/officeart/2008/layout/VerticalCurvedList"/>
    <dgm:cxn modelId="{08B0DBF6-1E20-EF41-A61B-BB10E0354F6E}" type="presParOf" srcId="{CDC9272A-CA2A-EC4B-A4A5-913E9FCCE247}" destId="{E67A77F3-BDF5-394C-8BFB-BCD03C7D0508}" srcOrd="3" destOrd="0" presId="urn:microsoft.com/office/officeart/2008/layout/VerticalCurvedList"/>
    <dgm:cxn modelId="{BD59E499-0737-7D41-BF6F-4DB5114FB891}" type="presParOf" srcId="{CDC9272A-CA2A-EC4B-A4A5-913E9FCCE247}" destId="{03096D11-AAF9-4242-9859-85AFC84068FD}" srcOrd="4" destOrd="0" presId="urn:microsoft.com/office/officeart/2008/layout/VerticalCurvedList"/>
    <dgm:cxn modelId="{3A188837-0B0A-EB4C-9EB7-0D5A32F92197}" type="presParOf" srcId="{03096D11-AAF9-4242-9859-85AFC84068FD}" destId="{37291D63-BF3E-5F46-B1BB-816BBB01129C}" srcOrd="0" destOrd="0" presId="urn:microsoft.com/office/officeart/2008/layout/VerticalCurvedList"/>
    <dgm:cxn modelId="{AC4DF860-09B0-9B4F-8D1C-27A05EEF0EA2}" type="presParOf" srcId="{CDC9272A-CA2A-EC4B-A4A5-913E9FCCE247}" destId="{FCB78D98-E4BC-B34B-A5EE-59524B370BF3}" srcOrd="5" destOrd="0" presId="urn:microsoft.com/office/officeart/2008/layout/VerticalCurvedList"/>
    <dgm:cxn modelId="{862F26F6-FBE3-3B4D-A58C-208EE49A7193}" type="presParOf" srcId="{CDC9272A-CA2A-EC4B-A4A5-913E9FCCE247}" destId="{517C36CD-6DCF-C74F-B735-F1320AAD3869}" srcOrd="6" destOrd="0" presId="urn:microsoft.com/office/officeart/2008/layout/VerticalCurvedList"/>
    <dgm:cxn modelId="{ADF0DC33-40CC-9840-83B0-29211B2B81A4}" type="presParOf" srcId="{517C36CD-6DCF-C74F-B735-F1320AAD3869}" destId="{9AD5821C-A7A9-2248-B6B0-B52776EB73FC}" srcOrd="0" destOrd="0" presId="urn:microsoft.com/office/officeart/2008/layout/VerticalCurvedList"/>
    <dgm:cxn modelId="{6F635E41-B447-194C-A5DB-D1E65A8988B0}" type="presParOf" srcId="{CDC9272A-CA2A-EC4B-A4A5-913E9FCCE247}" destId="{1574F544-C1E4-1243-8A26-370F9A492EAF}" srcOrd="7" destOrd="0" presId="urn:microsoft.com/office/officeart/2008/layout/VerticalCurvedList"/>
    <dgm:cxn modelId="{ACD9DE86-7692-4840-97BF-6A3448252EB8}" type="presParOf" srcId="{CDC9272A-CA2A-EC4B-A4A5-913E9FCCE247}" destId="{ED1560E7-5034-1443-84A8-307A1DBCA545}" srcOrd="8" destOrd="0" presId="urn:microsoft.com/office/officeart/2008/layout/VerticalCurvedList"/>
    <dgm:cxn modelId="{46CF2C3B-04A1-4342-99CB-61DAA3C1E46D}" type="presParOf" srcId="{ED1560E7-5034-1443-84A8-307A1DBCA545}" destId="{0346AA96-8EC0-E84B-8748-43BFDB68B55F}"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DF61669-FCC0-4CB8-96AC-4B21DEBE07D4}" type="doc">
      <dgm:prSet loTypeId="urn:microsoft.com/office/officeart/2008/layout/VerticalCurvedList" loCatId="list" qsTypeId="urn:microsoft.com/office/officeart/2005/8/quickstyle/simple1" qsCatId="simple" csTypeId="urn:microsoft.com/office/officeart/2005/8/colors/accent3_1" csCatId="accent3" phldr="1"/>
      <dgm:spPr/>
      <dgm:t>
        <a:bodyPr/>
        <a:lstStyle/>
        <a:p>
          <a:endParaRPr lang="tr-TR"/>
        </a:p>
      </dgm:t>
    </dgm:pt>
    <dgm:pt modelId="{8AAB386A-FF88-4380-8076-186D22A5DE72}">
      <dgm:prSet custT="1"/>
      <dgm:spPr/>
      <dgm:t>
        <a:bodyPr/>
        <a:lstStyle/>
        <a:p>
          <a:pPr algn="just"/>
          <a:r>
            <a:rPr lang="tr-TR" sz="2800" dirty="0">
              <a:latin typeface="Comic Sans MS" panose="030F0702030302020204" pitchFamily="66" charset="0"/>
            </a:rPr>
            <a:t>Özel eğitim konusunda yeterli bilgiye sahip olmamaları</a:t>
          </a:r>
        </a:p>
      </dgm:t>
    </dgm:pt>
    <dgm:pt modelId="{1502189B-9862-4126-9035-CDF22B5BCC65}" type="parTrans" cxnId="{9F36F579-1FBC-4307-8BBC-FB4995C0FED4}">
      <dgm:prSet/>
      <dgm:spPr/>
      <dgm:t>
        <a:bodyPr/>
        <a:lstStyle/>
        <a:p>
          <a:endParaRPr lang="tr-TR" sz="2800">
            <a:latin typeface="Comic Sans MS" panose="030F0702030302020204" pitchFamily="66" charset="0"/>
          </a:endParaRPr>
        </a:p>
      </dgm:t>
    </dgm:pt>
    <dgm:pt modelId="{C9E3B074-94C5-4914-851E-5A322BEB7CF4}" type="sibTrans" cxnId="{9F36F579-1FBC-4307-8BBC-FB4995C0FED4}">
      <dgm:prSet/>
      <dgm:spPr/>
      <dgm:t>
        <a:bodyPr/>
        <a:lstStyle/>
        <a:p>
          <a:endParaRPr lang="tr-TR" sz="2800">
            <a:latin typeface="Comic Sans MS" panose="030F0702030302020204" pitchFamily="66" charset="0"/>
          </a:endParaRPr>
        </a:p>
      </dgm:t>
    </dgm:pt>
    <dgm:pt modelId="{4C1AF5D6-B780-420E-9EBA-A0756D87B0E8}">
      <dgm:prSet custT="1"/>
      <dgm:spPr/>
      <dgm:t>
        <a:bodyPr/>
        <a:lstStyle/>
        <a:p>
          <a:pPr algn="just"/>
          <a:r>
            <a:rPr lang="tr-TR" sz="2800" dirty="0">
              <a:latin typeface="Comic Sans MS" panose="030F0702030302020204" pitchFamily="66" charset="0"/>
            </a:rPr>
            <a:t>Davranış problemleri ile mücadelede yetersiz kalmaları </a:t>
          </a:r>
        </a:p>
      </dgm:t>
    </dgm:pt>
    <dgm:pt modelId="{2C02ACA6-4873-4A0B-9320-40E293A7D2C1}" type="parTrans" cxnId="{4F1A1D39-E1B1-44FF-A7B6-C4386D8DED7A}">
      <dgm:prSet/>
      <dgm:spPr/>
      <dgm:t>
        <a:bodyPr/>
        <a:lstStyle/>
        <a:p>
          <a:endParaRPr lang="tr-TR" sz="2800">
            <a:latin typeface="Comic Sans MS" panose="030F0702030302020204" pitchFamily="66" charset="0"/>
          </a:endParaRPr>
        </a:p>
      </dgm:t>
    </dgm:pt>
    <dgm:pt modelId="{E07AD735-8D60-4FD9-BB90-9812289256A0}" type="sibTrans" cxnId="{4F1A1D39-E1B1-44FF-A7B6-C4386D8DED7A}">
      <dgm:prSet/>
      <dgm:spPr/>
      <dgm:t>
        <a:bodyPr/>
        <a:lstStyle/>
        <a:p>
          <a:endParaRPr lang="tr-TR" sz="2800">
            <a:latin typeface="Comic Sans MS" panose="030F0702030302020204" pitchFamily="66" charset="0"/>
          </a:endParaRPr>
        </a:p>
      </dgm:t>
    </dgm:pt>
    <dgm:pt modelId="{45B292CB-5424-4C7D-B422-57813DCB5685}">
      <dgm:prSet custT="1"/>
      <dgm:spPr/>
      <dgm:t>
        <a:bodyPr/>
        <a:lstStyle/>
        <a:p>
          <a:pPr algn="just"/>
          <a:r>
            <a:rPr lang="tr-TR" sz="2800" dirty="0">
              <a:latin typeface="Comic Sans MS" panose="030F0702030302020204" pitchFamily="66" charset="0"/>
            </a:rPr>
            <a:t>Kaynaştırma uygulamalarını yürütürken destek alamamaları</a:t>
          </a:r>
        </a:p>
      </dgm:t>
    </dgm:pt>
    <dgm:pt modelId="{7658363A-34D9-45C7-9FBB-DC539D857A7D}" type="parTrans" cxnId="{52A3F87E-5842-4059-B63C-EC1C17150564}">
      <dgm:prSet/>
      <dgm:spPr/>
      <dgm:t>
        <a:bodyPr/>
        <a:lstStyle/>
        <a:p>
          <a:endParaRPr lang="tr-TR" sz="2800">
            <a:latin typeface="Comic Sans MS" panose="030F0702030302020204" pitchFamily="66" charset="0"/>
          </a:endParaRPr>
        </a:p>
      </dgm:t>
    </dgm:pt>
    <dgm:pt modelId="{E4DB6F30-8404-465C-91EF-87D3F5E1D73B}" type="sibTrans" cxnId="{52A3F87E-5842-4059-B63C-EC1C17150564}">
      <dgm:prSet/>
      <dgm:spPr/>
      <dgm:t>
        <a:bodyPr/>
        <a:lstStyle/>
        <a:p>
          <a:endParaRPr lang="tr-TR" sz="2800">
            <a:latin typeface="Comic Sans MS" panose="030F0702030302020204" pitchFamily="66" charset="0"/>
          </a:endParaRPr>
        </a:p>
      </dgm:t>
    </dgm:pt>
    <dgm:pt modelId="{38B3F31C-A630-E843-A909-285DF6DA1A28}">
      <dgm:prSet custT="1"/>
      <dgm:spPr/>
      <dgm:t>
        <a:bodyPr/>
        <a:lstStyle/>
        <a:p>
          <a:pPr algn="just"/>
          <a:r>
            <a:rPr lang="tr-TR" sz="2800">
              <a:latin typeface="Comic Sans MS" panose="030F0702030302020204" pitchFamily="66" charset="0"/>
            </a:rPr>
            <a:t>Okulun fiziksel olanaklarının yetersiz olması</a:t>
          </a:r>
          <a:endParaRPr lang="tr-TR" sz="2800" dirty="0">
            <a:latin typeface="Comic Sans MS" panose="030F0702030302020204" pitchFamily="66" charset="0"/>
          </a:endParaRPr>
        </a:p>
      </dgm:t>
    </dgm:pt>
    <dgm:pt modelId="{DFEF5690-7B78-AA46-A432-060F2C994ACB}" type="parTrans" cxnId="{49305E78-8F62-5444-BA5D-67121CC2A20E}">
      <dgm:prSet/>
      <dgm:spPr/>
      <dgm:t>
        <a:bodyPr/>
        <a:lstStyle/>
        <a:p>
          <a:endParaRPr lang="tr-TR" sz="2800"/>
        </a:p>
      </dgm:t>
    </dgm:pt>
    <dgm:pt modelId="{54BB7FBE-BC04-014F-B2F1-A86BC2C81F85}" type="sibTrans" cxnId="{49305E78-8F62-5444-BA5D-67121CC2A20E}">
      <dgm:prSet/>
      <dgm:spPr/>
      <dgm:t>
        <a:bodyPr/>
        <a:lstStyle/>
        <a:p>
          <a:endParaRPr lang="tr-TR" sz="2800"/>
        </a:p>
      </dgm:t>
    </dgm:pt>
    <dgm:pt modelId="{83B9670D-436E-F242-88BB-FDE703C588A2}" type="pres">
      <dgm:prSet presAssocID="{DDF61669-FCC0-4CB8-96AC-4B21DEBE07D4}" presName="Name0" presStyleCnt="0">
        <dgm:presLayoutVars>
          <dgm:chMax val="7"/>
          <dgm:chPref val="7"/>
          <dgm:dir/>
        </dgm:presLayoutVars>
      </dgm:prSet>
      <dgm:spPr/>
    </dgm:pt>
    <dgm:pt modelId="{79489B44-D5B1-2743-8D97-F5ED41CF1F0E}" type="pres">
      <dgm:prSet presAssocID="{DDF61669-FCC0-4CB8-96AC-4B21DEBE07D4}" presName="Name1" presStyleCnt="0"/>
      <dgm:spPr/>
    </dgm:pt>
    <dgm:pt modelId="{8C5F64A4-8259-8B42-AF18-9B8116FB406E}" type="pres">
      <dgm:prSet presAssocID="{DDF61669-FCC0-4CB8-96AC-4B21DEBE07D4}" presName="cycle" presStyleCnt="0"/>
      <dgm:spPr/>
    </dgm:pt>
    <dgm:pt modelId="{08B8CD66-51E7-C44C-92CB-B1F4C5F29C62}" type="pres">
      <dgm:prSet presAssocID="{DDF61669-FCC0-4CB8-96AC-4B21DEBE07D4}" presName="srcNode" presStyleLbl="node1" presStyleIdx="0" presStyleCnt="4"/>
      <dgm:spPr/>
    </dgm:pt>
    <dgm:pt modelId="{0FE32F9E-72FD-4B4B-B70E-10D0499ABBB4}" type="pres">
      <dgm:prSet presAssocID="{DDF61669-FCC0-4CB8-96AC-4B21DEBE07D4}" presName="conn" presStyleLbl="parChTrans1D2" presStyleIdx="0" presStyleCnt="1"/>
      <dgm:spPr/>
    </dgm:pt>
    <dgm:pt modelId="{2E06E550-332F-5A43-B4F3-C6FDB53CA94C}" type="pres">
      <dgm:prSet presAssocID="{DDF61669-FCC0-4CB8-96AC-4B21DEBE07D4}" presName="extraNode" presStyleLbl="node1" presStyleIdx="0" presStyleCnt="4"/>
      <dgm:spPr/>
    </dgm:pt>
    <dgm:pt modelId="{05121D4E-02B6-5641-A6EC-3EA58F0CC924}" type="pres">
      <dgm:prSet presAssocID="{DDF61669-FCC0-4CB8-96AC-4B21DEBE07D4}" presName="dstNode" presStyleLbl="node1" presStyleIdx="0" presStyleCnt="4"/>
      <dgm:spPr/>
    </dgm:pt>
    <dgm:pt modelId="{6AF04983-D797-4442-989F-C5E1F7C6EC20}" type="pres">
      <dgm:prSet presAssocID="{8AAB386A-FF88-4380-8076-186D22A5DE72}" presName="text_1" presStyleLbl="node1" presStyleIdx="0" presStyleCnt="4">
        <dgm:presLayoutVars>
          <dgm:bulletEnabled val="1"/>
        </dgm:presLayoutVars>
      </dgm:prSet>
      <dgm:spPr/>
    </dgm:pt>
    <dgm:pt modelId="{6D285763-8EF5-2649-B477-73D4146609DC}" type="pres">
      <dgm:prSet presAssocID="{8AAB386A-FF88-4380-8076-186D22A5DE72}" presName="accent_1" presStyleCnt="0"/>
      <dgm:spPr/>
    </dgm:pt>
    <dgm:pt modelId="{2644AF74-1647-664C-A7C9-268198F2AE4A}" type="pres">
      <dgm:prSet presAssocID="{8AAB386A-FF88-4380-8076-186D22A5DE72}" presName="accentRepeatNode" presStyleLbl="solidFgAcc1" presStyleIdx="0" presStyleCnt="4"/>
      <dgm:spPr/>
    </dgm:pt>
    <dgm:pt modelId="{595765E6-D258-594D-9A88-2182169F2B6E}" type="pres">
      <dgm:prSet presAssocID="{4C1AF5D6-B780-420E-9EBA-A0756D87B0E8}" presName="text_2" presStyleLbl="node1" presStyleIdx="1" presStyleCnt="4">
        <dgm:presLayoutVars>
          <dgm:bulletEnabled val="1"/>
        </dgm:presLayoutVars>
      </dgm:prSet>
      <dgm:spPr/>
    </dgm:pt>
    <dgm:pt modelId="{8C02FC74-C8B1-A349-8699-958775F3FA28}" type="pres">
      <dgm:prSet presAssocID="{4C1AF5D6-B780-420E-9EBA-A0756D87B0E8}" presName="accent_2" presStyleCnt="0"/>
      <dgm:spPr/>
    </dgm:pt>
    <dgm:pt modelId="{4DB30886-B272-9345-83CA-9F7523958124}" type="pres">
      <dgm:prSet presAssocID="{4C1AF5D6-B780-420E-9EBA-A0756D87B0E8}" presName="accentRepeatNode" presStyleLbl="solidFgAcc1" presStyleIdx="1" presStyleCnt="4"/>
      <dgm:spPr/>
    </dgm:pt>
    <dgm:pt modelId="{F788A1BD-3D16-C042-8C8E-CE6B21520698}" type="pres">
      <dgm:prSet presAssocID="{45B292CB-5424-4C7D-B422-57813DCB5685}" presName="text_3" presStyleLbl="node1" presStyleIdx="2" presStyleCnt="4">
        <dgm:presLayoutVars>
          <dgm:bulletEnabled val="1"/>
        </dgm:presLayoutVars>
      </dgm:prSet>
      <dgm:spPr/>
    </dgm:pt>
    <dgm:pt modelId="{C06F4A4D-6B5E-0E4F-94E9-97A9892F5E3B}" type="pres">
      <dgm:prSet presAssocID="{45B292CB-5424-4C7D-B422-57813DCB5685}" presName="accent_3" presStyleCnt="0"/>
      <dgm:spPr/>
    </dgm:pt>
    <dgm:pt modelId="{F4B2AF30-DA3B-9B4D-A214-BB57AD4786EF}" type="pres">
      <dgm:prSet presAssocID="{45B292CB-5424-4C7D-B422-57813DCB5685}" presName="accentRepeatNode" presStyleLbl="solidFgAcc1" presStyleIdx="2" presStyleCnt="4"/>
      <dgm:spPr/>
    </dgm:pt>
    <dgm:pt modelId="{72664752-6146-B64D-A668-B71915CC4F83}" type="pres">
      <dgm:prSet presAssocID="{38B3F31C-A630-E843-A909-285DF6DA1A28}" presName="text_4" presStyleLbl="node1" presStyleIdx="3" presStyleCnt="4">
        <dgm:presLayoutVars>
          <dgm:bulletEnabled val="1"/>
        </dgm:presLayoutVars>
      </dgm:prSet>
      <dgm:spPr/>
    </dgm:pt>
    <dgm:pt modelId="{FFB72165-FC9C-574F-A9E6-A169049EEF7D}" type="pres">
      <dgm:prSet presAssocID="{38B3F31C-A630-E843-A909-285DF6DA1A28}" presName="accent_4" presStyleCnt="0"/>
      <dgm:spPr/>
    </dgm:pt>
    <dgm:pt modelId="{85E413C5-1D9F-264B-A031-7D22E026B56E}" type="pres">
      <dgm:prSet presAssocID="{38B3F31C-A630-E843-A909-285DF6DA1A28}" presName="accentRepeatNode" presStyleLbl="solidFgAcc1" presStyleIdx="3" presStyleCnt="4"/>
      <dgm:spPr/>
    </dgm:pt>
  </dgm:ptLst>
  <dgm:cxnLst>
    <dgm:cxn modelId="{62526415-3B2E-AE44-A738-17768C1431A3}" type="presOf" srcId="{38B3F31C-A630-E843-A909-285DF6DA1A28}" destId="{72664752-6146-B64D-A668-B71915CC4F83}" srcOrd="0" destOrd="0" presId="urn:microsoft.com/office/officeart/2008/layout/VerticalCurvedList"/>
    <dgm:cxn modelId="{0D62D117-BA3B-5B41-87B3-CE6333C943B6}" type="presOf" srcId="{4C1AF5D6-B780-420E-9EBA-A0756D87B0E8}" destId="{595765E6-D258-594D-9A88-2182169F2B6E}" srcOrd="0" destOrd="0" presId="urn:microsoft.com/office/officeart/2008/layout/VerticalCurvedList"/>
    <dgm:cxn modelId="{4F1A1D39-E1B1-44FF-A7B6-C4386D8DED7A}" srcId="{DDF61669-FCC0-4CB8-96AC-4B21DEBE07D4}" destId="{4C1AF5D6-B780-420E-9EBA-A0756D87B0E8}" srcOrd="1" destOrd="0" parTransId="{2C02ACA6-4873-4A0B-9320-40E293A7D2C1}" sibTransId="{E07AD735-8D60-4FD9-BB90-9812289256A0}"/>
    <dgm:cxn modelId="{123ABB6F-5C60-9047-9069-4FB6D948DF21}" type="presOf" srcId="{45B292CB-5424-4C7D-B422-57813DCB5685}" destId="{F788A1BD-3D16-C042-8C8E-CE6B21520698}" srcOrd="0" destOrd="0" presId="urn:microsoft.com/office/officeart/2008/layout/VerticalCurvedList"/>
    <dgm:cxn modelId="{49305E78-8F62-5444-BA5D-67121CC2A20E}" srcId="{DDF61669-FCC0-4CB8-96AC-4B21DEBE07D4}" destId="{38B3F31C-A630-E843-A909-285DF6DA1A28}" srcOrd="3" destOrd="0" parTransId="{DFEF5690-7B78-AA46-A432-060F2C994ACB}" sibTransId="{54BB7FBE-BC04-014F-B2F1-A86BC2C81F85}"/>
    <dgm:cxn modelId="{9F36F579-1FBC-4307-8BBC-FB4995C0FED4}" srcId="{DDF61669-FCC0-4CB8-96AC-4B21DEBE07D4}" destId="{8AAB386A-FF88-4380-8076-186D22A5DE72}" srcOrd="0" destOrd="0" parTransId="{1502189B-9862-4126-9035-CDF22B5BCC65}" sibTransId="{C9E3B074-94C5-4914-851E-5A322BEB7CF4}"/>
    <dgm:cxn modelId="{221FEB7E-71E8-B244-8241-CDBD6777A695}" type="presOf" srcId="{DDF61669-FCC0-4CB8-96AC-4B21DEBE07D4}" destId="{83B9670D-436E-F242-88BB-FDE703C588A2}" srcOrd="0" destOrd="0" presId="urn:microsoft.com/office/officeart/2008/layout/VerticalCurvedList"/>
    <dgm:cxn modelId="{52A3F87E-5842-4059-B63C-EC1C17150564}" srcId="{DDF61669-FCC0-4CB8-96AC-4B21DEBE07D4}" destId="{45B292CB-5424-4C7D-B422-57813DCB5685}" srcOrd="2" destOrd="0" parTransId="{7658363A-34D9-45C7-9FBB-DC539D857A7D}" sibTransId="{E4DB6F30-8404-465C-91EF-87D3F5E1D73B}"/>
    <dgm:cxn modelId="{65F1DBBB-8756-1A48-AEC7-C5ADCCF2C501}" type="presOf" srcId="{8AAB386A-FF88-4380-8076-186D22A5DE72}" destId="{6AF04983-D797-4442-989F-C5E1F7C6EC20}" srcOrd="0" destOrd="0" presId="urn:microsoft.com/office/officeart/2008/layout/VerticalCurvedList"/>
    <dgm:cxn modelId="{E9C157E2-C308-9249-B1E1-A6354D8B3342}" type="presOf" srcId="{C9E3B074-94C5-4914-851E-5A322BEB7CF4}" destId="{0FE32F9E-72FD-4B4B-B70E-10D0499ABBB4}" srcOrd="0" destOrd="0" presId="urn:microsoft.com/office/officeart/2008/layout/VerticalCurvedList"/>
    <dgm:cxn modelId="{2539BB2D-66A5-EE4C-8E3C-04C07E0C32C6}" type="presParOf" srcId="{83B9670D-436E-F242-88BB-FDE703C588A2}" destId="{79489B44-D5B1-2743-8D97-F5ED41CF1F0E}" srcOrd="0" destOrd="0" presId="urn:microsoft.com/office/officeart/2008/layout/VerticalCurvedList"/>
    <dgm:cxn modelId="{CD3D4920-1109-484E-BEFB-407B284DD704}" type="presParOf" srcId="{79489B44-D5B1-2743-8D97-F5ED41CF1F0E}" destId="{8C5F64A4-8259-8B42-AF18-9B8116FB406E}" srcOrd="0" destOrd="0" presId="urn:microsoft.com/office/officeart/2008/layout/VerticalCurvedList"/>
    <dgm:cxn modelId="{C24D3D1B-C43F-B34C-A50C-3BBCE31D4CE2}" type="presParOf" srcId="{8C5F64A4-8259-8B42-AF18-9B8116FB406E}" destId="{08B8CD66-51E7-C44C-92CB-B1F4C5F29C62}" srcOrd="0" destOrd="0" presId="urn:microsoft.com/office/officeart/2008/layout/VerticalCurvedList"/>
    <dgm:cxn modelId="{49486E62-B5C8-9B4C-822C-0D13090A8829}" type="presParOf" srcId="{8C5F64A4-8259-8B42-AF18-9B8116FB406E}" destId="{0FE32F9E-72FD-4B4B-B70E-10D0499ABBB4}" srcOrd="1" destOrd="0" presId="urn:microsoft.com/office/officeart/2008/layout/VerticalCurvedList"/>
    <dgm:cxn modelId="{D9845A29-3B4D-1049-AF9D-883A4FDFB9E2}" type="presParOf" srcId="{8C5F64A4-8259-8B42-AF18-9B8116FB406E}" destId="{2E06E550-332F-5A43-B4F3-C6FDB53CA94C}" srcOrd="2" destOrd="0" presId="urn:microsoft.com/office/officeart/2008/layout/VerticalCurvedList"/>
    <dgm:cxn modelId="{84D6398D-5860-EE44-81D4-9ED87ACA31B3}" type="presParOf" srcId="{8C5F64A4-8259-8B42-AF18-9B8116FB406E}" destId="{05121D4E-02B6-5641-A6EC-3EA58F0CC924}" srcOrd="3" destOrd="0" presId="urn:microsoft.com/office/officeart/2008/layout/VerticalCurvedList"/>
    <dgm:cxn modelId="{DD0AF6EA-953B-8242-A309-027ECBEB131B}" type="presParOf" srcId="{79489B44-D5B1-2743-8D97-F5ED41CF1F0E}" destId="{6AF04983-D797-4442-989F-C5E1F7C6EC20}" srcOrd="1" destOrd="0" presId="urn:microsoft.com/office/officeart/2008/layout/VerticalCurvedList"/>
    <dgm:cxn modelId="{716B521E-1C33-264F-ACEF-D0296177920A}" type="presParOf" srcId="{79489B44-D5B1-2743-8D97-F5ED41CF1F0E}" destId="{6D285763-8EF5-2649-B477-73D4146609DC}" srcOrd="2" destOrd="0" presId="urn:microsoft.com/office/officeart/2008/layout/VerticalCurvedList"/>
    <dgm:cxn modelId="{D5EBF205-1F3E-024A-90DC-7BE88BA18FB8}" type="presParOf" srcId="{6D285763-8EF5-2649-B477-73D4146609DC}" destId="{2644AF74-1647-664C-A7C9-268198F2AE4A}" srcOrd="0" destOrd="0" presId="urn:microsoft.com/office/officeart/2008/layout/VerticalCurvedList"/>
    <dgm:cxn modelId="{47CB4F5A-6EE9-EA41-9CA2-C8DF33CE2B31}" type="presParOf" srcId="{79489B44-D5B1-2743-8D97-F5ED41CF1F0E}" destId="{595765E6-D258-594D-9A88-2182169F2B6E}" srcOrd="3" destOrd="0" presId="urn:microsoft.com/office/officeart/2008/layout/VerticalCurvedList"/>
    <dgm:cxn modelId="{EE3E3F5C-A482-564E-A0DD-A8B38F4B73E2}" type="presParOf" srcId="{79489B44-D5B1-2743-8D97-F5ED41CF1F0E}" destId="{8C02FC74-C8B1-A349-8699-958775F3FA28}" srcOrd="4" destOrd="0" presId="urn:microsoft.com/office/officeart/2008/layout/VerticalCurvedList"/>
    <dgm:cxn modelId="{280B3D8B-8E85-3643-B695-6A90B93059FD}" type="presParOf" srcId="{8C02FC74-C8B1-A349-8699-958775F3FA28}" destId="{4DB30886-B272-9345-83CA-9F7523958124}" srcOrd="0" destOrd="0" presId="urn:microsoft.com/office/officeart/2008/layout/VerticalCurvedList"/>
    <dgm:cxn modelId="{480BE4D4-124D-994B-82DE-7D9C520583D9}" type="presParOf" srcId="{79489B44-D5B1-2743-8D97-F5ED41CF1F0E}" destId="{F788A1BD-3D16-C042-8C8E-CE6B21520698}" srcOrd="5" destOrd="0" presId="urn:microsoft.com/office/officeart/2008/layout/VerticalCurvedList"/>
    <dgm:cxn modelId="{A7F46AD9-634D-B947-98B0-51A53D27BF1E}" type="presParOf" srcId="{79489B44-D5B1-2743-8D97-F5ED41CF1F0E}" destId="{C06F4A4D-6B5E-0E4F-94E9-97A9892F5E3B}" srcOrd="6" destOrd="0" presId="urn:microsoft.com/office/officeart/2008/layout/VerticalCurvedList"/>
    <dgm:cxn modelId="{A753BEDE-1E53-334C-A227-A99463B13916}" type="presParOf" srcId="{C06F4A4D-6B5E-0E4F-94E9-97A9892F5E3B}" destId="{F4B2AF30-DA3B-9B4D-A214-BB57AD4786EF}" srcOrd="0" destOrd="0" presId="urn:microsoft.com/office/officeart/2008/layout/VerticalCurvedList"/>
    <dgm:cxn modelId="{15CAFD5F-A4AA-154E-8948-0442EA531D94}" type="presParOf" srcId="{79489B44-D5B1-2743-8D97-F5ED41CF1F0E}" destId="{72664752-6146-B64D-A668-B71915CC4F83}" srcOrd="7" destOrd="0" presId="urn:microsoft.com/office/officeart/2008/layout/VerticalCurvedList"/>
    <dgm:cxn modelId="{A50AB028-3615-144E-A4C0-3DAFA55141C1}" type="presParOf" srcId="{79489B44-D5B1-2743-8D97-F5ED41CF1F0E}" destId="{FFB72165-FC9C-574F-A9E6-A169049EEF7D}" srcOrd="8" destOrd="0" presId="urn:microsoft.com/office/officeart/2008/layout/VerticalCurvedList"/>
    <dgm:cxn modelId="{EECD2C91-89D4-AF4E-B3B2-802CC69DB9AB}" type="presParOf" srcId="{FFB72165-FC9C-574F-A9E6-A169049EEF7D}" destId="{85E413C5-1D9F-264B-A031-7D22E026B56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FB289D7-5CF8-40AE-8867-093B2A3B5431}" type="doc">
      <dgm:prSet loTypeId="urn:microsoft.com/office/officeart/2008/layout/VerticalCurvedList" loCatId="list" qsTypeId="urn:microsoft.com/office/officeart/2005/8/quickstyle/simple1" qsCatId="simple" csTypeId="urn:microsoft.com/office/officeart/2005/8/colors/accent3_1" csCatId="accent3" phldr="1"/>
      <dgm:spPr/>
      <dgm:t>
        <a:bodyPr/>
        <a:lstStyle/>
        <a:p>
          <a:endParaRPr lang="tr-TR"/>
        </a:p>
      </dgm:t>
    </dgm:pt>
    <dgm:pt modelId="{07DAC356-D8C6-4431-BD98-3510EA1B4FC3}">
      <dgm:prSet custT="1"/>
      <dgm:spPr/>
      <dgm:t>
        <a:bodyPr/>
        <a:lstStyle/>
        <a:p>
          <a:r>
            <a:rPr lang="tr-TR" sz="2800" dirty="0">
              <a:latin typeface="Comic Sans MS" panose="030F0702030302020204" pitchFamily="66" charset="0"/>
            </a:rPr>
            <a:t>Türkiye’de kapsayıcı eğitime yönelik normatif bir değerin olmaması</a:t>
          </a:r>
        </a:p>
      </dgm:t>
    </dgm:pt>
    <dgm:pt modelId="{BABFC8B1-E534-4A0E-BE27-D61902439D47}" type="parTrans" cxnId="{8C34126B-A8AC-4992-9B09-B41E4F373F76}">
      <dgm:prSet/>
      <dgm:spPr/>
      <dgm:t>
        <a:bodyPr/>
        <a:lstStyle/>
        <a:p>
          <a:endParaRPr lang="tr-TR" sz="3200" dirty="0">
            <a:latin typeface="Comic Sans MS" panose="030F0702030302020204" pitchFamily="66" charset="0"/>
          </a:endParaRPr>
        </a:p>
      </dgm:t>
    </dgm:pt>
    <dgm:pt modelId="{7F8C1005-3802-4337-93BD-E4323D7728AC}" type="sibTrans" cxnId="{8C34126B-A8AC-4992-9B09-B41E4F373F76}">
      <dgm:prSet/>
      <dgm:spPr/>
      <dgm:t>
        <a:bodyPr/>
        <a:lstStyle/>
        <a:p>
          <a:endParaRPr lang="tr-TR" sz="3200" dirty="0">
            <a:latin typeface="Comic Sans MS" panose="030F0702030302020204" pitchFamily="66" charset="0"/>
          </a:endParaRPr>
        </a:p>
      </dgm:t>
    </dgm:pt>
    <dgm:pt modelId="{8281028F-DE31-294D-AC49-5912B9FFD7E0}">
      <dgm:prSet custT="1"/>
      <dgm:spPr/>
      <dgm:t>
        <a:bodyPr/>
        <a:lstStyle/>
        <a:p>
          <a:r>
            <a:rPr lang="tr-TR" sz="2800" dirty="0">
              <a:latin typeface="Comic Sans MS" panose="030F0702030302020204" pitchFamily="66" charset="0"/>
            </a:rPr>
            <a:t>Özel eğitim uzmanlarıyla yeterli iletişime girememeleri </a:t>
          </a:r>
        </a:p>
      </dgm:t>
    </dgm:pt>
    <dgm:pt modelId="{566CFDD1-67F5-AB4D-9C8B-0406C7096370}" type="parTrans" cxnId="{73B9F131-FA72-8545-9C70-2FBF301E35CB}">
      <dgm:prSet/>
      <dgm:spPr/>
      <dgm:t>
        <a:bodyPr/>
        <a:lstStyle/>
        <a:p>
          <a:endParaRPr lang="tr-TR"/>
        </a:p>
      </dgm:t>
    </dgm:pt>
    <dgm:pt modelId="{AF28BF74-BAC8-DA48-AE3A-3380BEEBE6C4}" type="sibTrans" cxnId="{73B9F131-FA72-8545-9C70-2FBF301E35CB}">
      <dgm:prSet/>
      <dgm:spPr/>
      <dgm:t>
        <a:bodyPr/>
        <a:lstStyle/>
        <a:p>
          <a:endParaRPr lang="tr-TR"/>
        </a:p>
      </dgm:t>
    </dgm:pt>
    <dgm:pt modelId="{6416F258-5D8F-4B40-9D77-340A21A2DC02}">
      <dgm:prSet custT="1"/>
      <dgm:spPr/>
      <dgm:t>
        <a:bodyPr/>
        <a:lstStyle/>
        <a:p>
          <a:r>
            <a:rPr lang="tr-TR" sz="2800" dirty="0">
              <a:latin typeface="Comic Sans MS" panose="030F0702030302020204" pitchFamily="66" charset="0"/>
            </a:rPr>
            <a:t>Öğretmenlere verilen hizmet içi eğitim seminerlerinin yetersiz olması </a:t>
          </a:r>
        </a:p>
      </dgm:t>
    </dgm:pt>
    <dgm:pt modelId="{D57468DB-6BBB-4549-AC6C-A13EAB8BEB3D}" type="parTrans" cxnId="{4104DC55-868B-C546-88BE-A920A8FF7ADE}">
      <dgm:prSet/>
      <dgm:spPr/>
      <dgm:t>
        <a:bodyPr/>
        <a:lstStyle/>
        <a:p>
          <a:endParaRPr lang="tr-TR"/>
        </a:p>
      </dgm:t>
    </dgm:pt>
    <dgm:pt modelId="{EC56CEF1-259D-034C-A930-90600B370F65}" type="sibTrans" cxnId="{4104DC55-868B-C546-88BE-A920A8FF7ADE}">
      <dgm:prSet/>
      <dgm:spPr/>
      <dgm:t>
        <a:bodyPr/>
        <a:lstStyle/>
        <a:p>
          <a:endParaRPr lang="tr-TR"/>
        </a:p>
      </dgm:t>
    </dgm:pt>
    <dgm:pt modelId="{B114EE85-1573-D244-8ECF-C1A1C4A98F11}" type="pres">
      <dgm:prSet presAssocID="{1FB289D7-5CF8-40AE-8867-093B2A3B5431}" presName="Name0" presStyleCnt="0">
        <dgm:presLayoutVars>
          <dgm:chMax val="7"/>
          <dgm:chPref val="7"/>
          <dgm:dir/>
        </dgm:presLayoutVars>
      </dgm:prSet>
      <dgm:spPr/>
    </dgm:pt>
    <dgm:pt modelId="{CDC9272A-CA2A-EC4B-A4A5-913E9FCCE247}" type="pres">
      <dgm:prSet presAssocID="{1FB289D7-5CF8-40AE-8867-093B2A3B5431}" presName="Name1" presStyleCnt="0"/>
      <dgm:spPr/>
    </dgm:pt>
    <dgm:pt modelId="{D4B816A7-EB70-C641-A357-EF074A3B590C}" type="pres">
      <dgm:prSet presAssocID="{1FB289D7-5CF8-40AE-8867-093B2A3B5431}" presName="cycle" presStyleCnt="0"/>
      <dgm:spPr/>
    </dgm:pt>
    <dgm:pt modelId="{BEE79A41-E006-6E45-A160-18AD832E080F}" type="pres">
      <dgm:prSet presAssocID="{1FB289D7-5CF8-40AE-8867-093B2A3B5431}" presName="srcNode" presStyleLbl="node1" presStyleIdx="0" presStyleCnt="3"/>
      <dgm:spPr/>
    </dgm:pt>
    <dgm:pt modelId="{BE63C5B1-6F48-7146-BA73-5BA5F7CCD80F}" type="pres">
      <dgm:prSet presAssocID="{1FB289D7-5CF8-40AE-8867-093B2A3B5431}" presName="conn" presStyleLbl="parChTrans1D2" presStyleIdx="0" presStyleCnt="1"/>
      <dgm:spPr/>
    </dgm:pt>
    <dgm:pt modelId="{CB1F3706-321F-554A-8E60-43E83C57800C}" type="pres">
      <dgm:prSet presAssocID="{1FB289D7-5CF8-40AE-8867-093B2A3B5431}" presName="extraNode" presStyleLbl="node1" presStyleIdx="0" presStyleCnt="3"/>
      <dgm:spPr/>
    </dgm:pt>
    <dgm:pt modelId="{295E4F6E-1F3E-E242-9FB4-FEF534B22A2B}" type="pres">
      <dgm:prSet presAssocID="{1FB289D7-5CF8-40AE-8867-093B2A3B5431}" presName="dstNode" presStyleLbl="node1" presStyleIdx="0" presStyleCnt="3"/>
      <dgm:spPr/>
    </dgm:pt>
    <dgm:pt modelId="{23A4D687-88D5-5C43-BD6B-ABAEF5ED9CA9}" type="pres">
      <dgm:prSet presAssocID="{07DAC356-D8C6-4431-BD98-3510EA1B4FC3}" presName="text_1" presStyleLbl="node1" presStyleIdx="0" presStyleCnt="3">
        <dgm:presLayoutVars>
          <dgm:bulletEnabled val="1"/>
        </dgm:presLayoutVars>
      </dgm:prSet>
      <dgm:spPr/>
    </dgm:pt>
    <dgm:pt modelId="{D1CA3F0F-D547-5B45-9D8E-B225EED5A001}" type="pres">
      <dgm:prSet presAssocID="{07DAC356-D8C6-4431-BD98-3510EA1B4FC3}" presName="accent_1" presStyleCnt="0"/>
      <dgm:spPr/>
    </dgm:pt>
    <dgm:pt modelId="{CED21434-0E8E-314D-ACA8-25E515576051}" type="pres">
      <dgm:prSet presAssocID="{07DAC356-D8C6-4431-BD98-3510EA1B4FC3}" presName="accentRepeatNode" presStyleLbl="solidFgAcc1" presStyleIdx="0" presStyleCnt="3"/>
      <dgm:spPr/>
    </dgm:pt>
    <dgm:pt modelId="{4E097522-6BC7-924C-8100-56CB2868B41B}" type="pres">
      <dgm:prSet presAssocID="{8281028F-DE31-294D-AC49-5912B9FFD7E0}" presName="text_2" presStyleLbl="node1" presStyleIdx="1" presStyleCnt="3">
        <dgm:presLayoutVars>
          <dgm:bulletEnabled val="1"/>
        </dgm:presLayoutVars>
      </dgm:prSet>
      <dgm:spPr/>
    </dgm:pt>
    <dgm:pt modelId="{42533148-CDD8-D04F-BA7B-6FB61E8A9037}" type="pres">
      <dgm:prSet presAssocID="{8281028F-DE31-294D-AC49-5912B9FFD7E0}" presName="accent_2" presStyleCnt="0"/>
      <dgm:spPr/>
    </dgm:pt>
    <dgm:pt modelId="{C3280108-B3E9-804D-AF16-74A1E05BBFF2}" type="pres">
      <dgm:prSet presAssocID="{8281028F-DE31-294D-AC49-5912B9FFD7E0}" presName="accentRepeatNode" presStyleLbl="solidFgAcc1" presStyleIdx="1" presStyleCnt="3"/>
      <dgm:spPr/>
    </dgm:pt>
    <dgm:pt modelId="{C883BD88-19C2-494C-B007-FF394429FF39}" type="pres">
      <dgm:prSet presAssocID="{6416F258-5D8F-4B40-9D77-340A21A2DC02}" presName="text_3" presStyleLbl="node1" presStyleIdx="2" presStyleCnt="3">
        <dgm:presLayoutVars>
          <dgm:bulletEnabled val="1"/>
        </dgm:presLayoutVars>
      </dgm:prSet>
      <dgm:spPr/>
    </dgm:pt>
    <dgm:pt modelId="{92B2AB75-5BD6-E443-B096-B623A5A7DBB8}" type="pres">
      <dgm:prSet presAssocID="{6416F258-5D8F-4B40-9D77-340A21A2DC02}" presName="accent_3" presStyleCnt="0"/>
      <dgm:spPr/>
    </dgm:pt>
    <dgm:pt modelId="{8D507212-0B8C-C44B-B72C-43A07CF98C86}" type="pres">
      <dgm:prSet presAssocID="{6416F258-5D8F-4B40-9D77-340A21A2DC02}" presName="accentRepeatNode" presStyleLbl="solidFgAcc1" presStyleIdx="2" presStyleCnt="3"/>
      <dgm:spPr/>
    </dgm:pt>
  </dgm:ptLst>
  <dgm:cxnLst>
    <dgm:cxn modelId="{65A1EA09-1F0E-DB47-860E-72C27C799832}" type="presOf" srcId="{7F8C1005-3802-4337-93BD-E4323D7728AC}" destId="{BE63C5B1-6F48-7146-BA73-5BA5F7CCD80F}" srcOrd="0" destOrd="0" presId="urn:microsoft.com/office/officeart/2008/layout/VerticalCurvedList"/>
    <dgm:cxn modelId="{D0934926-B578-434A-B0EE-791BB4298DFD}" type="presOf" srcId="{6416F258-5D8F-4B40-9D77-340A21A2DC02}" destId="{C883BD88-19C2-494C-B007-FF394429FF39}" srcOrd="0" destOrd="0" presId="urn:microsoft.com/office/officeart/2008/layout/VerticalCurvedList"/>
    <dgm:cxn modelId="{73B9F131-FA72-8545-9C70-2FBF301E35CB}" srcId="{1FB289D7-5CF8-40AE-8867-093B2A3B5431}" destId="{8281028F-DE31-294D-AC49-5912B9FFD7E0}" srcOrd="1" destOrd="0" parTransId="{566CFDD1-67F5-AB4D-9C8B-0406C7096370}" sibTransId="{AF28BF74-BAC8-DA48-AE3A-3380BEEBE6C4}"/>
    <dgm:cxn modelId="{CDD9CF51-9ADC-B944-8699-C02CD053BF7C}" type="presOf" srcId="{07DAC356-D8C6-4431-BD98-3510EA1B4FC3}" destId="{23A4D687-88D5-5C43-BD6B-ABAEF5ED9CA9}" srcOrd="0" destOrd="0" presId="urn:microsoft.com/office/officeart/2008/layout/VerticalCurvedList"/>
    <dgm:cxn modelId="{4104DC55-868B-C546-88BE-A920A8FF7ADE}" srcId="{1FB289D7-5CF8-40AE-8867-093B2A3B5431}" destId="{6416F258-5D8F-4B40-9D77-340A21A2DC02}" srcOrd="2" destOrd="0" parTransId="{D57468DB-6BBB-4549-AC6C-A13EAB8BEB3D}" sibTransId="{EC56CEF1-259D-034C-A930-90600B370F65}"/>
    <dgm:cxn modelId="{8C34126B-A8AC-4992-9B09-B41E4F373F76}" srcId="{1FB289D7-5CF8-40AE-8867-093B2A3B5431}" destId="{07DAC356-D8C6-4431-BD98-3510EA1B4FC3}" srcOrd="0" destOrd="0" parTransId="{BABFC8B1-E534-4A0E-BE27-D61902439D47}" sibTransId="{7F8C1005-3802-4337-93BD-E4323D7728AC}"/>
    <dgm:cxn modelId="{463E186D-6CED-A441-9CC8-4B4B3D0DFF79}" type="presOf" srcId="{1FB289D7-5CF8-40AE-8867-093B2A3B5431}" destId="{B114EE85-1573-D244-8ECF-C1A1C4A98F11}" srcOrd="0" destOrd="0" presId="urn:microsoft.com/office/officeart/2008/layout/VerticalCurvedList"/>
    <dgm:cxn modelId="{1EE934AA-D732-2C47-9D9F-53ED73A50BE4}" type="presOf" srcId="{8281028F-DE31-294D-AC49-5912B9FFD7E0}" destId="{4E097522-6BC7-924C-8100-56CB2868B41B}" srcOrd="0" destOrd="0" presId="urn:microsoft.com/office/officeart/2008/layout/VerticalCurvedList"/>
    <dgm:cxn modelId="{682B1B04-66E9-CE40-B888-B3E1D7E9E8ED}" type="presParOf" srcId="{B114EE85-1573-D244-8ECF-C1A1C4A98F11}" destId="{CDC9272A-CA2A-EC4B-A4A5-913E9FCCE247}" srcOrd="0" destOrd="0" presId="urn:microsoft.com/office/officeart/2008/layout/VerticalCurvedList"/>
    <dgm:cxn modelId="{1785E91E-E4DB-5440-BD76-EF7017BA6F27}" type="presParOf" srcId="{CDC9272A-CA2A-EC4B-A4A5-913E9FCCE247}" destId="{D4B816A7-EB70-C641-A357-EF074A3B590C}" srcOrd="0" destOrd="0" presId="urn:microsoft.com/office/officeart/2008/layout/VerticalCurvedList"/>
    <dgm:cxn modelId="{F5D4C85A-6CB4-AE4E-9F82-9BD4C687831C}" type="presParOf" srcId="{D4B816A7-EB70-C641-A357-EF074A3B590C}" destId="{BEE79A41-E006-6E45-A160-18AD832E080F}" srcOrd="0" destOrd="0" presId="urn:microsoft.com/office/officeart/2008/layout/VerticalCurvedList"/>
    <dgm:cxn modelId="{683F3DC1-C93C-7B42-AEC2-25472E3D863D}" type="presParOf" srcId="{D4B816A7-EB70-C641-A357-EF074A3B590C}" destId="{BE63C5B1-6F48-7146-BA73-5BA5F7CCD80F}" srcOrd="1" destOrd="0" presId="urn:microsoft.com/office/officeart/2008/layout/VerticalCurvedList"/>
    <dgm:cxn modelId="{736C3817-190F-6B40-8784-C0E484CB2EEB}" type="presParOf" srcId="{D4B816A7-EB70-C641-A357-EF074A3B590C}" destId="{CB1F3706-321F-554A-8E60-43E83C57800C}" srcOrd="2" destOrd="0" presId="urn:microsoft.com/office/officeart/2008/layout/VerticalCurvedList"/>
    <dgm:cxn modelId="{465313AD-5E9B-2F44-A980-8E287CCFBB3C}" type="presParOf" srcId="{D4B816A7-EB70-C641-A357-EF074A3B590C}" destId="{295E4F6E-1F3E-E242-9FB4-FEF534B22A2B}" srcOrd="3" destOrd="0" presId="urn:microsoft.com/office/officeart/2008/layout/VerticalCurvedList"/>
    <dgm:cxn modelId="{1A6DB998-0745-F443-8BCC-372FA075ED55}" type="presParOf" srcId="{CDC9272A-CA2A-EC4B-A4A5-913E9FCCE247}" destId="{23A4D687-88D5-5C43-BD6B-ABAEF5ED9CA9}" srcOrd="1" destOrd="0" presId="urn:microsoft.com/office/officeart/2008/layout/VerticalCurvedList"/>
    <dgm:cxn modelId="{6B4263D6-5F48-EE47-A3C9-61A9C10ED476}" type="presParOf" srcId="{CDC9272A-CA2A-EC4B-A4A5-913E9FCCE247}" destId="{D1CA3F0F-D547-5B45-9D8E-B225EED5A001}" srcOrd="2" destOrd="0" presId="urn:microsoft.com/office/officeart/2008/layout/VerticalCurvedList"/>
    <dgm:cxn modelId="{7C305D9B-4E9F-DA4E-BF98-266B08563856}" type="presParOf" srcId="{D1CA3F0F-D547-5B45-9D8E-B225EED5A001}" destId="{CED21434-0E8E-314D-ACA8-25E515576051}" srcOrd="0" destOrd="0" presId="urn:microsoft.com/office/officeart/2008/layout/VerticalCurvedList"/>
    <dgm:cxn modelId="{F1DE4756-0C05-2947-AFDE-1284F024BE31}" type="presParOf" srcId="{CDC9272A-CA2A-EC4B-A4A5-913E9FCCE247}" destId="{4E097522-6BC7-924C-8100-56CB2868B41B}" srcOrd="3" destOrd="0" presId="urn:microsoft.com/office/officeart/2008/layout/VerticalCurvedList"/>
    <dgm:cxn modelId="{7F64CD06-6A21-E24E-BD16-353F64AF279D}" type="presParOf" srcId="{CDC9272A-CA2A-EC4B-A4A5-913E9FCCE247}" destId="{42533148-CDD8-D04F-BA7B-6FB61E8A9037}" srcOrd="4" destOrd="0" presId="urn:microsoft.com/office/officeart/2008/layout/VerticalCurvedList"/>
    <dgm:cxn modelId="{52A6BE82-C4F1-8D4D-8DC4-F3A7659FCE85}" type="presParOf" srcId="{42533148-CDD8-D04F-BA7B-6FB61E8A9037}" destId="{C3280108-B3E9-804D-AF16-74A1E05BBFF2}" srcOrd="0" destOrd="0" presId="urn:microsoft.com/office/officeart/2008/layout/VerticalCurvedList"/>
    <dgm:cxn modelId="{5473EF67-1423-3646-8801-B5B9ACF4AB07}" type="presParOf" srcId="{CDC9272A-CA2A-EC4B-A4A5-913E9FCCE247}" destId="{C883BD88-19C2-494C-B007-FF394429FF39}" srcOrd="5" destOrd="0" presId="urn:microsoft.com/office/officeart/2008/layout/VerticalCurvedList"/>
    <dgm:cxn modelId="{3AB10180-FAD0-024B-B19E-A37D76EF5A1C}" type="presParOf" srcId="{CDC9272A-CA2A-EC4B-A4A5-913E9FCCE247}" destId="{92B2AB75-5BD6-E443-B096-B623A5A7DBB8}" srcOrd="6" destOrd="0" presId="urn:microsoft.com/office/officeart/2008/layout/VerticalCurvedList"/>
    <dgm:cxn modelId="{2DF62072-DED1-F744-A9FF-B595098A029F}" type="presParOf" srcId="{92B2AB75-5BD6-E443-B096-B623A5A7DBB8}" destId="{8D507212-0B8C-C44B-B72C-43A07CF98C8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9EDF5A6-0416-4EB1-82C5-4CA4560F1E51}" type="doc">
      <dgm:prSet loTypeId="urn:microsoft.com/office/officeart/2005/8/layout/vList3" loCatId="list" qsTypeId="urn:microsoft.com/office/officeart/2005/8/quickstyle/simple3" qsCatId="simple" csTypeId="urn:microsoft.com/office/officeart/2005/8/colors/colorful2" csCatId="colorful" phldr="1"/>
      <dgm:spPr/>
    </dgm:pt>
    <dgm:pt modelId="{8B719002-6FA1-4539-AF7B-609D279EE805}">
      <dgm:prSet phldrT="[Metin]" custT="1"/>
      <dgm:spPr/>
      <dgm:t>
        <a:bodyPr/>
        <a:lstStyle/>
        <a:p>
          <a:r>
            <a:rPr lang="tr-TR" sz="2800" dirty="0">
              <a:latin typeface="Comic Sans MS" panose="030F0902030302020204" pitchFamily="66" charset="0"/>
            </a:rPr>
            <a:t>Öğretimi planlayamama</a:t>
          </a:r>
        </a:p>
      </dgm:t>
    </dgm:pt>
    <dgm:pt modelId="{9D899851-C152-4E0C-8427-25E4DF92BB9D}" type="parTrans" cxnId="{E31A18EC-9E58-4999-8DC1-BF37C29844E9}">
      <dgm:prSet/>
      <dgm:spPr/>
      <dgm:t>
        <a:bodyPr/>
        <a:lstStyle/>
        <a:p>
          <a:endParaRPr lang="tr-TR" sz="2800" dirty="0">
            <a:latin typeface="Comic Sans MS" panose="030F0902030302020204" pitchFamily="66" charset="0"/>
          </a:endParaRPr>
        </a:p>
      </dgm:t>
    </dgm:pt>
    <dgm:pt modelId="{F5337A43-7036-436B-ABC7-35F1AFB3ECB7}" type="sibTrans" cxnId="{E31A18EC-9E58-4999-8DC1-BF37C29844E9}">
      <dgm:prSet custT="1"/>
      <dgm:spPr/>
      <dgm:t>
        <a:bodyPr/>
        <a:lstStyle/>
        <a:p>
          <a:endParaRPr lang="tr-TR" sz="2800" dirty="0">
            <a:latin typeface="Comic Sans MS" panose="030F0902030302020204" pitchFamily="66" charset="0"/>
          </a:endParaRPr>
        </a:p>
      </dgm:t>
    </dgm:pt>
    <dgm:pt modelId="{C06D53C2-839C-4633-9B06-FDBD3E07D61B}">
      <dgm:prSet phldrT="[Metin]" custT="1"/>
      <dgm:spPr/>
      <dgm:t>
        <a:bodyPr/>
        <a:lstStyle/>
        <a:p>
          <a:r>
            <a:rPr lang="tr-TR" sz="2800" dirty="0">
              <a:latin typeface="Comic Sans MS" panose="030F0902030302020204" pitchFamily="66" charset="0"/>
            </a:rPr>
            <a:t>Öğrenme ortamı oluşturamama</a:t>
          </a:r>
        </a:p>
      </dgm:t>
    </dgm:pt>
    <dgm:pt modelId="{BB971EC4-52BB-4590-A5B5-3ECAD7FF0D67}" type="parTrans" cxnId="{D39D891E-D6DE-452A-B8EA-7DA3363B46BC}">
      <dgm:prSet/>
      <dgm:spPr/>
      <dgm:t>
        <a:bodyPr/>
        <a:lstStyle/>
        <a:p>
          <a:endParaRPr lang="tr-TR" sz="2800" dirty="0">
            <a:latin typeface="Comic Sans MS" panose="030F0902030302020204" pitchFamily="66" charset="0"/>
          </a:endParaRPr>
        </a:p>
      </dgm:t>
    </dgm:pt>
    <dgm:pt modelId="{64B5549B-4098-48DA-9071-2EB0D2A0BAAD}" type="sibTrans" cxnId="{D39D891E-D6DE-452A-B8EA-7DA3363B46BC}">
      <dgm:prSet custT="1"/>
      <dgm:spPr/>
      <dgm:t>
        <a:bodyPr/>
        <a:lstStyle/>
        <a:p>
          <a:endParaRPr lang="tr-TR" sz="2800" dirty="0">
            <a:latin typeface="Comic Sans MS" panose="030F0902030302020204" pitchFamily="66" charset="0"/>
          </a:endParaRPr>
        </a:p>
      </dgm:t>
    </dgm:pt>
    <dgm:pt modelId="{DB885398-7892-4BE9-8C07-1D4A5E64E1D3}">
      <dgm:prSet phldrT="[Metin]" custT="1"/>
      <dgm:spPr/>
      <dgm:t>
        <a:bodyPr/>
        <a:lstStyle/>
        <a:p>
          <a:r>
            <a:rPr lang="tr-TR" sz="2800" dirty="0">
              <a:latin typeface="Comic Sans MS" panose="030F0902030302020204" pitchFamily="66" charset="0"/>
            </a:rPr>
            <a:t>Materyal seçiminde zorluk yaşama</a:t>
          </a:r>
        </a:p>
      </dgm:t>
    </dgm:pt>
    <dgm:pt modelId="{1D5D3302-F420-43C1-BE66-A9C56B4F9CE8}" type="parTrans" cxnId="{BB806F97-48C5-4AC3-811C-8108B895A625}">
      <dgm:prSet/>
      <dgm:spPr/>
      <dgm:t>
        <a:bodyPr/>
        <a:lstStyle/>
        <a:p>
          <a:endParaRPr lang="tr-TR" sz="2800" dirty="0">
            <a:latin typeface="Comic Sans MS" panose="030F0902030302020204" pitchFamily="66" charset="0"/>
          </a:endParaRPr>
        </a:p>
      </dgm:t>
    </dgm:pt>
    <dgm:pt modelId="{AA749E50-D5BB-4A1C-98C6-670C8BE3F68B}" type="sibTrans" cxnId="{BB806F97-48C5-4AC3-811C-8108B895A625}">
      <dgm:prSet custT="1"/>
      <dgm:spPr/>
      <dgm:t>
        <a:bodyPr/>
        <a:lstStyle/>
        <a:p>
          <a:endParaRPr lang="tr-TR" sz="2800" dirty="0">
            <a:latin typeface="Comic Sans MS" panose="030F0902030302020204" pitchFamily="66" charset="0"/>
          </a:endParaRPr>
        </a:p>
      </dgm:t>
    </dgm:pt>
    <dgm:pt modelId="{C2CF35C1-45FA-EB4E-B78D-056C838DED2B}">
      <dgm:prSet phldrT="[Metin]" custT="1"/>
      <dgm:spPr/>
      <dgm:t>
        <a:bodyPr/>
        <a:lstStyle/>
        <a:p>
          <a:r>
            <a:rPr lang="tr-TR" sz="2800" dirty="0"/>
            <a:t>Öğretmenin normal gelişim gösteren çocukları, özel </a:t>
          </a:r>
          <a:r>
            <a:rPr lang="tr-TR" sz="2800" dirty="0" err="1"/>
            <a:t>gereksinimli</a:t>
          </a:r>
          <a:r>
            <a:rPr lang="tr-TR" sz="2800" dirty="0"/>
            <a:t> çocuklara yönelik hazırlamaması </a:t>
          </a:r>
          <a:endParaRPr lang="tr-TR" sz="2800" dirty="0">
            <a:latin typeface="Comic Sans MS" panose="030F0902030302020204" pitchFamily="66" charset="0"/>
          </a:endParaRPr>
        </a:p>
      </dgm:t>
    </dgm:pt>
    <dgm:pt modelId="{00815A73-0D17-C947-AC55-1F71E20874E4}" type="parTrans" cxnId="{3DA8B7BC-1687-C84A-95EE-D4D00BF471A0}">
      <dgm:prSet/>
      <dgm:spPr/>
      <dgm:t>
        <a:bodyPr/>
        <a:lstStyle/>
        <a:p>
          <a:endParaRPr lang="tr-TR"/>
        </a:p>
      </dgm:t>
    </dgm:pt>
    <dgm:pt modelId="{E372BF87-CD2B-5445-9E17-E29E5EED7601}" type="sibTrans" cxnId="{3DA8B7BC-1687-C84A-95EE-D4D00BF471A0}">
      <dgm:prSet/>
      <dgm:spPr/>
      <dgm:t>
        <a:bodyPr/>
        <a:lstStyle/>
        <a:p>
          <a:endParaRPr lang="tr-TR"/>
        </a:p>
      </dgm:t>
    </dgm:pt>
    <dgm:pt modelId="{5BDB1682-E45A-AC42-ABAF-6FACCC4D4D75}" type="pres">
      <dgm:prSet presAssocID="{39EDF5A6-0416-4EB1-82C5-4CA4560F1E51}" presName="linearFlow" presStyleCnt="0">
        <dgm:presLayoutVars>
          <dgm:dir/>
          <dgm:resizeHandles val="exact"/>
        </dgm:presLayoutVars>
      </dgm:prSet>
      <dgm:spPr/>
    </dgm:pt>
    <dgm:pt modelId="{55DB65AE-221A-814B-B5D5-5833BE2183F5}" type="pres">
      <dgm:prSet presAssocID="{8B719002-6FA1-4539-AF7B-609D279EE805}" presName="composite" presStyleCnt="0"/>
      <dgm:spPr/>
    </dgm:pt>
    <dgm:pt modelId="{28F61050-F339-BE48-959F-94295A609CF2}" type="pres">
      <dgm:prSet presAssocID="{8B719002-6FA1-4539-AF7B-609D279EE805}" presName="imgShp" presStyleLbl="fgImgPlace1" presStyleIdx="0" presStyleCnt="4"/>
      <dgm:spPr/>
    </dgm:pt>
    <dgm:pt modelId="{72F9B731-4C68-6E4A-91C7-0D1BF549FAE1}" type="pres">
      <dgm:prSet presAssocID="{8B719002-6FA1-4539-AF7B-609D279EE805}" presName="txShp" presStyleLbl="node1" presStyleIdx="0" presStyleCnt="4">
        <dgm:presLayoutVars>
          <dgm:bulletEnabled val="1"/>
        </dgm:presLayoutVars>
      </dgm:prSet>
      <dgm:spPr/>
    </dgm:pt>
    <dgm:pt modelId="{20ED0005-D992-4744-BC07-31241DE5C76C}" type="pres">
      <dgm:prSet presAssocID="{F5337A43-7036-436B-ABC7-35F1AFB3ECB7}" presName="spacing" presStyleCnt="0"/>
      <dgm:spPr/>
    </dgm:pt>
    <dgm:pt modelId="{3908BF93-0542-CA4F-B5CC-CB10A1EA6A25}" type="pres">
      <dgm:prSet presAssocID="{C06D53C2-839C-4633-9B06-FDBD3E07D61B}" presName="composite" presStyleCnt="0"/>
      <dgm:spPr/>
    </dgm:pt>
    <dgm:pt modelId="{14A7D6C5-B452-314C-A065-1B3D6ED6402C}" type="pres">
      <dgm:prSet presAssocID="{C06D53C2-839C-4633-9B06-FDBD3E07D61B}" presName="imgShp" presStyleLbl="fgImgPlace1" presStyleIdx="1" presStyleCnt="4"/>
      <dgm:spPr/>
    </dgm:pt>
    <dgm:pt modelId="{8CE0AF03-08FC-6949-B442-57636206E481}" type="pres">
      <dgm:prSet presAssocID="{C06D53C2-839C-4633-9B06-FDBD3E07D61B}" presName="txShp" presStyleLbl="node1" presStyleIdx="1" presStyleCnt="4">
        <dgm:presLayoutVars>
          <dgm:bulletEnabled val="1"/>
        </dgm:presLayoutVars>
      </dgm:prSet>
      <dgm:spPr/>
    </dgm:pt>
    <dgm:pt modelId="{F3C75415-559B-A946-9E3D-5F9AAAD5E2F9}" type="pres">
      <dgm:prSet presAssocID="{64B5549B-4098-48DA-9071-2EB0D2A0BAAD}" presName="spacing" presStyleCnt="0"/>
      <dgm:spPr/>
    </dgm:pt>
    <dgm:pt modelId="{36C906F5-8152-6142-988B-934B5D6F64A9}" type="pres">
      <dgm:prSet presAssocID="{DB885398-7892-4BE9-8C07-1D4A5E64E1D3}" presName="composite" presStyleCnt="0"/>
      <dgm:spPr/>
    </dgm:pt>
    <dgm:pt modelId="{3E40885C-0FE3-DE45-810C-4FCF63518932}" type="pres">
      <dgm:prSet presAssocID="{DB885398-7892-4BE9-8C07-1D4A5E64E1D3}" presName="imgShp" presStyleLbl="fgImgPlace1" presStyleIdx="2" presStyleCnt="4"/>
      <dgm:spPr/>
    </dgm:pt>
    <dgm:pt modelId="{B2A7945D-7D4D-B844-8F4B-BC072E7D5BA3}" type="pres">
      <dgm:prSet presAssocID="{DB885398-7892-4BE9-8C07-1D4A5E64E1D3}" presName="txShp" presStyleLbl="node1" presStyleIdx="2" presStyleCnt="4">
        <dgm:presLayoutVars>
          <dgm:bulletEnabled val="1"/>
        </dgm:presLayoutVars>
      </dgm:prSet>
      <dgm:spPr/>
    </dgm:pt>
    <dgm:pt modelId="{DB2E8043-10F4-1647-A7D9-615FBF7F5F02}" type="pres">
      <dgm:prSet presAssocID="{AA749E50-D5BB-4A1C-98C6-670C8BE3F68B}" presName="spacing" presStyleCnt="0"/>
      <dgm:spPr/>
    </dgm:pt>
    <dgm:pt modelId="{1BD54F7C-1A55-F442-88D9-10D2C312FFE5}" type="pres">
      <dgm:prSet presAssocID="{C2CF35C1-45FA-EB4E-B78D-056C838DED2B}" presName="composite" presStyleCnt="0"/>
      <dgm:spPr/>
    </dgm:pt>
    <dgm:pt modelId="{857717D1-6B79-674C-9C8C-94E9EFB77A8E}" type="pres">
      <dgm:prSet presAssocID="{C2CF35C1-45FA-EB4E-B78D-056C838DED2B}" presName="imgShp" presStyleLbl="fgImgPlace1" presStyleIdx="3" presStyleCnt="4"/>
      <dgm:spPr/>
    </dgm:pt>
    <dgm:pt modelId="{A0D294C8-99DA-314C-AF35-6F791D26696A}" type="pres">
      <dgm:prSet presAssocID="{C2CF35C1-45FA-EB4E-B78D-056C838DED2B}" presName="txShp" presStyleLbl="node1" presStyleIdx="3" presStyleCnt="4">
        <dgm:presLayoutVars>
          <dgm:bulletEnabled val="1"/>
        </dgm:presLayoutVars>
      </dgm:prSet>
      <dgm:spPr/>
    </dgm:pt>
  </dgm:ptLst>
  <dgm:cxnLst>
    <dgm:cxn modelId="{3D1DDC19-E766-5948-9D12-BA59C0ECBB96}" type="presOf" srcId="{DB885398-7892-4BE9-8C07-1D4A5E64E1D3}" destId="{B2A7945D-7D4D-B844-8F4B-BC072E7D5BA3}" srcOrd="0" destOrd="0" presId="urn:microsoft.com/office/officeart/2005/8/layout/vList3"/>
    <dgm:cxn modelId="{D39D891E-D6DE-452A-B8EA-7DA3363B46BC}" srcId="{39EDF5A6-0416-4EB1-82C5-4CA4560F1E51}" destId="{C06D53C2-839C-4633-9B06-FDBD3E07D61B}" srcOrd="1" destOrd="0" parTransId="{BB971EC4-52BB-4590-A5B5-3ECAD7FF0D67}" sibTransId="{64B5549B-4098-48DA-9071-2EB0D2A0BAAD}"/>
    <dgm:cxn modelId="{7C8D262A-68CE-F24F-AABF-2EA905A9DAEB}" type="presOf" srcId="{39EDF5A6-0416-4EB1-82C5-4CA4560F1E51}" destId="{5BDB1682-E45A-AC42-ABAF-6FACCC4D4D75}" srcOrd="0" destOrd="0" presId="urn:microsoft.com/office/officeart/2005/8/layout/vList3"/>
    <dgm:cxn modelId="{33EBBA67-1454-A743-BD5D-F46FC62AAD5D}" type="presOf" srcId="{C06D53C2-839C-4633-9B06-FDBD3E07D61B}" destId="{8CE0AF03-08FC-6949-B442-57636206E481}" srcOrd="0" destOrd="0" presId="urn:microsoft.com/office/officeart/2005/8/layout/vList3"/>
    <dgm:cxn modelId="{BB806F97-48C5-4AC3-811C-8108B895A625}" srcId="{39EDF5A6-0416-4EB1-82C5-4CA4560F1E51}" destId="{DB885398-7892-4BE9-8C07-1D4A5E64E1D3}" srcOrd="2" destOrd="0" parTransId="{1D5D3302-F420-43C1-BE66-A9C56B4F9CE8}" sibTransId="{AA749E50-D5BB-4A1C-98C6-670C8BE3F68B}"/>
    <dgm:cxn modelId="{3DA8B7BC-1687-C84A-95EE-D4D00BF471A0}" srcId="{39EDF5A6-0416-4EB1-82C5-4CA4560F1E51}" destId="{C2CF35C1-45FA-EB4E-B78D-056C838DED2B}" srcOrd="3" destOrd="0" parTransId="{00815A73-0D17-C947-AC55-1F71E20874E4}" sibTransId="{E372BF87-CD2B-5445-9E17-E29E5EED7601}"/>
    <dgm:cxn modelId="{E31A18EC-9E58-4999-8DC1-BF37C29844E9}" srcId="{39EDF5A6-0416-4EB1-82C5-4CA4560F1E51}" destId="{8B719002-6FA1-4539-AF7B-609D279EE805}" srcOrd="0" destOrd="0" parTransId="{9D899851-C152-4E0C-8427-25E4DF92BB9D}" sibTransId="{F5337A43-7036-436B-ABC7-35F1AFB3ECB7}"/>
    <dgm:cxn modelId="{A77A1EF2-47DF-5544-B99F-3106EF94153B}" type="presOf" srcId="{8B719002-6FA1-4539-AF7B-609D279EE805}" destId="{72F9B731-4C68-6E4A-91C7-0D1BF549FAE1}" srcOrd="0" destOrd="0" presId="urn:microsoft.com/office/officeart/2005/8/layout/vList3"/>
    <dgm:cxn modelId="{49F6ACFD-13F6-E740-BBFB-444577E7060D}" type="presOf" srcId="{C2CF35C1-45FA-EB4E-B78D-056C838DED2B}" destId="{A0D294C8-99DA-314C-AF35-6F791D26696A}" srcOrd="0" destOrd="0" presId="urn:microsoft.com/office/officeart/2005/8/layout/vList3"/>
    <dgm:cxn modelId="{D222A9F1-A129-AB4C-BFD1-DC5D1811D61A}" type="presParOf" srcId="{5BDB1682-E45A-AC42-ABAF-6FACCC4D4D75}" destId="{55DB65AE-221A-814B-B5D5-5833BE2183F5}" srcOrd="0" destOrd="0" presId="urn:microsoft.com/office/officeart/2005/8/layout/vList3"/>
    <dgm:cxn modelId="{C82AFD58-0269-A843-91E0-02229437B37E}" type="presParOf" srcId="{55DB65AE-221A-814B-B5D5-5833BE2183F5}" destId="{28F61050-F339-BE48-959F-94295A609CF2}" srcOrd="0" destOrd="0" presId="urn:microsoft.com/office/officeart/2005/8/layout/vList3"/>
    <dgm:cxn modelId="{297F9C37-2669-AD44-A89C-421DD2D7B6CE}" type="presParOf" srcId="{55DB65AE-221A-814B-B5D5-5833BE2183F5}" destId="{72F9B731-4C68-6E4A-91C7-0D1BF549FAE1}" srcOrd="1" destOrd="0" presId="urn:microsoft.com/office/officeart/2005/8/layout/vList3"/>
    <dgm:cxn modelId="{00AD0B77-DCB4-204D-821D-2095460F67EF}" type="presParOf" srcId="{5BDB1682-E45A-AC42-ABAF-6FACCC4D4D75}" destId="{20ED0005-D992-4744-BC07-31241DE5C76C}" srcOrd="1" destOrd="0" presId="urn:microsoft.com/office/officeart/2005/8/layout/vList3"/>
    <dgm:cxn modelId="{9D516F7A-87E0-6B4B-91D0-D7FE47FA6477}" type="presParOf" srcId="{5BDB1682-E45A-AC42-ABAF-6FACCC4D4D75}" destId="{3908BF93-0542-CA4F-B5CC-CB10A1EA6A25}" srcOrd="2" destOrd="0" presId="urn:microsoft.com/office/officeart/2005/8/layout/vList3"/>
    <dgm:cxn modelId="{503ABCDA-72CD-2E4E-9DEB-48C572BB7246}" type="presParOf" srcId="{3908BF93-0542-CA4F-B5CC-CB10A1EA6A25}" destId="{14A7D6C5-B452-314C-A065-1B3D6ED6402C}" srcOrd="0" destOrd="0" presId="urn:microsoft.com/office/officeart/2005/8/layout/vList3"/>
    <dgm:cxn modelId="{13A6CA7C-694D-184E-A51A-24BB772AC3B7}" type="presParOf" srcId="{3908BF93-0542-CA4F-B5CC-CB10A1EA6A25}" destId="{8CE0AF03-08FC-6949-B442-57636206E481}" srcOrd="1" destOrd="0" presId="urn:microsoft.com/office/officeart/2005/8/layout/vList3"/>
    <dgm:cxn modelId="{DD0631DF-50D7-4C48-A2C6-33CA6F2BAFA6}" type="presParOf" srcId="{5BDB1682-E45A-AC42-ABAF-6FACCC4D4D75}" destId="{F3C75415-559B-A946-9E3D-5F9AAAD5E2F9}" srcOrd="3" destOrd="0" presId="urn:microsoft.com/office/officeart/2005/8/layout/vList3"/>
    <dgm:cxn modelId="{8606B055-B220-3F41-989F-560DBA3ABCB0}" type="presParOf" srcId="{5BDB1682-E45A-AC42-ABAF-6FACCC4D4D75}" destId="{36C906F5-8152-6142-988B-934B5D6F64A9}" srcOrd="4" destOrd="0" presId="urn:microsoft.com/office/officeart/2005/8/layout/vList3"/>
    <dgm:cxn modelId="{90671242-FF03-0E4E-B3F2-E7D5F74BEBED}" type="presParOf" srcId="{36C906F5-8152-6142-988B-934B5D6F64A9}" destId="{3E40885C-0FE3-DE45-810C-4FCF63518932}" srcOrd="0" destOrd="0" presId="urn:microsoft.com/office/officeart/2005/8/layout/vList3"/>
    <dgm:cxn modelId="{5A20EA9C-3685-5C47-9146-228145031B6A}" type="presParOf" srcId="{36C906F5-8152-6142-988B-934B5D6F64A9}" destId="{B2A7945D-7D4D-B844-8F4B-BC072E7D5BA3}" srcOrd="1" destOrd="0" presId="urn:microsoft.com/office/officeart/2005/8/layout/vList3"/>
    <dgm:cxn modelId="{17779C41-7701-574A-8843-E90E40EC8D3C}" type="presParOf" srcId="{5BDB1682-E45A-AC42-ABAF-6FACCC4D4D75}" destId="{DB2E8043-10F4-1647-A7D9-615FBF7F5F02}" srcOrd="5" destOrd="0" presId="urn:microsoft.com/office/officeart/2005/8/layout/vList3"/>
    <dgm:cxn modelId="{FF707986-8100-AF48-B81E-D0BFE158DE32}" type="presParOf" srcId="{5BDB1682-E45A-AC42-ABAF-6FACCC4D4D75}" destId="{1BD54F7C-1A55-F442-88D9-10D2C312FFE5}" srcOrd="6" destOrd="0" presId="urn:microsoft.com/office/officeart/2005/8/layout/vList3"/>
    <dgm:cxn modelId="{53B84A3D-1F90-3F4D-91F7-354CBB505B52}" type="presParOf" srcId="{1BD54F7C-1A55-F442-88D9-10D2C312FFE5}" destId="{857717D1-6B79-674C-9C8C-94E9EFB77A8E}" srcOrd="0" destOrd="0" presId="urn:microsoft.com/office/officeart/2005/8/layout/vList3"/>
    <dgm:cxn modelId="{C2268FBA-C043-9748-8D85-427F996BCEC7}" type="presParOf" srcId="{1BD54F7C-1A55-F442-88D9-10D2C312FFE5}" destId="{A0D294C8-99DA-314C-AF35-6F791D26696A}"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0A50EC6-E91E-4497-A62E-F16CFA81A4DC}" type="doc">
      <dgm:prSet loTypeId="urn:microsoft.com/office/officeart/2005/8/layout/vList3" loCatId="list" qsTypeId="urn:microsoft.com/office/officeart/2005/8/quickstyle/simple3" qsCatId="simple" csTypeId="urn:microsoft.com/office/officeart/2005/8/colors/colorful2" csCatId="colorful" phldr="1"/>
      <dgm:spPr/>
      <dgm:t>
        <a:bodyPr/>
        <a:lstStyle/>
        <a:p>
          <a:endParaRPr lang="tr-TR"/>
        </a:p>
      </dgm:t>
    </dgm:pt>
    <dgm:pt modelId="{85BDFE83-F672-406B-B3B5-578F8838D44D}">
      <dgm:prSet phldrT="[Metin]" custT="1"/>
      <dgm:spPr/>
      <dgm:t>
        <a:bodyPr/>
        <a:lstStyle/>
        <a:p>
          <a:r>
            <a:rPr lang="tr-TR" sz="2600" dirty="0">
              <a:latin typeface="Comic Sans MS" panose="030F0902030302020204" pitchFamily="66" charset="0"/>
            </a:rPr>
            <a:t>Destek eğitim genel eğitim uyumsuzluğu</a:t>
          </a:r>
        </a:p>
      </dgm:t>
    </dgm:pt>
    <dgm:pt modelId="{1509DC55-5625-4E2F-AC33-AD2F6D05400F}" type="parTrans" cxnId="{83E8A5C6-2FD9-4DCF-B536-D80A54AB0D20}">
      <dgm:prSet/>
      <dgm:spPr/>
      <dgm:t>
        <a:bodyPr/>
        <a:lstStyle/>
        <a:p>
          <a:endParaRPr lang="tr-TR" sz="2800">
            <a:latin typeface="Comic Sans MS" panose="030F0702030302020204" pitchFamily="66" charset="0"/>
          </a:endParaRPr>
        </a:p>
      </dgm:t>
    </dgm:pt>
    <dgm:pt modelId="{0910292D-C859-4B0E-8ACD-B37768A143ED}" type="sibTrans" cxnId="{83E8A5C6-2FD9-4DCF-B536-D80A54AB0D20}">
      <dgm:prSet custT="1"/>
      <dgm:spPr/>
      <dgm:t>
        <a:bodyPr/>
        <a:lstStyle/>
        <a:p>
          <a:endParaRPr lang="tr-TR" sz="2800">
            <a:latin typeface="Comic Sans MS" panose="030F0702030302020204" pitchFamily="66" charset="0"/>
          </a:endParaRPr>
        </a:p>
      </dgm:t>
    </dgm:pt>
    <dgm:pt modelId="{EFFC42C1-EBFF-42B2-B563-8E0E93FCF130}">
      <dgm:prSet phldrT="[Metin]" custT="1"/>
      <dgm:spPr/>
      <dgm:t>
        <a:bodyPr/>
        <a:lstStyle/>
        <a:p>
          <a:r>
            <a:rPr lang="tr-TR" sz="2600" dirty="0">
              <a:latin typeface="Comic Sans MS" panose="030F0902030302020204" pitchFamily="66" charset="0"/>
            </a:rPr>
            <a:t>Destek eğitimin yaygınlaşmaması</a:t>
          </a:r>
        </a:p>
      </dgm:t>
    </dgm:pt>
    <dgm:pt modelId="{FD1EC38C-00F5-4D92-947F-C6345D7D99CA}" type="parTrans" cxnId="{932C3474-7DD5-456D-92FF-AD180486E742}">
      <dgm:prSet/>
      <dgm:spPr/>
      <dgm:t>
        <a:bodyPr/>
        <a:lstStyle/>
        <a:p>
          <a:endParaRPr lang="tr-TR" sz="2800">
            <a:latin typeface="Comic Sans MS" panose="030F0702030302020204" pitchFamily="66" charset="0"/>
          </a:endParaRPr>
        </a:p>
      </dgm:t>
    </dgm:pt>
    <dgm:pt modelId="{19217F36-F4A9-4108-B153-FA51A039C3AD}" type="sibTrans" cxnId="{932C3474-7DD5-456D-92FF-AD180486E742}">
      <dgm:prSet/>
      <dgm:spPr/>
      <dgm:t>
        <a:bodyPr/>
        <a:lstStyle/>
        <a:p>
          <a:endParaRPr lang="tr-TR" sz="2800">
            <a:latin typeface="Comic Sans MS" panose="030F0702030302020204" pitchFamily="66" charset="0"/>
          </a:endParaRPr>
        </a:p>
      </dgm:t>
    </dgm:pt>
    <dgm:pt modelId="{B7E55517-1958-5348-911E-EF16C7C72F36}">
      <dgm:prSet phldrT="[Metin]" custT="1"/>
      <dgm:spPr/>
      <dgm:t>
        <a:bodyPr/>
        <a:lstStyle/>
        <a:p>
          <a:r>
            <a:rPr lang="tr-TR" sz="2600" dirty="0">
              <a:latin typeface="Comic Sans MS" panose="030F0902030302020204" pitchFamily="66" charset="0"/>
            </a:rPr>
            <a:t>Özel </a:t>
          </a:r>
          <a:r>
            <a:rPr lang="tr-TR" sz="2600" dirty="0" err="1">
              <a:latin typeface="Comic Sans MS" panose="030F0902030302020204" pitchFamily="66" charset="0"/>
            </a:rPr>
            <a:t>gereksinimli</a:t>
          </a:r>
          <a:r>
            <a:rPr lang="tr-TR" sz="2600" dirty="0">
              <a:latin typeface="Comic Sans MS" panose="030F0902030302020204" pitchFamily="66" charset="0"/>
            </a:rPr>
            <a:t> çocukların dışlanarak yalnız bırakılması</a:t>
          </a:r>
        </a:p>
      </dgm:t>
    </dgm:pt>
    <dgm:pt modelId="{6911FCAA-BDFB-6540-9CAC-EAFBC2B58731}" type="parTrans" cxnId="{8B8046FC-7785-1B41-BFA4-884199245832}">
      <dgm:prSet/>
      <dgm:spPr/>
      <dgm:t>
        <a:bodyPr/>
        <a:lstStyle/>
        <a:p>
          <a:endParaRPr lang="tr-TR"/>
        </a:p>
      </dgm:t>
    </dgm:pt>
    <dgm:pt modelId="{9285A8B9-0877-2948-9F02-F57241B5AB13}" type="sibTrans" cxnId="{8B8046FC-7785-1B41-BFA4-884199245832}">
      <dgm:prSet/>
      <dgm:spPr/>
      <dgm:t>
        <a:bodyPr/>
        <a:lstStyle/>
        <a:p>
          <a:endParaRPr lang="tr-TR"/>
        </a:p>
      </dgm:t>
    </dgm:pt>
    <dgm:pt modelId="{8A6E6D7B-2A7F-9449-868A-4413CC477907}">
      <dgm:prSet phldrT="[Metin]" custT="1"/>
      <dgm:spPr/>
      <dgm:t>
        <a:bodyPr/>
        <a:lstStyle/>
        <a:p>
          <a:r>
            <a:rPr lang="tr-TR" sz="2600" dirty="0">
              <a:latin typeface="Comic Sans MS" panose="030F0902030302020204" pitchFamily="66" charset="0"/>
            </a:rPr>
            <a:t>Uygun değerlendirme yöntemini kullanamama</a:t>
          </a:r>
        </a:p>
      </dgm:t>
    </dgm:pt>
    <dgm:pt modelId="{3B3458E5-D740-5A46-A75D-64D1FFB2208A}" type="parTrans" cxnId="{727F0147-23C3-9F4D-81A6-505ECD7E3D1A}">
      <dgm:prSet/>
      <dgm:spPr/>
      <dgm:t>
        <a:bodyPr/>
        <a:lstStyle/>
        <a:p>
          <a:endParaRPr lang="tr-TR"/>
        </a:p>
      </dgm:t>
    </dgm:pt>
    <dgm:pt modelId="{90FE050E-DEEC-7E48-9190-A2F0028DACF4}" type="sibTrans" cxnId="{727F0147-23C3-9F4D-81A6-505ECD7E3D1A}">
      <dgm:prSet/>
      <dgm:spPr/>
      <dgm:t>
        <a:bodyPr/>
        <a:lstStyle/>
        <a:p>
          <a:endParaRPr lang="tr-TR"/>
        </a:p>
      </dgm:t>
    </dgm:pt>
    <dgm:pt modelId="{A8568FEF-7F81-8847-BBAE-A57870DF1330}">
      <dgm:prSet phldrT="[Metin]" custT="1"/>
      <dgm:spPr/>
      <dgm:t>
        <a:bodyPr/>
        <a:lstStyle/>
        <a:p>
          <a:r>
            <a:rPr lang="tr-TR" sz="2600" dirty="0">
              <a:latin typeface="Comic Sans MS" panose="030F0902030302020204" pitchFamily="66" charset="0"/>
            </a:rPr>
            <a:t>Sosyal- duygusal problemlerin ve akademik başarısızlıkların yaşanması(Aral, 2011; Batu ve Kırcaali, 2011).</a:t>
          </a:r>
        </a:p>
      </dgm:t>
    </dgm:pt>
    <dgm:pt modelId="{9D3349C7-2754-DC47-AE8E-60F364E77D85}" type="parTrans" cxnId="{E9118ABE-7474-9C4C-80DE-1B52FDC38342}">
      <dgm:prSet/>
      <dgm:spPr/>
      <dgm:t>
        <a:bodyPr/>
        <a:lstStyle/>
        <a:p>
          <a:endParaRPr lang="tr-TR"/>
        </a:p>
      </dgm:t>
    </dgm:pt>
    <dgm:pt modelId="{A41412E2-457E-7045-B8BE-309A4C6C4A05}" type="sibTrans" cxnId="{E9118ABE-7474-9C4C-80DE-1B52FDC38342}">
      <dgm:prSet/>
      <dgm:spPr/>
      <dgm:t>
        <a:bodyPr/>
        <a:lstStyle/>
        <a:p>
          <a:endParaRPr lang="tr-TR"/>
        </a:p>
      </dgm:t>
    </dgm:pt>
    <dgm:pt modelId="{A3B6AB2C-3545-814A-B69A-FA2DFFCC0B8F}" type="pres">
      <dgm:prSet presAssocID="{00A50EC6-E91E-4497-A62E-F16CFA81A4DC}" presName="linearFlow" presStyleCnt="0">
        <dgm:presLayoutVars>
          <dgm:dir/>
          <dgm:resizeHandles val="exact"/>
        </dgm:presLayoutVars>
      </dgm:prSet>
      <dgm:spPr/>
    </dgm:pt>
    <dgm:pt modelId="{D117D294-1515-7C41-939A-9584810DD720}" type="pres">
      <dgm:prSet presAssocID="{8A6E6D7B-2A7F-9449-868A-4413CC477907}" presName="composite" presStyleCnt="0"/>
      <dgm:spPr/>
    </dgm:pt>
    <dgm:pt modelId="{0FA5548B-22B1-4246-992B-26378C936038}" type="pres">
      <dgm:prSet presAssocID="{8A6E6D7B-2A7F-9449-868A-4413CC477907}" presName="imgShp" presStyleLbl="fgImgPlace1" presStyleIdx="0" presStyleCnt="5"/>
      <dgm:spPr/>
    </dgm:pt>
    <dgm:pt modelId="{0E688A95-C6A3-2C41-801C-5AB86FC67A33}" type="pres">
      <dgm:prSet presAssocID="{8A6E6D7B-2A7F-9449-868A-4413CC477907}" presName="txShp" presStyleLbl="node1" presStyleIdx="0" presStyleCnt="5">
        <dgm:presLayoutVars>
          <dgm:bulletEnabled val="1"/>
        </dgm:presLayoutVars>
      </dgm:prSet>
      <dgm:spPr/>
    </dgm:pt>
    <dgm:pt modelId="{5EB9144B-DBA6-F249-9569-5527A30F6B03}" type="pres">
      <dgm:prSet presAssocID="{90FE050E-DEEC-7E48-9190-A2F0028DACF4}" presName="spacing" presStyleCnt="0"/>
      <dgm:spPr/>
    </dgm:pt>
    <dgm:pt modelId="{EB53801C-70A7-F442-8C74-798D57615A6F}" type="pres">
      <dgm:prSet presAssocID="{85BDFE83-F672-406B-B3B5-578F8838D44D}" presName="composite" presStyleCnt="0"/>
      <dgm:spPr/>
    </dgm:pt>
    <dgm:pt modelId="{D369CB71-017A-9346-B86F-2EEE2DC83709}" type="pres">
      <dgm:prSet presAssocID="{85BDFE83-F672-406B-B3B5-578F8838D44D}" presName="imgShp" presStyleLbl="fgImgPlace1" presStyleIdx="1" presStyleCnt="5"/>
      <dgm:spPr/>
    </dgm:pt>
    <dgm:pt modelId="{00CAA7AC-C34E-EE4A-8830-3C96342022EC}" type="pres">
      <dgm:prSet presAssocID="{85BDFE83-F672-406B-B3B5-578F8838D44D}" presName="txShp" presStyleLbl="node1" presStyleIdx="1" presStyleCnt="5">
        <dgm:presLayoutVars>
          <dgm:bulletEnabled val="1"/>
        </dgm:presLayoutVars>
      </dgm:prSet>
      <dgm:spPr/>
    </dgm:pt>
    <dgm:pt modelId="{6153592D-B448-7F41-9D15-4EA0A3E142BC}" type="pres">
      <dgm:prSet presAssocID="{0910292D-C859-4B0E-8ACD-B37768A143ED}" presName="spacing" presStyleCnt="0"/>
      <dgm:spPr/>
    </dgm:pt>
    <dgm:pt modelId="{4C84EA5E-4CE7-F446-94D7-B2428194009F}" type="pres">
      <dgm:prSet presAssocID="{EFFC42C1-EBFF-42B2-B563-8E0E93FCF130}" presName="composite" presStyleCnt="0"/>
      <dgm:spPr/>
    </dgm:pt>
    <dgm:pt modelId="{1AD3AA20-9F17-B642-8A79-ECB48CB010F9}" type="pres">
      <dgm:prSet presAssocID="{EFFC42C1-EBFF-42B2-B563-8E0E93FCF130}" presName="imgShp" presStyleLbl="fgImgPlace1" presStyleIdx="2" presStyleCnt="5"/>
      <dgm:spPr/>
    </dgm:pt>
    <dgm:pt modelId="{D124C3CD-2753-214D-8CA2-EE4F3E3BD090}" type="pres">
      <dgm:prSet presAssocID="{EFFC42C1-EBFF-42B2-B563-8E0E93FCF130}" presName="txShp" presStyleLbl="node1" presStyleIdx="2" presStyleCnt="5">
        <dgm:presLayoutVars>
          <dgm:bulletEnabled val="1"/>
        </dgm:presLayoutVars>
      </dgm:prSet>
      <dgm:spPr/>
    </dgm:pt>
    <dgm:pt modelId="{5B9EDC4A-8EF8-B047-B384-70BB4779CD05}" type="pres">
      <dgm:prSet presAssocID="{19217F36-F4A9-4108-B153-FA51A039C3AD}" presName="spacing" presStyleCnt="0"/>
      <dgm:spPr/>
    </dgm:pt>
    <dgm:pt modelId="{CDFF3E3D-6012-9D42-A61C-C92CD6CBD5FA}" type="pres">
      <dgm:prSet presAssocID="{B7E55517-1958-5348-911E-EF16C7C72F36}" presName="composite" presStyleCnt="0"/>
      <dgm:spPr/>
    </dgm:pt>
    <dgm:pt modelId="{6BDDFF25-55ED-B846-8513-B19669183A99}" type="pres">
      <dgm:prSet presAssocID="{B7E55517-1958-5348-911E-EF16C7C72F36}" presName="imgShp" presStyleLbl="fgImgPlace1" presStyleIdx="3" presStyleCnt="5"/>
      <dgm:spPr/>
    </dgm:pt>
    <dgm:pt modelId="{5B09EEDD-2C1C-9C44-ADE4-912D2E7FC789}" type="pres">
      <dgm:prSet presAssocID="{B7E55517-1958-5348-911E-EF16C7C72F36}" presName="txShp" presStyleLbl="node1" presStyleIdx="3" presStyleCnt="5">
        <dgm:presLayoutVars>
          <dgm:bulletEnabled val="1"/>
        </dgm:presLayoutVars>
      </dgm:prSet>
      <dgm:spPr/>
    </dgm:pt>
    <dgm:pt modelId="{A2B911AD-BAA3-7543-9999-D69D9C5D945A}" type="pres">
      <dgm:prSet presAssocID="{9285A8B9-0877-2948-9F02-F57241B5AB13}" presName="spacing" presStyleCnt="0"/>
      <dgm:spPr/>
    </dgm:pt>
    <dgm:pt modelId="{6BC1BA3D-E46A-D348-A86B-F5C8DDF31FF7}" type="pres">
      <dgm:prSet presAssocID="{A8568FEF-7F81-8847-BBAE-A57870DF1330}" presName="composite" presStyleCnt="0"/>
      <dgm:spPr/>
    </dgm:pt>
    <dgm:pt modelId="{B42B8A2A-836B-2340-8250-A1ABE1EF67FF}" type="pres">
      <dgm:prSet presAssocID="{A8568FEF-7F81-8847-BBAE-A57870DF1330}" presName="imgShp" presStyleLbl="fgImgPlace1" presStyleIdx="4" presStyleCnt="5"/>
      <dgm:spPr/>
    </dgm:pt>
    <dgm:pt modelId="{2B14C1F1-55FB-4F45-B684-6B6E99C479AA}" type="pres">
      <dgm:prSet presAssocID="{A8568FEF-7F81-8847-BBAE-A57870DF1330}" presName="txShp" presStyleLbl="node1" presStyleIdx="4" presStyleCnt="5">
        <dgm:presLayoutVars>
          <dgm:bulletEnabled val="1"/>
        </dgm:presLayoutVars>
      </dgm:prSet>
      <dgm:spPr/>
    </dgm:pt>
  </dgm:ptLst>
  <dgm:cxnLst>
    <dgm:cxn modelId="{F2E0DB0D-B7E0-4142-A32E-C52C141409B4}" type="presOf" srcId="{00A50EC6-E91E-4497-A62E-F16CFA81A4DC}" destId="{A3B6AB2C-3545-814A-B69A-FA2DFFCC0B8F}" srcOrd="0" destOrd="0" presId="urn:microsoft.com/office/officeart/2005/8/layout/vList3"/>
    <dgm:cxn modelId="{126CD944-BA98-154A-847C-96EEBCAF655A}" type="presOf" srcId="{B7E55517-1958-5348-911E-EF16C7C72F36}" destId="{5B09EEDD-2C1C-9C44-ADE4-912D2E7FC789}" srcOrd="0" destOrd="0" presId="urn:microsoft.com/office/officeart/2005/8/layout/vList3"/>
    <dgm:cxn modelId="{727F0147-23C3-9F4D-81A6-505ECD7E3D1A}" srcId="{00A50EC6-E91E-4497-A62E-F16CFA81A4DC}" destId="{8A6E6D7B-2A7F-9449-868A-4413CC477907}" srcOrd="0" destOrd="0" parTransId="{3B3458E5-D740-5A46-A75D-64D1FFB2208A}" sibTransId="{90FE050E-DEEC-7E48-9190-A2F0028DACF4}"/>
    <dgm:cxn modelId="{932C3474-7DD5-456D-92FF-AD180486E742}" srcId="{00A50EC6-E91E-4497-A62E-F16CFA81A4DC}" destId="{EFFC42C1-EBFF-42B2-B563-8E0E93FCF130}" srcOrd="2" destOrd="0" parTransId="{FD1EC38C-00F5-4D92-947F-C6345D7D99CA}" sibTransId="{19217F36-F4A9-4108-B153-FA51A039C3AD}"/>
    <dgm:cxn modelId="{B1D8F67D-6433-9245-94E5-B573E898A80B}" type="presOf" srcId="{A8568FEF-7F81-8847-BBAE-A57870DF1330}" destId="{2B14C1F1-55FB-4F45-B684-6B6E99C479AA}" srcOrd="0" destOrd="0" presId="urn:microsoft.com/office/officeart/2005/8/layout/vList3"/>
    <dgm:cxn modelId="{CCD67889-DB7C-174D-9CE5-6D1046A08537}" type="presOf" srcId="{EFFC42C1-EBFF-42B2-B563-8E0E93FCF130}" destId="{D124C3CD-2753-214D-8CA2-EE4F3E3BD090}" srcOrd="0" destOrd="0" presId="urn:microsoft.com/office/officeart/2005/8/layout/vList3"/>
    <dgm:cxn modelId="{D563C8AD-D4E6-B84D-AD4B-9B72331FC960}" type="presOf" srcId="{8A6E6D7B-2A7F-9449-868A-4413CC477907}" destId="{0E688A95-C6A3-2C41-801C-5AB86FC67A33}" srcOrd="0" destOrd="0" presId="urn:microsoft.com/office/officeart/2005/8/layout/vList3"/>
    <dgm:cxn modelId="{E9118ABE-7474-9C4C-80DE-1B52FDC38342}" srcId="{00A50EC6-E91E-4497-A62E-F16CFA81A4DC}" destId="{A8568FEF-7F81-8847-BBAE-A57870DF1330}" srcOrd="4" destOrd="0" parTransId="{9D3349C7-2754-DC47-AE8E-60F364E77D85}" sibTransId="{A41412E2-457E-7045-B8BE-309A4C6C4A05}"/>
    <dgm:cxn modelId="{83E8A5C6-2FD9-4DCF-B536-D80A54AB0D20}" srcId="{00A50EC6-E91E-4497-A62E-F16CFA81A4DC}" destId="{85BDFE83-F672-406B-B3B5-578F8838D44D}" srcOrd="1" destOrd="0" parTransId="{1509DC55-5625-4E2F-AC33-AD2F6D05400F}" sibTransId="{0910292D-C859-4B0E-8ACD-B37768A143ED}"/>
    <dgm:cxn modelId="{C243DEE9-4F7C-AA45-AA85-6DE46B1D930E}" type="presOf" srcId="{85BDFE83-F672-406B-B3B5-578F8838D44D}" destId="{00CAA7AC-C34E-EE4A-8830-3C96342022EC}" srcOrd="0" destOrd="0" presId="urn:microsoft.com/office/officeart/2005/8/layout/vList3"/>
    <dgm:cxn modelId="{8B8046FC-7785-1B41-BFA4-884199245832}" srcId="{00A50EC6-E91E-4497-A62E-F16CFA81A4DC}" destId="{B7E55517-1958-5348-911E-EF16C7C72F36}" srcOrd="3" destOrd="0" parTransId="{6911FCAA-BDFB-6540-9CAC-EAFBC2B58731}" sibTransId="{9285A8B9-0877-2948-9F02-F57241B5AB13}"/>
    <dgm:cxn modelId="{005E7000-A50A-324E-AE6F-F8AFB3BDD65D}" type="presParOf" srcId="{A3B6AB2C-3545-814A-B69A-FA2DFFCC0B8F}" destId="{D117D294-1515-7C41-939A-9584810DD720}" srcOrd="0" destOrd="0" presId="urn:microsoft.com/office/officeart/2005/8/layout/vList3"/>
    <dgm:cxn modelId="{C2C09583-7B2C-184B-A36E-70DCF792ABA9}" type="presParOf" srcId="{D117D294-1515-7C41-939A-9584810DD720}" destId="{0FA5548B-22B1-4246-992B-26378C936038}" srcOrd="0" destOrd="0" presId="urn:microsoft.com/office/officeart/2005/8/layout/vList3"/>
    <dgm:cxn modelId="{776F3988-3202-614E-B912-EDE6D64DA208}" type="presParOf" srcId="{D117D294-1515-7C41-939A-9584810DD720}" destId="{0E688A95-C6A3-2C41-801C-5AB86FC67A33}" srcOrd="1" destOrd="0" presId="urn:microsoft.com/office/officeart/2005/8/layout/vList3"/>
    <dgm:cxn modelId="{423B7512-00AE-2945-9637-6F2ECC2DE7ED}" type="presParOf" srcId="{A3B6AB2C-3545-814A-B69A-FA2DFFCC0B8F}" destId="{5EB9144B-DBA6-F249-9569-5527A30F6B03}" srcOrd="1" destOrd="0" presId="urn:microsoft.com/office/officeart/2005/8/layout/vList3"/>
    <dgm:cxn modelId="{3760CCBC-8A58-0745-831D-4F0ED38D5623}" type="presParOf" srcId="{A3B6AB2C-3545-814A-B69A-FA2DFFCC0B8F}" destId="{EB53801C-70A7-F442-8C74-798D57615A6F}" srcOrd="2" destOrd="0" presId="urn:microsoft.com/office/officeart/2005/8/layout/vList3"/>
    <dgm:cxn modelId="{E7ED220B-BA4A-7B47-B21C-4A6D31DF21A8}" type="presParOf" srcId="{EB53801C-70A7-F442-8C74-798D57615A6F}" destId="{D369CB71-017A-9346-B86F-2EEE2DC83709}" srcOrd="0" destOrd="0" presId="urn:microsoft.com/office/officeart/2005/8/layout/vList3"/>
    <dgm:cxn modelId="{BF5BEFF1-81E5-114C-98DA-3C8D0489F2B9}" type="presParOf" srcId="{EB53801C-70A7-F442-8C74-798D57615A6F}" destId="{00CAA7AC-C34E-EE4A-8830-3C96342022EC}" srcOrd="1" destOrd="0" presId="urn:microsoft.com/office/officeart/2005/8/layout/vList3"/>
    <dgm:cxn modelId="{B71FF63F-CEF3-514C-91A8-B134A2915BCA}" type="presParOf" srcId="{A3B6AB2C-3545-814A-B69A-FA2DFFCC0B8F}" destId="{6153592D-B448-7F41-9D15-4EA0A3E142BC}" srcOrd="3" destOrd="0" presId="urn:microsoft.com/office/officeart/2005/8/layout/vList3"/>
    <dgm:cxn modelId="{98A8BF4D-7F3A-144B-A290-49C31E904D40}" type="presParOf" srcId="{A3B6AB2C-3545-814A-B69A-FA2DFFCC0B8F}" destId="{4C84EA5E-4CE7-F446-94D7-B2428194009F}" srcOrd="4" destOrd="0" presId="urn:microsoft.com/office/officeart/2005/8/layout/vList3"/>
    <dgm:cxn modelId="{4D1791DA-B65F-FD4F-BDDE-0DDB35671CD2}" type="presParOf" srcId="{4C84EA5E-4CE7-F446-94D7-B2428194009F}" destId="{1AD3AA20-9F17-B642-8A79-ECB48CB010F9}" srcOrd="0" destOrd="0" presId="urn:microsoft.com/office/officeart/2005/8/layout/vList3"/>
    <dgm:cxn modelId="{F353D6E2-ABFC-BF40-9C50-7D57B90F5972}" type="presParOf" srcId="{4C84EA5E-4CE7-F446-94D7-B2428194009F}" destId="{D124C3CD-2753-214D-8CA2-EE4F3E3BD090}" srcOrd="1" destOrd="0" presId="urn:microsoft.com/office/officeart/2005/8/layout/vList3"/>
    <dgm:cxn modelId="{809B89E4-AF79-4C48-88D1-63B5595AB552}" type="presParOf" srcId="{A3B6AB2C-3545-814A-B69A-FA2DFFCC0B8F}" destId="{5B9EDC4A-8EF8-B047-B384-70BB4779CD05}" srcOrd="5" destOrd="0" presId="urn:microsoft.com/office/officeart/2005/8/layout/vList3"/>
    <dgm:cxn modelId="{15D7DA70-BDBB-F347-BA22-8E7960501D20}" type="presParOf" srcId="{A3B6AB2C-3545-814A-B69A-FA2DFFCC0B8F}" destId="{CDFF3E3D-6012-9D42-A61C-C92CD6CBD5FA}" srcOrd="6" destOrd="0" presId="urn:microsoft.com/office/officeart/2005/8/layout/vList3"/>
    <dgm:cxn modelId="{FAA6E397-E1FF-774A-BC85-1F18062572FD}" type="presParOf" srcId="{CDFF3E3D-6012-9D42-A61C-C92CD6CBD5FA}" destId="{6BDDFF25-55ED-B846-8513-B19669183A99}" srcOrd="0" destOrd="0" presId="urn:microsoft.com/office/officeart/2005/8/layout/vList3"/>
    <dgm:cxn modelId="{7BDB0528-DF8F-3F43-9A34-D09B7D413BA9}" type="presParOf" srcId="{CDFF3E3D-6012-9D42-A61C-C92CD6CBD5FA}" destId="{5B09EEDD-2C1C-9C44-ADE4-912D2E7FC789}" srcOrd="1" destOrd="0" presId="urn:microsoft.com/office/officeart/2005/8/layout/vList3"/>
    <dgm:cxn modelId="{BC1B91FE-23A9-6747-A9CF-7471D5AE826C}" type="presParOf" srcId="{A3B6AB2C-3545-814A-B69A-FA2DFFCC0B8F}" destId="{A2B911AD-BAA3-7543-9999-D69D9C5D945A}" srcOrd="7" destOrd="0" presId="urn:microsoft.com/office/officeart/2005/8/layout/vList3"/>
    <dgm:cxn modelId="{4D993669-DDB4-D846-95AD-E6137AD299AB}" type="presParOf" srcId="{A3B6AB2C-3545-814A-B69A-FA2DFFCC0B8F}" destId="{6BC1BA3D-E46A-D348-A86B-F5C8DDF31FF7}" srcOrd="8" destOrd="0" presId="urn:microsoft.com/office/officeart/2005/8/layout/vList3"/>
    <dgm:cxn modelId="{E8440B42-EFDB-F440-B2AD-D6CB53BD1F96}" type="presParOf" srcId="{6BC1BA3D-E46A-D348-A86B-F5C8DDF31FF7}" destId="{B42B8A2A-836B-2340-8250-A1ABE1EF67FF}" srcOrd="0" destOrd="0" presId="urn:microsoft.com/office/officeart/2005/8/layout/vList3"/>
    <dgm:cxn modelId="{645DA6F8-E960-0741-9BC8-88958A6B3624}" type="presParOf" srcId="{6BC1BA3D-E46A-D348-A86B-F5C8DDF31FF7}" destId="{2B14C1F1-55FB-4F45-B684-6B6E99C479AA}"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8BE5955-5400-4B4E-A3E2-31B48CF51778}" type="doc">
      <dgm:prSet loTypeId="urn:microsoft.com/office/officeart/2005/8/layout/vList3" loCatId="list" qsTypeId="urn:microsoft.com/office/officeart/2005/8/quickstyle/simple3" qsCatId="simple" csTypeId="urn:microsoft.com/office/officeart/2005/8/colors/colorful2" csCatId="colorful" phldr="1"/>
      <dgm:spPr/>
      <dgm:t>
        <a:bodyPr/>
        <a:lstStyle/>
        <a:p>
          <a:endParaRPr lang="tr-TR"/>
        </a:p>
      </dgm:t>
    </dgm:pt>
    <dgm:pt modelId="{E8814983-7AD7-B348-AFC8-060236538836}">
      <dgm:prSet custT="1"/>
      <dgm:spPr/>
      <dgm:t>
        <a:bodyPr/>
        <a:lstStyle/>
        <a:p>
          <a:r>
            <a:rPr lang="tr-TR" sz="2600" dirty="0">
              <a:latin typeface="Comic Sans MS" panose="030F0902030302020204" pitchFamily="66" charset="0"/>
            </a:rPr>
            <a:t>Destek eğitimi hizmetlerinde yaşanan bazı problemlerde kaynaştırma uygulamasının başarılı olmasını etkilemektedir. Bunlar (Avcıoğlu vd., 2011):</a:t>
          </a:r>
        </a:p>
      </dgm:t>
    </dgm:pt>
    <dgm:pt modelId="{02BA8C41-AE3D-264D-AB42-EF1F3C27ECD7}" type="parTrans" cxnId="{C6EF7B00-CDCA-534B-87A8-5BF3FBC162DF}">
      <dgm:prSet/>
      <dgm:spPr/>
      <dgm:t>
        <a:bodyPr/>
        <a:lstStyle/>
        <a:p>
          <a:endParaRPr lang="tr-TR">
            <a:latin typeface="Comic Sans MS" panose="030F0902030302020204" pitchFamily="66" charset="0"/>
          </a:endParaRPr>
        </a:p>
      </dgm:t>
    </dgm:pt>
    <dgm:pt modelId="{9766037D-EEF6-144C-A5BB-2FB32CBF0220}" type="sibTrans" cxnId="{C6EF7B00-CDCA-534B-87A8-5BF3FBC162DF}">
      <dgm:prSet/>
      <dgm:spPr/>
      <dgm:t>
        <a:bodyPr/>
        <a:lstStyle/>
        <a:p>
          <a:endParaRPr lang="tr-TR">
            <a:latin typeface="Comic Sans MS" panose="030F0902030302020204" pitchFamily="66" charset="0"/>
          </a:endParaRPr>
        </a:p>
      </dgm:t>
    </dgm:pt>
    <dgm:pt modelId="{EDA4C6CB-A4A1-8948-94E5-8E10728D5339}">
      <dgm:prSet custT="1"/>
      <dgm:spPr/>
      <dgm:t>
        <a:bodyPr/>
        <a:lstStyle/>
        <a:p>
          <a:r>
            <a:rPr lang="tr-TR" sz="2800" dirty="0">
              <a:latin typeface="Comic Sans MS" panose="030F0902030302020204" pitchFamily="66" charset="0"/>
            </a:rPr>
            <a:t>Özel gereksinime sahip olan çocuğun normal sınıflardan belli sürelerde de olsa uzaklaşmak zorunda kalması,</a:t>
          </a:r>
        </a:p>
      </dgm:t>
    </dgm:pt>
    <dgm:pt modelId="{F2353680-B29B-FA40-879A-50504C5DC47F}" type="parTrans" cxnId="{A8CD06F4-8AFB-2A40-98EC-05546932A501}">
      <dgm:prSet/>
      <dgm:spPr/>
      <dgm:t>
        <a:bodyPr/>
        <a:lstStyle/>
        <a:p>
          <a:endParaRPr lang="tr-TR">
            <a:latin typeface="Comic Sans MS" panose="030F0902030302020204" pitchFamily="66" charset="0"/>
          </a:endParaRPr>
        </a:p>
      </dgm:t>
    </dgm:pt>
    <dgm:pt modelId="{D0A26721-C604-8148-9246-BC06381CA3D2}" type="sibTrans" cxnId="{A8CD06F4-8AFB-2A40-98EC-05546932A501}">
      <dgm:prSet/>
      <dgm:spPr/>
      <dgm:t>
        <a:bodyPr/>
        <a:lstStyle/>
        <a:p>
          <a:endParaRPr lang="tr-TR">
            <a:latin typeface="Comic Sans MS" panose="030F0902030302020204" pitchFamily="66" charset="0"/>
          </a:endParaRPr>
        </a:p>
      </dgm:t>
    </dgm:pt>
    <dgm:pt modelId="{FB70E4B6-1B82-0C47-8A4D-5D65266E360E}">
      <dgm:prSet custT="1"/>
      <dgm:spPr/>
      <dgm:t>
        <a:bodyPr/>
        <a:lstStyle/>
        <a:p>
          <a:r>
            <a:rPr lang="tr-TR" sz="2800" dirty="0">
              <a:latin typeface="Comic Sans MS" panose="030F0902030302020204" pitchFamily="66" charset="0"/>
            </a:rPr>
            <a:t>Sınıf öğretmeninin çocuğun davranışlarıyla baş edemediğinde çocuğu destek eğitim odasına göndermesidir.</a:t>
          </a:r>
        </a:p>
      </dgm:t>
    </dgm:pt>
    <dgm:pt modelId="{C6743EA7-5122-0F48-9A9B-AC2B54225E29}" type="parTrans" cxnId="{CE4BB20E-EE1A-CC4B-9782-541353927FE8}">
      <dgm:prSet/>
      <dgm:spPr/>
      <dgm:t>
        <a:bodyPr/>
        <a:lstStyle/>
        <a:p>
          <a:endParaRPr lang="tr-TR">
            <a:latin typeface="Comic Sans MS" panose="030F0902030302020204" pitchFamily="66" charset="0"/>
          </a:endParaRPr>
        </a:p>
      </dgm:t>
    </dgm:pt>
    <dgm:pt modelId="{09E6B218-96C8-2A4E-A9B6-D155EC3FC08E}" type="sibTrans" cxnId="{CE4BB20E-EE1A-CC4B-9782-541353927FE8}">
      <dgm:prSet/>
      <dgm:spPr/>
      <dgm:t>
        <a:bodyPr/>
        <a:lstStyle/>
        <a:p>
          <a:endParaRPr lang="tr-TR">
            <a:latin typeface="Comic Sans MS" panose="030F0902030302020204" pitchFamily="66" charset="0"/>
          </a:endParaRPr>
        </a:p>
      </dgm:t>
    </dgm:pt>
    <dgm:pt modelId="{7ED6477C-201D-324C-84F6-9F40BC2F4B72}" type="pres">
      <dgm:prSet presAssocID="{38BE5955-5400-4B4E-A3E2-31B48CF51778}" presName="linearFlow" presStyleCnt="0">
        <dgm:presLayoutVars>
          <dgm:dir/>
          <dgm:resizeHandles val="exact"/>
        </dgm:presLayoutVars>
      </dgm:prSet>
      <dgm:spPr/>
    </dgm:pt>
    <dgm:pt modelId="{E7A4DA39-C555-184F-9D67-9AB764E67314}" type="pres">
      <dgm:prSet presAssocID="{E8814983-7AD7-B348-AFC8-060236538836}" presName="composite" presStyleCnt="0"/>
      <dgm:spPr/>
    </dgm:pt>
    <dgm:pt modelId="{2411F3FE-ADEB-4848-8985-E09991A83A91}" type="pres">
      <dgm:prSet presAssocID="{E8814983-7AD7-B348-AFC8-060236538836}" presName="imgShp" presStyleLbl="fgImgPlace1" presStyleIdx="0" presStyleCnt="3"/>
      <dgm:spPr/>
    </dgm:pt>
    <dgm:pt modelId="{9BE1FAB5-248D-4A44-A0A4-92D823C101B2}" type="pres">
      <dgm:prSet presAssocID="{E8814983-7AD7-B348-AFC8-060236538836}" presName="txShp" presStyleLbl="node1" presStyleIdx="0" presStyleCnt="3">
        <dgm:presLayoutVars>
          <dgm:bulletEnabled val="1"/>
        </dgm:presLayoutVars>
      </dgm:prSet>
      <dgm:spPr/>
    </dgm:pt>
    <dgm:pt modelId="{DCB274B7-9A90-7949-8C75-81B0BE061559}" type="pres">
      <dgm:prSet presAssocID="{9766037D-EEF6-144C-A5BB-2FB32CBF0220}" presName="spacing" presStyleCnt="0"/>
      <dgm:spPr/>
    </dgm:pt>
    <dgm:pt modelId="{62E38229-B115-7948-8990-FCD5202961CF}" type="pres">
      <dgm:prSet presAssocID="{EDA4C6CB-A4A1-8948-94E5-8E10728D5339}" presName="composite" presStyleCnt="0"/>
      <dgm:spPr/>
    </dgm:pt>
    <dgm:pt modelId="{02EF448B-CA50-4342-9A06-1504192F6184}" type="pres">
      <dgm:prSet presAssocID="{EDA4C6CB-A4A1-8948-94E5-8E10728D5339}" presName="imgShp" presStyleLbl="fgImgPlace1" presStyleIdx="1" presStyleCnt="3"/>
      <dgm:spPr/>
    </dgm:pt>
    <dgm:pt modelId="{5116195A-BEC8-0F4A-890E-BCAE27E33EB2}" type="pres">
      <dgm:prSet presAssocID="{EDA4C6CB-A4A1-8948-94E5-8E10728D5339}" presName="txShp" presStyleLbl="node1" presStyleIdx="1" presStyleCnt="3">
        <dgm:presLayoutVars>
          <dgm:bulletEnabled val="1"/>
        </dgm:presLayoutVars>
      </dgm:prSet>
      <dgm:spPr/>
    </dgm:pt>
    <dgm:pt modelId="{DB49E0EA-D69E-B34F-A681-0F39BC1563E6}" type="pres">
      <dgm:prSet presAssocID="{D0A26721-C604-8148-9246-BC06381CA3D2}" presName="spacing" presStyleCnt="0"/>
      <dgm:spPr/>
    </dgm:pt>
    <dgm:pt modelId="{0CD37A31-DE05-444A-9DB9-D5B0959F8C0B}" type="pres">
      <dgm:prSet presAssocID="{FB70E4B6-1B82-0C47-8A4D-5D65266E360E}" presName="composite" presStyleCnt="0"/>
      <dgm:spPr/>
    </dgm:pt>
    <dgm:pt modelId="{A2B870FA-3823-3445-927E-4D0270DA8F34}" type="pres">
      <dgm:prSet presAssocID="{FB70E4B6-1B82-0C47-8A4D-5D65266E360E}" presName="imgShp" presStyleLbl="fgImgPlace1" presStyleIdx="2" presStyleCnt="3"/>
      <dgm:spPr/>
    </dgm:pt>
    <dgm:pt modelId="{7148C74C-1EEA-6E41-8E47-978571C2FF2F}" type="pres">
      <dgm:prSet presAssocID="{FB70E4B6-1B82-0C47-8A4D-5D65266E360E}" presName="txShp" presStyleLbl="node1" presStyleIdx="2" presStyleCnt="3">
        <dgm:presLayoutVars>
          <dgm:bulletEnabled val="1"/>
        </dgm:presLayoutVars>
      </dgm:prSet>
      <dgm:spPr/>
    </dgm:pt>
  </dgm:ptLst>
  <dgm:cxnLst>
    <dgm:cxn modelId="{C6EF7B00-CDCA-534B-87A8-5BF3FBC162DF}" srcId="{38BE5955-5400-4B4E-A3E2-31B48CF51778}" destId="{E8814983-7AD7-B348-AFC8-060236538836}" srcOrd="0" destOrd="0" parTransId="{02BA8C41-AE3D-264D-AB42-EF1F3C27ECD7}" sibTransId="{9766037D-EEF6-144C-A5BB-2FB32CBF0220}"/>
    <dgm:cxn modelId="{52055D02-658E-144D-A9D1-04B46A8645A3}" type="presOf" srcId="{EDA4C6CB-A4A1-8948-94E5-8E10728D5339}" destId="{5116195A-BEC8-0F4A-890E-BCAE27E33EB2}" srcOrd="0" destOrd="0" presId="urn:microsoft.com/office/officeart/2005/8/layout/vList3"/>
    <dgm:cxn modelId="{CE4BB20E-EE1A-CC4B-9782-541353927FE8}" srcId="{38BE5955-5400-4B4E-A3E2-31B48CF51778}" destId="{FB70E4B6-1B82-0C47-8A4D-5D65266E360E}" srcOrd="2" destOrd="0" parTransId="{C6743EA7-5122-0F48-9A9B-AC2B54225E29}" sibTransId="{09E6B218-96C8-2A4E-A9B6-D155EC3FC08E}"/>
    <dgm:cxn modelId="{4F379179-17CE-3A40-A258-6D6D4DB313B9}" type="presOf" srcId="{E8814983-7AD7-B348-AFC8-060236538836}" destId="{9BE1FAB5-248D-4A44-A0A4-92D823C101B2}" srcOrd="0" destOrd="0" presId="urn:microsoft.com/office/officeart/2005/8/layout/vList3"/>
    <dgm:cxn modelId="{4B182290-27F4-954C-875B-EFF309DC84C9}" type="presOf" srcId="{FB70E4B6-1B82-0C47-8A4D-5D65266E360E}" destId="{7148C74C-1EEA-6E41-8E47-978571C2FF2F}" srcOrd="0" destOrd="0" presId="urn:microsoft.com/office/officeart/2005/8/layout/vList3"/>
    <dgm:cxn modelId="{03BE71CE-D771-C547-A8AA-6A6D19D9FB57}" type="presOf" srcId="{38BE5955-5400-4B4E-A3E2-31B48CF51778}" destId="{7ED6477C-201D-324C-84F6-9F40BC2F4B72}" srcOrd="0" destOrd="0" presId="urn:microsoft.com/office/officeart/2005/8/layout/vList3"/>
    <dgm:cxn modelId="{A8CD06F4-8AFB-2A40-98EC-05546932A501}" srcId="{38BE5955-5400-4B4E-A3E2-31B48CF51778}" destId="{EDA4C6CB-A4A1-8948-94E5-8E10728D5339}" srcOrd="1" destOrd="0" parTransId="{F2353680-B29B-FA40-879A-50504C5DC47F}" sibTransId="{D0A26721-C604-8148-9246-BC06381CA3D2}"/>
    <dgm:cxn modelId="{C640D85C-8D5C-2E4E-9C6C-F659B641CBC9}" type="presParOf" srcId="{7ED6477C-201D-324C-84F6-9F40BC2F4B72}" destId="{E7A4DA39-C555-184F-9D67-9AB764E67314}" srcOrd="0" destOrd="0" presId="urn:microsoft.com/office/officeart/2005/8/layout/vList3"/>
    <dgm:cxn modelId="{CA69C503-842A-C64F-B0D6-F3B343CBBCE3}" type="presParOf" srcId="{E7A4DA39-C555-184F-9D67-9AB764E67314}" destId="{2411F3FE-ADEB-4848-8985-E09991A83A91}" srcOrd="0" destOrd="0" presId="urn:microsoft.com/office/officeart/2005/8/layout/vList3"/>
    <dgm:cxn modelId="{2753C834-93BF-8E4C-990A-BC6EADDFC0CB}" type="presParOf" srcId="{E7A4DA39-C555-184F-9D67-9AB764E67314}" destId="{9BE1FAB5-248D-4A44-A0A4-92D823C101B2}" srcOrd="1" destOrd="0" presId="urn:microsoft.com/office/officeart/2005/8/layout/vList3"/>
    <dgm:cxn modelId="{66BB1604-A02A-6A49-819B-5AAF852C5184}" type="presParOf" srcId="{7ED6477C-201D-324C-84F6-9F40BC2F4B72}" destId="{DCB274B7-9A90-7949-8C75-81B0BE061559}" srcOrd="1" destOrd="0" presId="urn:microsoft.com/office/officeart/2005/8/layout/vList3"/>
    <dgm:cxn modelId="{4D4C2363-8501-7F44-9715-C2640C14F767}" type="presParOf" srcId="{7ED6477C-201D-324C-84F6-9F40BC2F4B72}" destId="{62E38229-B115-7948-8990-FCD5202961CF}" srcOrd="2" destOrd="0" presId="urn:microsoft.com/office/officeart/2005/8/layout/vList3"/>
    <dgm:cxn modelId="{9A0A8EB0-3622-B34A-9A3E-ACFF62DA27C1}" type="presParOf" srcId="{62E38229-B115-7948-8990-FCD5202961CF}" destId="{02EF448B-CA50-4342-9A06-1504192F6184}" srcOrd="0" destOrd="0" presId="urn:microsoft.com/office/officeart/2005/8/layout/vList3"/>
    <dgm:cxn modelId="{D4640738-CAA1-0C41-A0D7-2091DA6A2E55}" type="presParOf" srcId="{62E38229-B115-7948-8990-FCD5202961CF}" destId="{5116195A-BEC8-0F4A-890E-BCAE27E33EB2}" srcOrd="1" destOrd="0" presId="urn:microsoft.com/office/officeart/2005/8/layout/vList3"/>
    <dgm:cxn modelId="{CD93C062-45D9-364C-A68C-934F908DA9B7}" type="presParOf" srcId="{7ED6477C-201D-324C-84F6-9F40BC2F4B72}" destId="{DB49E0EA-D69E-B34F-A681-0F39BC1563E6}" srcOrd="3" destOrd="0" presId="urn:microsoft.com/office/officeart/2005/8/layout/vList3"/>
    <dgm:cxn modelId="{1AD7E3F9-5E42-E947-BFEF-FAA80A53A648}" type="presParOf" srcId="{7ED6477C-201D-324C-84F6-9F40BC2F4B72}" destId="{0CD37A31-DE05-444A-9DB9-D5B0959F8C0B}" srcOrd="4" destOrd="0" presId="urn:microsoft.com/office/officeart/2005/8/layout/vList3"/>
    <dgm:cxn modelId="{85BAA3F7-BC38-AC4A-9F24-58A2A32E51D3}" type="presParOf" srcId="{0CD37A31-DE05-444A-9DB9-D5B0959F8C0B}" destId="{A2B870FA-3823-3445-927E-4D0270DA8F34}" srcOrd="0" destOrd="0" presId="urn:microsoft.com/office/officeart/2005/8/layout/vList3"/>
    <dgm:cxn modelId="{15128523-EA49-6547-8BEA-3DF53D9858BE}" type="presParOf" srcId="{0CD37A31-DE05-444A-9DB9-D5B0959F8C0B}" destId="{7148C74C-1EEA-6E41-8E47-978571C2FF2F}"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D395C39-B880-4AC8-A125-8F47B0BB5571}" type="doc">
      <dgm:prSet loTypeId="urn:microsoft.com/office/officeart/2009/3/layout/CircleRelationship" loCatId="relationship" qsTypeId="urn:microsoft.com/office/officeart/2005/8/quickstyle/3d7" qsCatId="3D" csTypeId="urn:microsoft.com/office/officeart/2005/8/colors/colorful4" csCatId="colorful" phldr="1"/>
      <dgm:spPr/>
      <dgm:t>
        <a:bodyPr/>
        <a:lstStyle/>
        <a:p>
          <a:endParaRPr lang="tr-TR"/>
        </a:p>
      </dgm:t>
    </dgm:pt>
    <dgm:pt modelId="{FCD2BB63-1F66-44A4-A155-3395BC163BC8}">
      <dgm:prSet phldrT="[Metin]"/>
      <dgm:spPr/>
      <dgm:t>
        <a:bodyPr/>
        <a:lstStyle/>
        <a:p>
          <a:r>
            <a:rPr lang="tr-TR" b="1" dirty="0">
              <a:latin typeface="Comic Sans MS" panose="030F0702030302020204" pitchFamily="66" charset="0"/>
            </a:rPr>
            <a:t>Dersle ilgili Sorular</a:t>
          </a:r>
        </a:p>
      </dgm:t>
    </dgm:pt>
    <dgm:pt modelId="{75911DF6-45EE-4FBA-8F87-5BA6EA2BCA39}" type="parTrans" cxnId="{28EC0AC5-BBDF-4434-9F3C-359D960B2F52}">
      <dgm:prSet/>
      <dgm:spPr/>
      <dgm:t>
        <a:bodyPr/>
        <a:lstStyle/>
        <a:p>
          <a:endParaRPr lang="tr-TR" b="1">
            <a:latin typeface="Comic Sans MS" panose="030F0702030302020204" pitchFamily="66" charset="0"/>
          </a:endParaRPr>
        </a:p>
      </dgm:t>
    </dgm:pt>
    <dgm:pt modelId="{4E947EA9-A629-4CD1-88C9-A755F0E2E7CE}" type="sibTrans" cxnId="{28EC0AC5-BBDF-4434-9F3C-359D960B2F52}">
      <dgm:prSet/>
      <dgm:spPr/>
      <dgm:t>
        <a:bodyPr/>
        <a:lstStyle/>
        <a:p>
          <a:endParaRPr lang="tr-TR" b="1">
            <a:latin typeface="Comic Sans MS" panose="030F0702030302020204" pitchFamily="66" charset="0"/>
          </a:endParaRPr>
        </a:p>
      </dgm:t>
    </dgm:pt>
    <dgm:pt modelId="{19B3EF7F-0EF1-42F2-B178-CAD3BC61B004}">
      <dgm:prSet phldrT="[Metin]" phldr="1"/>
      <dgm:spPr/>
      <dgm:t>
        <a:bodyPr/>
        <a:lstStyle/>
        <a:p>
          <a:endParaRPr lang="tr-TR" b="1">
            <a:latin typeface="Comic Sans MS" panose="030F0702030302020204" pitchFamily="66" charset="0"/>
          </a:endParaRPr>
        </a:p>
      </dgm:t>
    </dgm:pt>
    <dgm:pt modelId="{5A71E772-7A61-4FBF-A37E-4146B6D1C465}" type="parTrans" cxnId="{36EAC59A-4EBF-4395-B727-8A1C8ED646DD}">
      <dgm:prSet/>
      <dgm:spPr/>
      <dgm:t>
        <a:bodyPr/>
        <a:lstStyle/>
        <a:p>
          <a:endParaRPr lang="tr-TR" b="1">
            <a:latin typeface="Comic Sans MS" panose="030F0702030302020204" pitchFamily="66" charset="0"/>
          </a:endParaRPr>
        </a:p>
      </dgm:t>
    </dgm:pt>
    <dgm:pt modelId="{60AA80E3-00D3-4D07-B49C-2194C8451B41}" type="sibTrans" cxnId="{36EAC59A-4EBF-4395-B727-8A1C8ED646DD}">
      <dgm:prSet/>
      <dgm:spPr/>
      <dgm:t>
        <a:bodyPr/>
        <a:lstStyle/>
        <a:p>
          <a:endParaRPr lang="tr-TR" b="1">
            <a:latin typeface="Comic Sans MS" panose="030F0702030302020204" pitchFamily="66" charset="0"/>
          </a:endParaRPr>
        </a:p>
      </dgm:t>
    </dgm:pt>
    <dgm:pt modelId="{C086F281-5326-4221-B366-21A9B95AAA0D}">
      <dgm:prSet phldrT="[Metin]" phldr="1"/>
      <dgm:spPr/>
      <dgm:t>
        <a:bodyPr/>
        <a:lstStyle/>
        <a:p>
          <a:endParaRPr lang="tr-TR" b="1">
            <a:latin typeface="Comic Sans MS" panose="030F0702030302020204" pitchFamily="66" charset="0"/>
          </a:endParaRPr>
        </a:p>
      </dgm:t>
    </dgm:pt>
    <dgm:pt modelId="{39192E22-3392-42B3-A549-E12C9C9BC148}" type="parTrans" cxnId="{54264226-D0C4-47FD-A330-9DEE1A5B4B3F}">
      <dgm:prSet/>
      <dgm:spPr/>
      <dgm:t>
        <a:bodyPr/>
        <a:lstStyle/>
        <a:p>
          <a:endParaRPr lang="tr-TR" b="1">
            <a:latin typeface="Comic Sans MS" panose="030F0702030302020204" pitchFamily="66" charset="0"/>
          </a:endParaRPr>
        </a:p>
      </dgm:t>
    </dgm:pt>
    <dgm:pt modelId="{B967F6A1-1F49-48E9-B2D8-D67517641ED7}" type="sibTrans" cxnId="{54264226-D0C4-47FD-A330-9DEE1A5B4B3F}">
      <dgm:prSet/>
      <dgm:spPr/>
      <dgm:t>
        <a:bodyPr/>
        <a:lstStyle/>
        <a:p>
          <a:endParaRPr lang="tr-TR" b="1">
            <a:latin typeface="Comic Sans MS" panose="030F0702030302020204" pitchFamily="66" charset="0"/>
          </a:endParaRPr>
        </a:p>
      </dgm:t>
    </dgm:pt>
    <dgm:pt modelId="{CA988945-7F9D-4328-A955-12F646B9AFCA}" type="pres">
      <dgm:prSet presAssocID="{CD395C39-B880-4AC8-A125-8F47B0BB5571}" presName="Name0" presStyleCnt="0">
        <dgm:presLayoutVars>
          <dgm:chMax val="1"/>
          <dgm:chPref val="1"/>
        </dgm:presLayoutVars>
      </dgm:prSet>
      <dgm:spPr/>
    </dgm:pt>
    <dgm:pt modelId="{6390FD32-C923-4E4A-9240-C321D4BAEA11}" type="pres">
      <dgm:prSet presAssocID="{FCD2BB63-1F66-44A4-A155-3395BC163BC8}" presName="Parent" presStyleLbl="node0" presStyleIdx="0" presStyleCnt="1">
        <dgm:presLayoutVars>
          <dgm:chMax val="5"/>
          <dgm:chPref val="5"/>
        </dgm:presLayoutVars>
      </dgm:prSet>
      <dgm:spPr/>
    </dgm:pt>
    <dgm:pt modelId="{0C09C3C7-4B5F-4E3E-A606-C29F6BDD05FD}" type="pres">
      <dgm:prSet presAssocID="{FCD2BB63-1F66-44A4-A155-3395BC163BC8}" presName="Accent1" presStyleLbl="node1" presStyleIdx="0" presStyleCnt="13"/>
      <dgm:spPr/>
    </dgm:pt>
    <dgm:pt modelId="{F4044F4D-766C-467B-A51E-E5F62C7CA24B}" type="pres">
      <dgm:prSet presAssocID="{FCD2BB63-1F66-44A4-A155-3395BC163BC8}" presName="Accent2" presStyleLbl="node1" presStyleIdx="1" presStyleCnt="13"/>
      <dgm:spPr/>
    </dgm:pt>
    <dgm:pt modelId="{CF8D4B2C-EEB3-4F78-A3AF-78F4864F1010}" type="pres">
      <dgm:prSet presAssocID="{FCD2BB63-1F66-44A4-A155-3395BC163BC8}" presName="Accent3" presStyleLbl="node1" presStyleIdx="2" presStyleCnt="13"/>
      <dgm:spPr/>
    </dgm:pt>
    <dgm:pt modelId="{09C9677F-08D7-4B5E-B2A8-7E4EF223E62B}" type="pres">
      <dgm:prSet presAssocID="{FCD2BB63-1F66-44A4-A155-3395BC163BC8}" presName="Accent4" presStyleLbl="node1" presStyleIdx="3" presStyleCnt="13"/>
      <dgm:spPr/>
    </dgm:pt>
    <dgm:pt modelId="{70AE472B-3BE9-4E60-B1A5-D973734F011A}" type="pres">
      <dgm:prSet presAssocID="{FCD2BB63-1F66-44A4-A155-3395BC163BC8}" presName="Accent5" presStyleLbl="node1" presStyleIdx="4" presStyleCnt="13"/>
      <dgm:spPr/>
    </dgm:pt>
    <dgm:pt modelId="{3C2EF1E9-DECF-4F90-B0BC-2177E986DC19}" type="pres">
      <dgm:prSet presAssocID="{FCD2BB63-1F66-44A4-A155-3395BC163BC8}" presName="Accent6" presStyleLbl="node1" presStyleIdx="5" presStyleCnt="13"/>
      <dgm:spPr/>
    </dgm:pt>
    <dgm:pt modelId="{40BC6DB5-44F7-4386-9994-EF917B17EF74}" type="pres">
      <dgm:prSet presAssocID="{19B3EF7F-0EF1-42F2-B178-CAD3BC61B004}" presName="Child1" presStyleLbl="node1" presStyleIdx="6" presStyleCnt="13">
        <dgm:presLayoutVars>
          <dgm:chMax val="0"/>
          <dgm:chPref val="0"/>
        </dgm:presLayoutVars>
      </dgm:prSet>
      <dgm:spPr/>
    </dgm:pt>
    <dgm:pt modelId="{2BA50874-9297-4EAD-81C4-E4DE2CBC47C3}" type="pres">
      <dgm:prSet presAssocID="{19B3EF7F-0EF1-42F2-B178-CAD3BC61B004}" presName="Accent7" presStyleCnt="0"/>
      <dgm:spPr/>
    </dgm:pt>
    <dgm:pt modelId="{ED53399E-58D6-42F4-9F2F-896AD01F0FED}" type="pres">
      <dgm:prSet presAssocID="{19B3EF7F-0EF1-42F2-B178-CAD3BC61B004}" presName="AccentHold1" presStyleLbl="node1" presStyleIdx="7" presStyleCnt="13"/>
      <dgm:spPr/>
    </dgm:pt>
    <dgm:pt modelId="{09368969-31E8-4456-9E6C-22011CA813F3}" type="pres">
      <dgm:prSet presAssocID="{19B3EF7F-0EF1-42F2-B178-CAD3BC61B004}" presName="Accent8" presStyleCnt="0"/>
      <dgm:spPr/>
    </dgm:pt>
    <dgm:pt modelId="{2D951BB6-A239-402C-84AB-0E7D21A0060C}" type="pres">
      <dgm:prSet presAssocID="{19B3EF7F-0EF1-42F2-B178-CAD3BC61B004}" presName="AccentHold2" presStyleLbl="node1" presStyleIdx="8" presStyleCnt="13"/>
      <dgm:spPr/>
    </dgm:pt>
    <dgm:pt modelId="{16B4D0A2-67AA-49B8-A5A8-5D251911DAEC}" type="pres">
      <dgm:prSet presAssocID="{C086F281-5326-4221-B366-21A9B95AAA0D}" presName="Child2" presStyleLbl="node1" presStyleIdx="9" presStyleCnt="13">
        <dgm:presLayoutVars>
          <dgm:chMax val="0"/>
          <dgm:chPref val="0"/>
        </dgm:presLayoutVars>
      </dgm:prSet>
      <dgm:spPr/>
    </dgm:pt>
    <dgm:pt modelId="{5C8A22E1-BA9A-4647-85DE-DAE5A2E86004}" type="pres">
      <dgm:prSet presAssocID="{C086F281-5326-4221-B366-21A9B95AAA0D}" presName="Accent9" presStyleCnt="0"/>
      <dgm:spPr/>
    </dgm:pt>
    <dgm:pt modelId="{5DAE74E1-D3F4-4C4C-ABB5-E2B4A1B37288}" type="pres">
      <dgm:prSet presAssocID="{C086F281-5326-4221-B366-21A9B95AAA0D}" presName="AccentHold1" presStyleLbl="node1" presStyleIdx="10" presStyleCnt="13"/>
      <dgm:spPr/>
    </dgm:pt>
    <dgm:pt modelId="{D405D607-6496-4B20-8E03-BC33871206F1}" type="pres">
      <dgm:prSet presAssocID="{C086F281-5326-4221-B366-21A9B95AAA0D}" presName="Accent10" presStyleCnt="0"/>
      <dgm:spPr/>
    </dgm:pt>
    <dgm:pt modelId="{0C171D37-2B70-49AD-8124-4AD5D6EC345C}" type="pres">
      <dgm:prSet presAssocID="{C086F281-5326-4221-B366-21A9B95AAA0D}" presName="AccentHold2" presStyleLbl="node1" presStyleIdx="11" presStyleCnt="13"/>
      <dgm:spPr/>
    </dgm:pt>
    <dgm:pt modelId="{E5D5D787-E5A4-4683-8B88-D5F0241D6DA9}" type="pres">
      <dgm:prSet presAssocID="{C086F281-5326-4221-B366-21A9B95AAA0D}" presName="Accent11" presStyleCnt="0"/>
      <dgm:spPr/>
    </dgm:pt>
    <dgm:pt modelId="{74EAB269-466E-42C5-8941-5EF4D8973D73}" type="pres">
      <dgm:prSet presAssocID="{C086F281-5326-4221-B366-21A9B95AAA0D}" presName="AccentHold3" presStyleLbl="node1" presStyleIdx="12" presStyleCnt="13"/>
      <dgm:spPr/>
    </dgm:pt>
  </dgm:ptLst>
  <dgm:cxnLst>
    <dgm:cxn modelId="{54264226-D0C4-47FD-A330-9DEE1A5B4B3F}" srcId="{FCD2BB63-1F66-44A4-A155-3395BC163BC8}" destId="{C086F281-5326-4221-B366-21A9B95AAA0D}" srcOrd="1" destOrd="0" parTransId="{39192E22-3392-42B3-A549-E12C9C9BC148}" sibTransId="{B967F6A1-1F49-48E9-B2D8-D67517641ED7}"/>
    <dgm:cxn modelId="{B820C72D-9F12-4452-A36E-88DA92A7B161}" type="presOf" srcId="{CD395C39-B880-4AC8-A125-8F47B0BB5571}" destId="{CA988945-7F9D-4328-A955-12F646B9AFCA}" srcOrd="0" destOrd="0" presId="urn:microsoft.com/office/officeart/2009/3/layout/CircleRelationship"/>
    <dgm:cxn modelId="{31486483-44E5-4A10-BC14-69B88F599369}" type="presOf" srcId="{FCD2BB63-1F66-44A4-A155-3395BC163BC8}" destId="{6390FD32-C923-4E4A-9240-C321D4BAEA11}" srcOrd="0" destOrd="0" presId="urn:microsoft.com/office/officeart/2009/3/layout/CircleRelationship"/>
    <dgm:cxn modelId="{246BD58C-79B4-437C-86A0-E1DE0B30CEE5}" type="presOf" srcId="{19B3EF7F-0EF1-42F2-B178-CAD3BC61B004}" destId="{40BC6DB5-44F7-4386-9994-EF917B17EF74}" srcOrd="0" destOrd="0" presId="urn:microsoft.com/office/officeart/2009/3/layout/CircleRelationship"/>
    <dgm:cxn modelId="{36EAC59A-4EBF-4395-B727-8A1C8ED646DD}" srcId="{FCD2BB63-1F66-44A4-A155-3395BC163BC8}" destId="{19B3EF7F-0EF1-42F2-B178-CAD3BC61B004}" srcOrd="0" destOrd="0" parTransId="{5A71E772-7A61-4FBF-A37E-4146B6D1C465}" sibTransId="{60AA80E3-00D3-4D07-B49C-2194C8451B41}"/>
    <dgm:cxn modelId="{28EC0AC5-BBDF-4434-9F3C-359D960B2F52}" srcId="{CD395C39-B880-4AC8-A125-8F47B0BB5571}" destId="{FCD2BB63-1F66-44A4-A155-3395BC163BC8}" srcOrd="0" destOrd="0" parTransId="{75911DF6-45EE-4FBA-8F87-5BA6EA2BCA39}" sibTransId="{4E947EA9-A629-4CD1-88C9-A755F0E2E7CE}"/>
    <dgm:cxn modelId="{AB87AEE1-A930-44E1-A068-DE6CAEB41F88}" type="presOf" srcId="{C086F281-5326-4221-B366-21A9B95AAA0D}" destId="{16B4D0A2-67AA-49B8-A5A8-5D251911DAEC}" srcOrd="0" destOrd="0" presId="urn:microsoft.com/office/officeart/2009/3/layout/CircleRelationship"/>
    <dgm:cxn modelId="{DEE5260A-A3D1-4F38-A6EF-0264547A0BE4}" type="presParOf" srcId="{CA988945-7F9D-4328-A955-12F646B9AFCA}" destId="{6390FD32-C923-4E4A-9240-C321D4BAEA11}" srcOrd="0" destOrd="0" presId="urn:microsoft.com/office/officeart/2009/3/layout/CircleRelationship"/>
    <dgm:cxn modelId="{C6AE6355-F727-4542-BE96-3EAC206BEA3E}" type="presParOf" srcId="{CA988945-7F9D-4328-A955-12F646B9AFCA}" destId="{0C09C3C7-4B5F-4E3E-A606-C29F6BDD05FD}" srcOrd="1" destOrd="0" presId="urn:microsoft.com/office/officeart/2009/3/layout/CircleRelationship"/>
    <dgm:cxn modelId="{F6EF9E01-325D-4D99-B69A-477274A4BA12}" type="presParOf" srcId="{CA988945-7F9D-4328-A955-12F646B9AFCA}" destId="{F4044F4D-766C-467B-A51E-E5F62C7CA24B}" srcOrd="2" destOrd="0" presId="urn:microsoft.com/office/officeart/2009/3/layout/CircleRelationship"/>
    <dgm:cxn modelId="{45263E99-4563-4C3B-847A-B88A23618315}" type="presParOf" srcId="{CA988945-7F9D-4328-A955-12F646B9AFCA}" destId="{CF8D4B2C-EEB3-4F78-A3AF-78F4864F1010}" srcOrd="3" destOrd="0" presId="urn:microsoft.com/office/officeart/2009/3/layout/CircleRelationship"/>
    <dgm:cxn modelId="{9517C341-8E28-4D98-B2B7-E208732D9C71}" type="presParOf" srcId="{CA988945-7F9D-4328-A955-12F646B9AFCA}" destId="{09C9677F-08D7-4B5E-B2A8-7E4EF223E62B}" srcOrd="4" destOrd="0" presId="urn:microsoft.com/office/officeart/2009/3/layout/CircleRelationship"/>
    <dgm:cxn modelId="{B74ADDD7-DC2C-4527-A63E-B3AA1D691832}" type="presParOf" srcId="{CA988945-7F9D-4328-A955-12F646B9AFCA}" destId="{70AE472B-3BE9-4E60-B1A5-D973734F011A}" srcOrd="5" destOrd="0" presId="urn:microsoft.com/office/officeart/2009/3/layout/CircleRelationship"/>
    <dgm:cxn modelId="{6BADD1CB-3BA2-45DF-B0DA-CB6010510C30}" type="presParOf" srcId="{CA988945-7F9D-4328-A955-12F646B9AFCA}" destId="{3C2EF1E9-DECF-4F90-B0BC-2177E986DC19}" srcOrd="6" destOrd="0" presId="urn:microsoft.com/office/officeart/2009/3/layout/CircleRelationship"/>
    <dgm:cxn modelId="{229B6F5B-CA0E-42F0-8BB6-D15E21AE43DE}" type="presParOf" srcId="{CA988945-7F9D-4328-A955-12F646B9AFCA}" destId="{40BC6DB5-44F7-4386-9994-EF917B17EF74}" srcOrd="7" destOrd="0" presId="urn:microsoft.com/office/officeart/2009/3/layout/CircleRelationship"/>
    <dgm:cxn modelId="{84D0FDBA-45A7-4A97-BE1A-2D20C81C7A8C}" type="presParOf" srcId="{CA988945-7F9D-4328-A955-12F646B9AFCA}" destId="{2BA50874-9297-4EAD-81C4-E4DE2CBC47C3}" srcOrd="8" destOrd="0" presId="urn:microsoft.com/office/officeart/2009/3/layout/CircleRelationship"/>
    <dgm:cxn modelId="{8B82FADD-2E01-425A-8BEC-C23B284B8FF1}" type="presParOf" srcId="{2BA50874-9297-4EAD-81C4-E4DE2CBC47C3}" destId="{ED53399E-58D6-42F4-9F2F-896AD01F0FED}" srcOrd="0" destOrd="0" presId="urn:microsoft.com/office/officeart/2009/3/layout/CircleRelationship"/>
    <dgm:cxn modelId="{8A0179A2-4543-4700-BF44-BEC03535E429}" type="presParOf" srcId="{CA988945-7F9D-4328-A955-12F646B9AFCA}" destId="{09368969-31E8-4456-9E6C-22011CA813F3}" srcOrd="9" destOrd="0" presId="urn:microsoft.com/office/officeart/2009/3/layout/CircleRelationship"/>
    <dgm:cxn modelId="{E13BBF3A-05DF-42A2-9210-86D819A6F75D}" type="presParOf" srcId="{09368969-31E8-4456-9E6C-22011CA813F3}" destId="{2D951BB6-A239-402C-84AB-0E7D21A0060C}" srcOrd="0" destOrd="0" presId="urn:microsoft.com/office/officeart/2009/3/layout/CircleRelationship"/>
    <dgm:cxn modelId="{7A282296-4F97-477A-ADEE-B06D10183347}" type="presParOf" srcId="{CA988945-7F9D-4328-A955-12F646B9AFCA}" destId="{16B4D0A2-67AA-49B8-A5A8-5D251911DAEC}" srcOrd="10" destOrd="0" presId="urn:microsoft.com/office/officeart/2009/3/layout/CircleRelationship"/>
    <dgm:cxn modelId="{B1E22D08-268E-42F9-B27E-F6D10E2C5947}" type="presParOf" srcId="{CA988945-7F9D-4328-A955-12F646B9AFCA}" destId="{5C8A22E1-BA9A-4647-85DE-DAE5A2E86004}" srcOrd="11" destOrd="0" presId="urn:microsoft.com/office/officeart/2009/3/layout/CircleRelationship"/>
    <dgm:cxn modelId="{DFA6F131-98D6-4CD6-8A14-D78B2437E34E}" type="presParOf" srcId="{5C8A22E1-BA9A-4647-85DE-DAE5A2E86004}" destId="{5DAE74E1-D3F4-4C4C-ABB5-E2B4A1B37288}" srcOrd="0" destOrd="0" presId="urn:microsoft.com/office/officeart/2009/3/layout/CircleRelationship"/>
    <dgm:cxn modelId="{CE60CEA3-D1DA-4E73-92BD-78ED75A67408}" type="presParOf" srcId="{CA988945-7F9D-4328-A955-12F646B9AFCA}" destId="{D405D607-6496-4B20-8E03-BC33871206F1}" srcOrd="12" destOrd="0" presId="urn:microsoft.com/office/officeart/2009/3/layout/CircleRelationship"/>
    <dgm:cxn modelId="{4AAA0676-55EF-47B8-BFFC-04796185EF44}" type="presParOf" srcId="{D405D607-6496-4B20-8E03-BC33871206F1}" destId="{0C171D37-2B70-49AD-8124-4AD5D6EC345C}" srcOrd="0" destOrd="0" presId="urn:microsoft.com/office/officeart/2009/3/layout/CircleRelationship"/>
    <dgm:cxn modelId="{36BEF43E-7A0C-43F6-99C2-8D38E5736D0E}" type="presParOf" srcId="{CA988945-7F9D-4328-A955-12F646B9AFCA}" destId="{E5D5D787-E5A4-4683-8B88-D5F0241D6DA9}" srcOrd="13" destOrd="0" presId="urn:microsoft.com/office/officeart/2009/3/layout/CircleRelationship"/>
    <dgm:cxn modelId="{0F3FD21D-C8EF-4FD3-ADD3-ED25378DE0D2}" type="presParOf" srcId="{E5D5D787-E5A4-4683-8B88-D5F0241D6DA9}" destId="{74EAB269-466E-42C5-8941-5EF4D8973D73}" srcOrd="0" destOrd="0" presId="urn:microsoft.com/office/officeart/2009/3/layout/CircleRelationship"/>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670E86-C149-D549-A5A9-2BA46ACE985F}">
      <dsp:nvSpPr>
        <dsp:cNvPr id="0" name=""/>
        <dsp:cNvSpPr/>
      </dsp:nvSpPr>
      <dsp:spPr>
        <a:xfrm>
          <a:off x="-5116967" y="-783865"/>
          <a:ext cx="6093694" cy="6093694"/>
        </a:xfrm>
        <a:prstGeom prst="blockArc">
          <a:avLst>
            <a:gd name="adj1" fmla="val 18900000"/>
            <a:gd name="adj2" fmla="val 2700000"/>
            <a:gd name="adj3" fmla="val 354"/>
          </a:avLst>
        </a:pr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82CFAF-78B6-2645-9D36-81A65D3193FB}">
      <dsp:nvSpPr>
        <dsp:cNvPr id="0" name=""/>
        <dsp:cNvSpPr/>
      </dsp:nvSpPr>
      <dsp:spPr>
        <a:xfrm>
          <a:off x="628203" y="452596"/>
          <a:ext cx="8680722" cy="905192"/>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60960" rIns="60960" bIns="60960" numCol="1" spcCol="1270" anchor="ctr" anchorCtr="0">
          <a:noAutofit/>
        </a:bodyPr>
        <a:lstStyle/>
        <a:p>
          <a:pPr marL="0" lvl="0" indent="0" algn="l" defTabSz="1066800">
            <a:lnSpc>
              <a:spcPct val="90000"/>
            </a:lnSpc>
            <a:spcBef>
              <a:spcPct val="0"/>
            </a:spcBef>
            <a:spcAft>
              <a:spcPct val="35000"/>
            </a:spcAft>
            <a:buNone/>
          </a:pPr>
          <a:r>
            <a:rPr lang="tr-TR" sz="2400" kern="1200" dirty="0">
              <a:latin typeface="Comic Sans MS" panose="030F0702030302020204" pitchFamily="66" charset="0"/>
            </a:rPr>
            <a:t>Tam zamanlı kaynaştırma modeli</a:t>
          </a:r>
        </a:p>
      </dsp:txBody>
      <dsp:txXfrm>
        <a:off x="628203" y="452596"/>
        <a:ext cx="8680722" cy="905192"/>
      </dsp:txXfrm>
    </dsp:sp>
    <dsp:sp modelId="{39DFDF51-D05F-574C-B870-741A0F0F74A7}">
      <dsp:nvSpPr>
        <dsp:cNvPr id="0" name=""/>
        <dsp:cNvSpPr/>
      </dsp:nvSpPr>
      <dsp:spPr>
        <a:xfrm>
          <a:off x="62458" y="339447"/>
          <a:ext cx="1131490" cy="1131490"/>
        </a:xfrm>
        <a:prstGeom prst="ellipse">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B95ECF7-6FAE-2446-B719-8AFBE2CC3FE3}">
      <dsp:nvSpPr>
        <dsp:cNvPr id="0" name=""/>
        <dsp:cNvSpPr/>
      </dsp:nvSpPr>
      <dsp:spPr>
        <a:xfrm>
          <a:off x="957241" y="1810385"/>
          <a:ext cx="8351684" cy="905192"/>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60960" rIns="60960" bIns="60960" numCol="1" spcCol="1270" anchor="ctr" anchorCtr="0">
          <a:noAutofit/>
        </a:bodyPr>
        <a:lstStyle/>
        <a:p>
          <a:pPr marL="0" lvl="0" indent="0" algn="l" defTabSz="1066800">
            <a:lnSpc>
              <a:spcPct val="90000"/>
            </a:lnSpc>
            <a:spcBef>
              <a:spcPct val="0"/>
            </a:spcBef>
            <a:spcAft>
              <a:spcPct val="35000"/>
            </a:spcAft>
            <a:buNone/>
          </a:pPr>
          <a:r>
            <a:rPr lang="tr-TR" sz="2400" kern="1200">
              <a:latin typeface="Comic Sans MS" panose="030F0702030302020204" pitchFamily="66" charset="0"/>
            </a:rPr>
            <a:t>Yarı </a:t>
          </a:r>
          <a:r>
            <a:rPr lang="tr-TR" sz="2400" kern="1200" dirty="0">
              <a:latin typeface="Comic Sans MS" panose="030F0702030302020204" pitchFamily="66" charset="0"/>
            </a:rPr>
            <a:t>zamanlı kaynaştırma modeli</a:t>
          </a:r>
        </a:p>
      </dsp:txBody>
      <dsp:txXfrm>
        <a:off x="957241" y="1810385"/>
        <a:ext cx="8351684" cy="905192"/>
      </dsp:txXfrm>
    </dsp:sp>
    <dsp:sp modelId="{D3B12575-9E00-A540-927D-29A6E1D9FAD1}">
      <dsp:nvSpPr>
        <dsp:cNvPr id="0" name=""/>
        <dsp:cNvSpPr/>
      </dsp:nvSpPr>
      <dsp:spPr>
        <a:xfrm>
          <a:off x="391495" y="1697236"/>
          <a:ext cx="1131490" cy="1131490"/>
        </a:xfrm>
        <a:prstGeom prst="ellipse">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C35446F-755C-494E-A62F-E5D735A1C30A}">
      <dsp:nvSpPr>
        <dsp:cNvPr id="0" name=""/>
        <dsp:cNvSpPr/>
      </dsp:nvSpPr>
      <dsp:spPr>
        <a:xfrm>
          <a:off x="628203" y="3168174"/>
          <a:ext cx="8680722" cy="905192"/>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60960" rIns="60960" bIns="60960" numCol="1" spcCol="1270" anchor="ctr" anchorCtr="0">
          <a:noAutofit/>
        </a:bodyPr>
        <a:lstStyle/>
        <a:p>
          <a:pPr marL="0" lvl="0" indent="0" algn="l" defTabSz="1066800">
            <a:lnSpc>
              <a:spcPct val="90000"/>
            </a:lnSpc>
            <a:spcBef>
              <a:spcPct val="0"/>
            </a:spcBef>
            <a:spcAft>
              <a:spcPct val="35000"/>
            </a:spcAft>
            <a:buNone/>
          </a:pPr>
          <a:r>
            <a:rPr lang="tr-TR" sz="2400" kern="1200" dirty="0">
              <a:latin typeface="Comic Sans MS" panose="030F0702030302020204" pitchFamily="66" charset="0"/>
            </a:rPr>
            <a:t>Tersine karşılaştırma modeli</a:t>
          </a:r>
        </a:p>
      </dsp:txBody>
      <dsp:txXfrm>
        <a:off x="628203" y="3168174"/>
        <a:ext cx="8680722" cy="905192"/>
      </dsp:txXfrm>
    </dsp:sp>
    <dsp:sp modelId="{1EC472CB-3E09-FB4F-AB52-6950F5857C1B}">
      <dsp:nvSpPr>
        <dsp:cNvPr id="0" name=""/>
        <dsp:cNvSpPr/>
      </dsp:nvSpPr>
      <dsp:spPr>
        <a:xfrm>
          <a:off x="62458" y="3055025"/>
          <a:ext cx="1131490" cy="1131490"/>
        </a:xfrm>
        <a:prstGeom prst="ellipse">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A9EDA9-8760-4C43-9155-90FF9574183E}">
      <dsp:nvSpPr>
        <dsp:cNvPr id="0" name=""/>
        <dsp:cNvSpPr/>
      </dsp:nvSpPr>
      <dsp:spPr>
        <a:xfrm>
          <a:off x="-5116967" y="-783865"/>
          <a:ext cx="6093694" cy="6093694"/>
        </a:xfrm>
        <a:prstGeom prst="blockArc">
          <a:avLst>
            <a:gd name="adj1" fmla="val 18900000"/>
            <a:gd name="adj2" fmla="val 2700000"/>
            <a:gd name="adj3" fmla="val 354"/>
          </a:avLst>
        </a:pr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2D0EA53-B5AC-6148-8A47-C91109C91D5A}">
      <dsp:nvSpPr>
        <dsp:cNvPr id="0" name=""/>
        <dsp:cNvSpPr/>
      </dsp:nvSpPr>
      <dsp:spPr>
        <a:xfrm>
          <a:off x="628203" y="452596"/>
          <a:ext cx="9836298" cy="905192"/>
        </a:xfrm>
        <a:prstGeom prst="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8497" tIns="83820" rIns="83820" bIns="83820" numCol="1" spcCol="1270" anchor="ctr" anchorCtr="0">
          <a:noAutofit/>
        </a:bodyPr>
        <a:lstStyle/>
        <a:p>
          <a:pPr marL="0" lvl="0" indent="0" algn="l" defTabSz="1466850">
            <a:lnSpc>
              <a:spcPct val="90000"/>
            </a:lnSpc>
            <a:spcBef>
              <a:spcPct val="0"/>
            </a:spcBef>
            <a:spcAft>
              <a:spcPct val="35000"/>
            </a:spcAft>
            <a:buNone/>
          </a:pPr>
          <a:r>
            <a:rPr lang="tr-TR" sz="3300" b="1" kern="1200" dirty="0">
              <a:latin typeface="Comic Sans MS" panose="030F0702030302020204" pitchFamily="66" charset="0"/>
            </a:rPr>
            <a:t>Ailelerden Kaynaklanan Sorunlar</a:t>
          </a:r>
        </a:p>
      </dsp:txBody>
      <dsp:txXfrm>
        <a:off x="628203" y="452596"/>
        <a:ext cx="9836298" cy="905192"/>
      </dsp:txXfrm>
    </dsp:sp>
    <dsp:sp modelId="{52199A99-512A-6342-BBA0-CE271A9A8553}">
      <dsp:nvSpPr>
        <dsp:cNvPr id="0" name=""/>
        <dsp:cNvSpPr/>
      </dsp:nvSpPr>
      <dsp:spPr>
        <a:xfrm>
          <a:off x="62458" y="339447"/>
          <a:ext cx="1131490" cy="113149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5">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4FA37B42-48D1-5C48-B843-3DA26550EC1D}">
      <dsp:nvSpPr>
        <dsp:cNvPr id="0" name=""/>
        <dsp:cNvSpPr/>
      </dsp:nvSpPr>
      <dsp:spPr>
        <a:xfrm>
          <a:off x="957241" y="1810385"/>
          <a:ext cx="9507260" cy="905192"/>
        </a:xfrm>
        <a:prstGeom prst="rect">
          <a:avLst/>
        </a:prstGeom>
        <a:gradFill rotWithShape="0">
          <a:gsLst>
            <a:gs pos="0">
              <a:schemeClr val="accent5">
                <a:hueOff val="-4966938"/>
                <a:satOff val="19906"/>
                <a:lumOff val="4314"/>
                <a:alphaOff val="0"/>
                <a:tint val="50000"/>
                <a:satMod val="300000"/>
              </a:schemeClr>
            </a:gs>
            <a:gs pos="35000">
              <a:schemeClr val="accent5">
                <a:hueOff val="-4966938"/>
                <a:satOff val="19906"/>
                <a:lumOff val="4314"/>
                <a:alphaOff val="0"/>
                <a:tint val="37000"/>
                <a:satMod val="300000"/>
              </a:schemeClr>
            </a:gs>
            <a:gs pos="100000">
              <a:schemeClr val="accent5">
                <a:hueOff val="-4966938"/>
                <a:satOff val="19906"/>
                <a:lumOff val="4314"/>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8497" tIns="83820" rIns="83820" bIns="83820" numCol="1" spcCol="1270" anchor="ctr" anchorCtr="0">
          <a:noAutofit/>
        </a:bodyPr>
        <a:lstStyle/>
        <a:p>
          <a:pPr marL="0" lvl="0" indent="0" algn="l" defTabSz="1466850">
            <a:lnSpc>
              <a:spcPct val="90000"/>
            </a:lnSpc>
            <a:spcBef>
              <a:spcPct val="0"/>
            </a:spcBef>
            <a:spcAft>
              <a:spcPct val="35000"/>
            </a:spcAft>
            <a:buNone/>
          </a:pPr>
          <a:r>
            <a:rPr lang="tr-TR" sz="3300" b="1" kern="1200">
              <a:latin typeface="Comic Sans MS" panose="030F0702030302020204" pitchFamily="66" charset="0"/>
            </a:rPr>
            <a:t>Okul ve Öğretmenden Kaynaklanan Sorunlar</a:t>
          </a:r>
          <a:endParaRPr lang="tr-TR" sz="3300" kern="1200">
            <a:latin typeface="Comic Sans MS" panose="030F0702030302020204" pitchFamily="66" charset="0"/>
          </a:endParaRPr>
        </a:p>
      </dsp:txBody>
      <dsp:txXfrm>
        <a:off x="957241" y="1810385"/>
        <a:ext cx="9507260" cy="905192"/>
      </dsp:txXfrm>
    </dsp:sp>
    <dsp:sp modelId="{2910C70D-9314-6144-AA72-61C61B478B39}">
      <dsp:nvSpPr>
        <dsp:cNvPr id="0" name=""/>
        <dsp:cNvSpPr/>
      </dsp:nvSpPr>
      <dsp:spPr>
        <a:xfrm>
          <a:off x="391495" y="1697236"/>
          <a:ext cx="1131490" cy="113149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5">
              <a:hueOff val="-4966938"/>
              <a:satOff val="19906"/>
              <a:lumOff val="4314"/>
              <a:alphaOff val="0"/>
            </a:schemeClr>
          </a:solidFill>
          <a:prstDash val="solid"/>
        </a:ln>
        <a:effectLst/>
      </dsp:spPr>
      <dsp:style>
        <a:lnRef idx="1">
          <a:scrgbClr r="0" g="0" b="0"/>
        </a:lnRef>
        <a:fillRef idx="2">
          <a:scrgbClr r="0" g="0" b="0"/>
        </a:fillRef>
        <a:effectRef idx="0">
          <a:scrgbClr r="0" g="0" b="0"/>
        </a:effectRef>
        <a:fontRef idx="minor"/>
      </dsp:style>
    </dsp:sp>
    <dsp:sp modelId="{26935FD3-9D97-8C42-96F1-2F16CB58B30B}">
      <dsp:nvSpPr>
        <dsp:cNvPr id="0" name=""/>
        <dsp:cNvSpPr/>
      </dsp:nvSpPr>
      <dsp:spPr>
        <a:xfrm>
          <a:off x="628203" y="3168174"/>
          <a:ext cx="9836298" cy="905192"/>
        </a:xfrm>
        <a:prstGeom prst="rect">
          <a:avLst/>
        </a:prstGeom>
        <a:gradFill rotWithShape="0">
          <a:gsLst>
            <a:gs pos="0">
              <a:schemeClr val="accent5">
                <a:hueOff val="-9933876"/>
                <a:satOff val="39811"/>
                <a:lumOff val="8628"/>
                <a:alphaOff val="0"/>
                <a:tint val="50000"/>
                <a:satMod val="300000"/>
              </a:schemeClr>
            </a:gs>
            <a:gs pos="35000">
              <a:schemeClr val="accent5">
                <a:hueOff val="-9933876"/>
                <a:satOff val="39811"/>
                <a:lumOff val="8628"/>
                <a:alphaOff val="0"/>
                <a:tint val="37000"/>
                <a:satMod val="300000"/>
              </a:schemeClr>
            </a:gs>
            <a:gs pos="100000">
              <a:schemeClr val="accent5">
                <a:hueOff val="-9933876"/>
                <a:satOff val="39811"/>
                <a:lumOff val="862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8497" tIns="83820" rIns="83820" bIns="83820" numCol="1" spcCol="1270" anchor="ctr" anchorCtr="0">
          <a:noAutofit/>
        </a:bodyPr>
        <a:lstStyle/>
        <a:p>
          <a:pPr marL="0" lvl="0" indent="0" algn="l" defTabSz="1466850">
            <a:lnSpc>
              <a:spcPct val="90000"/>
            </a:lnSpc>
            <a:spcBef>
              <a:spcPct val="0"/>
            </a:spcBef>
            <a:spcAft>
              <a:spcPct val="35000"/>
            </a:spcAft>
            <a:buNone/>
          </a:pPr>
          <a:r>
            <a:rPr lang="tr-TR" sz="3300" b="1" kern="1200">
              <a:latin typeface="Comic Sans MS" panose="030F0702030302020204" pitchFamily="66" charset="0"/>
            </a:rPr>
            <a:t>Eğitimden Kaynaklanan Sorunlar</a:t>
          </a:r>
          <a:endParaRPr lang="tr-TR" sz="3300" kern="1200">
            <a:latin typeface="Comic Sans MS" panose="030F0702030302020204" pitchFamily="66" charset="0"/>
          </a:endParaRPr>
        </a:p>
      </dsp:txBody>
      <dsp:txXfrm>
        <a:off x="628203" y="3168174"/>
        <a:ext cx="9836298" cy="905192"/>
      </dsp:txXfrm>
    </dsp:sp>
    <dsp:sp modelId="{CE650C5D-BC1B-4A4A-848C-A6A131E04928}">
      <dsp:nvSpPr>
        <dsp:cNvPr id="0" name=""/>
        <dsp:cNvSpPr/>
      </dsp:nvSpPr>
      <dsp:spPr>
        <a:xfrm>
          <a:off x="62458" y="3055025"/>
          <a:ext cx="1131490" cy="1131490"/>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5">
              <a:hueOff val="-9933876"/>
              <a:satOff val="39811"/>
              <a:lumOff val="8628"/>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63C5B1-6F48-7146-BA73-5BA5F7CCD80F}">
      <dsp:nvSpPr>
        <dsp:cNvPr id="0" name=""/>
        <dsp:cNvSpPr/>
      </dsp:nvSpPr>
      <dsp:spPr>
        <a:xfrm>
          <a:off x="-5116992" y="-783865"/>
          <a:ext cx="6093694" cy="6093694"/>
        </a:xfrm>
        <a:prstGeom prst="blockArc">
          <a:avLst>
            <a:gd name="adj1" fmla="val 18900000"/>
            <a:gd name="adj2" fmla="val 2700000"/>
            <a:gd name="adj3" fmla="val 354"/>
          </a:avLst>
        </a:pr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A4D687-88D5-5C43-BD6B-ABAEF5ED9CA9}">
      <dsp:nvSpPr>
        <dsp:cNvPr id="0" name=""/>
        <dsp:cNvSpPr/>
      </dsp:nvSpPr>
      <dsp:spPr>
        <a:xfrm>
          <a:off x="511409" y="347956"/>
          <a:ext cx="8499115" cy="696274"/>
        </a:xfrm>
        <a:prstGeom prst="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668" tIns="81280" rIns="81280" bIns="81280" numCol="1" spcCol="1270" anchor="ctr" anchorCtr="0">
          <a:noAutofit/>
        </a:bodyPr>
        <a:lstStyle/>
        <a:p>
          <a:pPr marL="0" lvl="0" indent="0" algn="l" defTabSz="1422400">
            <a:lnSpc>
              <a:spcPct val="90000"/>
            </a:lnSpc>
            <a:spcBef>
              <a:spcPct val="0"/>
            </a:spcBef>
            <a:spcAft>
              <a:spcPct val="35000"/>
            </a:spcAft>
            <a:buNone/>
          </a:pPr>
          <a:r>
            <a:rPr lang="tr-TR" sz="3200" kern="1200" dirty="0">
              <a:latin typeface="Comic Sans MS" panose="030F0702030302020204" pitchFamily="66" charset="0"/>
            </a:rPr>
            <a:t>Olumsuz düşünce </a:t>
          </a:r>
        </a:p>
      </dsp:txBody>
      <dsp:txXfrm>
        <a:off x="511409" y="347956"/>
        <a:ext cx="8499115" cy="696274"/>
      </dsp:txXfrm>
    </dsp:sp>
    <dsp:sp modelId="{CED21434-0E8E-314D-ACA8-25E515576051}">
      <dsp:nvSpPr>
        <dsp:cNvPr id="0" name=""/>
        <dsp:cNvSpPr/>
      </dsp:nvSpPr>
      <dsp:spPr>
        <a:xfrm>
          <a:off x="76237" y="260921"/>
          <a:ext cx="870342" cy="870342"/>
        </a:xfrm>
        <a:prstGeom prst="ellipse">
          <a:avLst/>
        </a:prstGeom>
        <a:solidFill>
          <a:schemeClr val="lt1">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67A77F3-BDF5-394C-8BFB-BCD03C7D0508}">
      <dsp:nvSpPr>
        <dsp:cNvPr id="0" name=""/>
        <dsp:cNvSpPr/>
      </dsp:nvSpPr>
      <dsp:spPr>
        <a:xfrm>
          <a:off x="910599" y="1392548"/>
          <a:ext cx="8099925" cy="696274"/>
        </a:xfrm>
        <a:prstGeom prst="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668" tIns="81280" rIns="81280" bIns="81280" numCol="1" spcCol="1270" anchor="ctr" anchorCtr="0">
          <a:noAutofit/>
        </a:bodyPr>
        <a:lstStyle/>
        <a:p>
          <a:pPr marL="0" lvl="0" indent="0" algn="l" defTabSz="1422400">
            <a:lnSpc>
              <a:spcPct val="90000"/>
            </a:lnSpc>
            <a:spcBef>
              <a:spcPct val="0"/>
            </a:spcBef>
            <a:spcAft>
              <a:spcPct val="35000"/>
            </a:spcAft>
            <a:buNone/>
          </a:pPr>
          <a:r>
            <a:rPr lang="tr-TR" sz="3200" kern="1200" dirty="0">
              <a:latin typeface="Comic Sans MS" panose="030F0702030302020204" pitchFamily="66" charset="0"/>
            </a:rPr>
            <a:t>Olumsuz tutumlar </a:t>
          </a:r>
        </a:p>
      </dsp:txBody>
      <dsp:txXfrm>
        <a:off x="910599" y="1392548"/>
        <a:ext cx="8099925" cy="696274"/>
      </dsp:txXfrm>
    </dsp:sp>
    <dsp:sp modelId="{37291D63-BF3E-5F46-B1BB-816BBB01129C}">
      <dsp:nvSpPr>
        <dsp:cNvPr id="0" name=""/>
        <dsp:cNvSpPr/>
      </dsp:nvSpPr>
      <dsp:spPr>
        <a:xfrm>
          <a:off x="475427" y="1305514"/>
          <a:ext cx="870342" cy="870342"/>
        </a:xfrm>
        <a:prstGeom prst="ellipse">
          <a:avLst/>
        </a:prstGeom>
        <a:solidFill>
          <a:schemeClr val="lt1">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CB78D98-E4BC-B34B-A5EE-59524B370BF3}">
      <dsp:nvSpPr>
        <dsp:cNvPr id="0" name=""/>
        <dsp:cNvSpPr/>
      </dsp:nvSpPr>
      <dsp:spPr>
        <a:xfrm>
          <a:off x="910599" y="2437140"/>
          <a:ext cx="8099925" cy="696274"/>
        </a:xfrm>
        <a:prstGeom prst="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668" tIns="81280" rIns="81280" bIns="81280" numCol="1" spcCol="1270" anchor="ctr" anchorCtr="0">
          <a:noAutofit/>
        </a:bodyPr>
        <a:lstStyle/>
        <a:p>
          <a:pPr marL="0" lvl="0" indent="0" algn="l" defTabSz="1422400">
            <a:lnSpc>
              <a:spcPct val="90000"/>
            </a:lnSpc>
            <a:spcBef>
              <a:spcPct val="0"/>
            </a:spcBef>
            <a:spcAft>
              <a:spcPct val="35000"/>
            </a:spcAft>
            <a:buNone/>
          </a:pPr>
          <a:r>
            <a:rPr lang="tr-TR" sz="3200" kern="1200" dirty="0">
              <a:latin typeface="Comic Sans MS" panose="030F0702030302020204" pitchFamily="66" charset="0"/>
            </a:rPr>
            <a:t>Ön yargılar </a:t>
          </a:r>
        </a:p>
      </dsp:txBody>
      <dsp:txXfrm>
        <a:off x="910599" y="2437140"/>
        <a:ext cx="8099925" cy="696274"/>
      </dsp:txXfrm>
    </dsp:sp>
    <dsp:sp modelId="{9AD5821C-A7A9-2248-B6B0-B52776EB73FC}">
      <dsp:nvSpPr>
        <dsp:cNvPr id="0" name=""/>
        <dsp:cNvSpPr/>
      </dsp:nvSpPr>
      <dsp:spPr>
        <a:xfrm>
          <a:off x="475427" y="2350106"/>
          <a:ext cx="870342" cy="870342"/>
        </a:xfrm>
        <a:prstGeom prst="ellipse">
          <a:avLst/>
        </a:prstGeom>
        <a:solidFill>
          <a:schemeClr val="lt1">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574F544-C1E4-1243-8A26-370F9A492EAF}">
      <dsp:nvSpPr>
        <dsp:cNvPr id="0" name=""/>
        <dsp:cNvSpPr/>
      </dsp:nvSpPr>
      <dsp:spPr>
        <a:xfrm>
          <a:off x="511409" y="3481732"/>
          <a:ext cx="8499115" cy="696274"/>
        </a:xfrm>
        <a:prstGeom prst="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668" tIns="81280" rIns="81280" bIns="81280" numCol="1" spcCol="1270" anchor="ctr" anchorCtr="0">
          <a:noAutofit/>
        </a:bodyPr>
        <a:lstStyle/>
        <a:p>
          <a:pPr marL="0" lvl="0" indent="0" algn="l" defTabSz="1422400">
            <a:lnSpc>
              <a:spcPct val="90000"/>
            </a:lnSpc>
            <a:spcBef>
              <a:spcPct val="0"/>
            </a:spcBef>
            <a:spcAft>
              <a:spcPct val="35000"/>
            </a:spcAft>
            <a:buNone/>
          </a:pPr>
          <a:r>
            <a:rPr lang="tr-TR" sz="3200" kern="1200" dirty="0">
              <a:latin typeface="Comic Sans MS" panose="030F0702030302020204" pitchFamily="66" charset="0"/>
            </a:rPr>
            <a:t>Sınıf yönetiminde zorlanmaları </a:t>
          </a:r>
        </a:p>
      </dsp:txBody>
      <dsp:txXfrm>
        <a:off x="511409" y="3481732"/>
        <a:ext cx="8499115" cy="696274"/>
      </dsp:txXfrm>
    </dsp:sp>
    <dsp:sp modelId="{0346AA96-8EC0-E84B-8748-43BFDB68B55F}">
      <dsp:nvSpPr>
        <dsp:cNvPr id="0" name=""/>
        <dsp:cNvSpPr/>
      </dsp:nvSpPr>
      <dsp:spPr>
        <a:xfrm>
          <a:off x="76237" y="3394698"/>
          <a:ext cx="870342" cy="870342"/>
        </a:xfrm>
        <a:prstGeom prst="ellipse">
          <a:avLst/>
        </a:prstGeom>
        <a:solidFill>
          <a:schemeClr val="lt1">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E32F9E-72FD-4B4B-B70E-10D0499ABBB4}">
      <dsp:nvSpPr>
        <dsp:cNvPr id="0" name=""/>
        <dsp:cNvSpPr/>
      </dsp:nvSpPr>
      <dsp:spPr>
        <a:xfrm>
          <a:off x="-5116992" y="-783865"/>
          <a:ext cx="6093694" cy="6093694"/>
        </a:xfrm>
        <a:prstGeom prst="blockArc">
          <a:avLst>
            <a:gd name="adj1" fmla="val 18900000"/>
            <a:gd name="adj2" fmla="val 2700000"/>
            <a:gd name="adj3" fmla="val 354"/>
          </a:avLst>
        </a:pr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AF04983-D797-4442-989F-C5E1F7C6EC20}">
      <dsp:nvSpPr>
        <dsp:cNvPr id="0" name=""/>
        <dsp:cNvSpPr/>
      </dsp:nvSpPr>
      <dsp:spPr>
        <a:xfrm>
          <a:off x="511409" y="347956"/>
          <a:ext cx="10803371" cy="696274"/>
        </a:xfrm>
        <a:prstGeom prst="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668" tIns="71120" rIns="71120" bIns="71120" numCol="1" spcCol="1270" anchor="ctr" anchorCtr="0">
          <a:noAutofit/>
        </a:bodyPr>
        <a:lstStyle/>
        <a:p>
          <a:pPr marL="0" lvl="0" indent="0" algn="just" defTabSz="1244600">
            <a:lnSpc>
              <a:spcPct val="90000"/>
            </a:lnSpc>
            <a:spcBef>
              <a:spcPct val="0"/>
            </a:spcBef>
            <a:spcAft>
              <a:spcPct val="35000"/>
            </a:spcAft>
            <a:buNone/>
          </a:pPr>
          <a:r>
            <a:rPr lang="tr-TR" sz="2800" kern="1200" dirty="0">
              <a:latin typeface="Comic Sans MS" panose="030F0702030302020204" pitchFamily="66" charset="0"/>
            </a:rPr>
            <a:t>Özel eğitim konusunda yeterli bilgiye sahip olmamaları</a:t>
          </a:r>
        </a:p>
      </dsp:txBody>
      <dsp:txXfrm>
        <a:off x="511409" y="347956"/>
        <a:ext cx="10803371" cy="696274"/>
      </dsp:txXfrm>
    </dsp:sp>
    <dsp:sp modelId="{2644AF74-1647-664C-A7C9-268198F2AE4A}">
      <dsp:nvSpPr>
        <dsp:cNvPr id="0" name=""/>
        <dsp:cNvSpPr/>
      </dsp:nvSpPr>
      <dsp:spPr>
        <a:xfrm>
          <a:off x="76237" y="260921"/>
          <a:ext cx="870342" cy="870342"/>
        </a:xfrm>
        <a:prstGeom prst="ellipse">
          <a:avLst/>
        </a:prstGeom>
        <a:solidFill>
          <a:schemeClr val="lt1">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95765E6-D258-594D-9A88-2182169F2B6E}">
      <dsp:nvSpPr>
        <dsp:cNvPr id="0" name=""/>
        <dsp:cNvSpPr/>
      </dsp:nvSpPr>
      <dsp:spPr>
        <a:xfrm>
          <a:off x="910599" y="1392548"/>
          <a:ext cx="10404181" cy="696274"/>
        </a:xfrm>
        <a:prstGeom prst="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668" tIns="71120" rIns="71120" bIns="71120" numCol="1" spcCol="1270" anchor="ctr" anchorCtr="0">
          <a:noAutofit/>
        </a:bodyPr>
        <a:lstStyle/>
        <a:p>
          <a:pPr marL="0" lvl="0" indent="0" algn="just" defTabSz="1244600">
            <a:lnSpc>
              <a:spcPct val="90000"/>
            </a:lnSpc>
            <a:spcBef>
              <a:spcPct val="0"/>
            </a:spcBef>
            <a:spcAft>
              <a:spcPct val="35000"/>
            </a:spcAft>
            <a:buNone/>
          </a:pPr>
          <a:r>
            <a:rPr lang="tr-TR" sz="2800" kern="1200" dirty="0">
              <a:latin typeface="Comic Sans MS" panose="030F0702030302020204" pitchFamily="66" charset="0"/>
            </a:rPr>
            <a:t>Davranış problemleri ile mücadelede yetersiz kalmaları </a:t>
          </a:r>
        </a:p>
      </dsp:txBody>
      <dsp:txXfrm>
        <a:off x="910599" y="1392548"/>
        <a:ext cx="10404181" cy="696274"/>
      </dsp:txXfrm>
    </dsp:sp>
    <dsp:sp modelId="{4DB30886-B272-9345-83CA-9F7523958124}">
      <dsp:nvSpPr>
        <dsp:cNvPr id="0" name=""/>
        <dsp:cNvSpPr/>
      </dsp:nvSpPr>
      <dsp:spPr>
        <a:xfrm>
          <a:off x="475427" y="1305514"/>
          <a:ext cx="870342" cy="870342"/>
        </a:xfrm>
        <a:prstGeom prst="ellipse">
          <a:avLst/>
        </a:prstGeom>
        <a:solidFill>
          <a:schemeClr val="lt1">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788A1BD-3D16-C042-8C8E-CE6B21520698}">
      <dsp:nvSpPr>
        <dsp:cNvPr id="0" name=""/>
        <dsp:cNvSpPr/>
      </dsp:nvSpPr>
      <dsp:spPr>
        <a:xfrm>
          <a:off x="910599" y="2437140"/>
          <a:ext cx="10404181" cy="696274"/>
        </a:xfrm>
        <a:prstGeom prst="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668" tIns="71120" rIns="71120" bIns="71120" numCol="1" spcCol="1270" anchor="ctr" anchorCtr="0">
          <a:noAutofit/>
        </a:bodyPr>
        <a:lstStyle/>
        <a:p>
          <a:pPr marL="0" lvl="0" indent="0" algn="just" defTabSz="1244600">
            <a:lnSpc>
              <a:spcPct val="90000"/>
            </a:lnSpc>
            <a:spcBef>
              <a:spcPct val="0"/>
            </a:spcBef>
            <a:spcAft>
              <a:spcPct val="35000"/>
            </a:spcAft>
            <a:buNone/>
          </a:pPr>
          <a:r>
            <a:rPr lang="tr-TR" sz="2800" kern="1200" dirty="0">
              <a:latin typeface="Comic Sans MS" panose="030F0702030302020204" pitchFamily="66" charset="0"/>
            </a:rPr>
            <a:t>Kaynaştırma uygulamalarını yürütürken destek alamamaları</a:t>
          </a:r>
        </a:p>
      </dsp:txBody>
      <dsp:txXfrm>
        <a:off x="910599" y="2437140"/>
        <a:ext cx="10404181" cy="696274"/>
      </dsp:txXfrm>
    </dsp:sp>
    <dsp:sp modelId="{F4B2AF30-DA3B-9B4D-A214-BB57AD4786EF}">
      <dsp:nvSpPr>
        <dsp:cNvPr id="0" name=""/>
        <dsp:cNvSpPr/>
      </dsp:nvSpPr>
      <dsp:spPr>
        <a:xfrm>
          <a:off x="475427" y="2350106"/>
          <a:ext cx="870342" cy="870342"/>
        </a:xfrm>
        <a:prstGeom prst="ellipse">
          <a:avLst/>
        </a:prstGeom>
        <a:solidFill>
          <a:schemeClr val="lt1">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2664752-6146-B64D-A668-B71915CC4F83}">
      <dsp:nvSpPr>
        <dsp:cNvPr id="0" name=""/>
        <dsp:cNvSpPr/>
      </dsp:nvSpPr>
      <dsp:spPr>
        <a:xfrm>
          <a:off x="511409" y="3481732"/>
          <a:ext cx="10803371" cy="696274"/>
        </a:xfrm>
        <a:prstGeom prst="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668" tIns="71120" rIns="71120" bIns="71120" numCol="1" spcCol="1270" anchor="ctr" anchorCtr="0">
          <a:noAutofit/>
        </a:bodyPr>
        <a:lstStyle/>
        <a:p>
          <a:pPr marL="0" lvl="0" indent="0" algn="just" defTabSz="1244600">
            <a:lnSpc>
              <a:spcPct val="90000"/>
            </a:lnSpc>
            <a:spcBef>
              <a:spcPct val="0"/>
            </a:spcBef>
            <a:spcAft>
              <a:spcPct val="35000"/>
            </a:spcAft>
            <a:buNone/>
          </a:pPr>
          <a:r>
            <a:rPr lang="tr-TR" sz="2800" kern="1200">
              <a:latin typeface="Comic Sans MS" panose="030F0702030302020204" pitchFamily="66" charset="0"/>
            </a:rPr>
            <a:t>Okulun fiziksel olanaklarının yetersiz olması</a:t>
          </a:r>
          <a:endParaRPr lang="tr-TR" sz="2800" kern="1200" dirty="0">
            <a:latin typeface="Comic Sans MS" panose="030F0702030302020204" pitchFamily="66" charset="0"/>
          </a:endParaRPr>
        </a:p>
      </dsp:txBody>
      <dsp:txXfrm>
        <a:off x="511409" y="3481732"/>
        <a:ext cx="10803371" cy="696274"/>
      </dsp:txXfrm>
    </dsp:sp>
    <dsp:sp modelId="{85E413C5-1D9F-264B-A031-7D22E026B56E}">
      <dsp:nvSpPr>
        <dsp:cNvPr id="0" name=""/>
        <dsp:cNvSpPr/>
      </dsp:nvSpPr>
      <dsp:spPr>
        <a:xfrm>
          <a:off x="76237" y="3394698"/>
          <a:ext cx="870342" cy="870342"/>
        </a:xfrm>
        <a:prstGeom prst="ellipse">
          <a:avLst/>
        </a:prstGeom>
        <a:solidFill>
          <a:schemeClr val="lt1">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63C5B1-6F48-7146-BA73-5BA5F7CCD80F}">
      <dsp:nvSpPr>
        <dsp:cNvPr id="0" name=""/>
        <dsp:cNvSpPr/>
      </dsp:nvSpPr>
      <dsp:spPr>
        <a:xfrm>
          <a:off x="-5116967" y="-783865"/>
          <a:ext cx="6093694" cy="6093694"/>
        </a:xfrm>
        <a:prstGeom prst="blockArc">
          <a:avLst>
            <a:gd name="adj1" fmla="val 18900000"/>
            <a:gd name="adj2" fmla="val 2700000"/>
            <a:gd name="adj3" fmla="val 354"/>
          </a:avLst>
        </a:pr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A4D687-88D5-5C43-BD6B-ABAEF5ED9CA9}">
      <dsp:nvSpPr>
        <dsp:cNvPr id="0" name=""/>
        <dsp:cNvSpPr/>
      </dsp:nvSpPr>
      <dsp:spPr>
        <a:xfrm>
          <a:off x="628203" y="452596"/>
          <a:ext cx="10282138" cy="905192"/>
        </a:xfrm>
        <a:prstGeom prst="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71120" rIns="71120" bIns="71120" numCol="1" spcCol="1270" anchor="ctr" anchorCtr="0">
          <a:noAutofit/>
        </a:bodyPr>
        <a:lstStyle/>
        <a:p>
          <a:pPr marL="0" lvl="0" indent="0" algn="l" defTabSz="1244600">
            <a:lnSpc>
              <a:spcPct val="90000"/>
            </a:lnSpc>
            <a:spcBef>
              <a:spcPct val="0"/>
            </a:spcBef>
            <a:spcAft>
              <a:spcPct val="35000"/>
            </a:spcAft>
            <a:buNone/>
          </a:pPr>
          <a:r>
            <a:rPr lang="tr-TR" sz="2800" kern="1200" dirty="0">
              <a:latin typeface="Comic Sans MS" panose="030F0702030302020204" pitchFamily="66" charset="0"/>
            </a:rPr>
            <a:t>Türkiye’de kapsayıcı eğitime yönelik normatif bir değerin olmaması</a:t>
          </a:r>
        </a:p>
      </dsp:txBody>
      <dsp:txXfrm>
        <a:off x="628203" y="452596"/>
        <a:ext cx="10282138" cy="905192"/>
      </dsp:txXfrm>
    </dsp:sp>
    <dsp:sp modelId="{CED21434-0E8E-314D-ACA8-25E515576051}">
      <dsp:nvSpPr>
        <dsp:cNvPr id="0" name=""/>
        <dsp:cNvSpPr/>
      </dsp:nvSpPr>
      <dsp:spPr>
        <a:xfrm>
          <a:off x="62458" y="339447"/>
          <a:ext cx="1131490" cy="1131490"/>
        </a:xfrm>
        <a:prstGeom prst="ellipse">
          <a:avLst/>
        </a:prstGeom>
        <a:solidFill>
          <a:schemeClr val="lt1">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E097522-6BC7-924C-8100-56CB2868B41B}">
      <dsp:nvSpPr>
        <dsp:cNvPr id="0" name=""/>
        <dsp:cNvSpPr/>
      </dsp:nvSpPr>
      <dsp:spPr>
        <a:xfrm>
          <a:off x="957241" y="1810385"/>
          <a:ext cx="9953100" cy="905192"/>
        </a:xfrm>
        <a:prstGeom prst="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71120" rIns="71120" bIns="71120" numCol="1" spcCol="1270" anchor="ctr" anchorCtr="0">
          <a:noAutofit/>
        </a:bodyPr>
        <a:lstStyle/>
        <a:p>
          <a:pPr marL="0" lvl="0" indent="0" algn="l" defTabSz="1244600">
            <a:lnSpc>
              <a:spcPct val="90000"/>
            </a:lnSpc>
            <a:spcBef>
              <a:spcPct val="0"/>
            </a:spcBef>
            <a:spcAft>
              <a:spcPct val="35000"/>
            </a:spcAft>
            <a:buNone/>
          </a:pPr>
          <a:r>
            <a:rPr lang="tr-TR" sz="2800" kern="1200" dirty="0">
              <a:latin typeface="Comic Sans MS" panose="030F0702030302020204" pitchFamily="66" charset="0"/>
            </a:rPr>
            <a:t>Özel eğitim uzmanlarıyla yeterli iletişime girememeleri </a:t>
          </a:r>
        </a:p>
      </dsp:txBody>
      <dsp:txXfrm>
        <a:off x="957241" y="1810385"/>
        <a:ext cx="9953100" cy="905192"/>
      </dsp:txXfrm>
    </dsp:sp>
    <dsp:sp modelId="{C3280108-B3E9-804D-AF16-74A1E05BBFF2}">
      <dsp:nvSpPr>
        <dsp:cNvPr id="0" name=""/>
        <dsp:cNvSpPr/>
      </dsp:nvSpPr>
      <dsp:spPr>
        <a:xfrm>
          <a:off x="391495" y="1697236"/>
          <a:ext cx="1131490" cy="1131490"/>
        </a:xfrm>
        <a:prstGeom prst="ellipse">
          <a:avLst/>
        </a:prstGeom>
        <a:solidFill>
          <a:schemeClr val="lt1">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883BD88-19C2-494C-B007-FF394429FF39}">
      <dsp:nvSpPr>
        <dsp:cNvPr id="0" name=""/>
        <dsp:cNvSpPr/>
      </dsp:nvSpPr>
      <dsp:spPr>
        <a:xfrm>
          <a:off x="628203" y="3168174"/>
          <a:ext cx="10282138" cy="905192"/>
        </a:xfrm>
        <a:prstGeom prst="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71120" rIns="71120" bIns="71120" numCol="1" spcCol="1270" anchor="ctr" anchorCtr="0">
          <a:noAutofit/>
        </a:bodyPr>
        <a:lstStyle/>
        <a:p>
          <a:pPr marL="0" lvl="0" indent="0" algn="l" defTabSz="1244600">
            <a:lnSpc>
              <a:spcPct val="90000"/>
            </a:lnSpc>
            <a:spcBef>
              <a:spcPct val="0"/>
            </a:spcBef>
            <a:spcAft>
              <a:spcPct val="35000"/>
            </a:spcAft>
            <a:buNone/>
          </a:pPr>
          <a:r>
            <a:rPr lang="tr-TR" sz="2800" kern="1200" dirty="0">
              <a:latin typeface="Comic Sans MS" panose="030F0702030302020204" pitchFamily="66" charset="0"/>
            </a:rPr>
            <a:t>Öğretmenlere verilen hizmet içi eğitim seminerlerinin yetersiz olması </a:t>
          </a:r>
        </a:p>
      </dsp:txBody>
      <dsp:txXfrm>
        <a:off x="628203" y="3168174"/>
        <a:ext cx="10282138" cy="905192"/>
      </dsp:txXfrm>
    </dsp:sp>
    <dsp:sp modelId="{8D507212-0B8C-C44B-B72C-43A07CF98C86}">
      <dsp:nvSpPr>
        <dsp:cNvPr id="0" name=""/>
        <dsp:cNvSpPr/>
      </dsp:nvSpPr>
      <dsp:spPr>
        <a:xfrm>
          <a:off x="62458" y="3055025"/>
          <a:ext cx="1131490" cy="1131490"/>
        </a:xfrm>
        <a:prstGeom prst="ellipse">
          <a:avLst/>
        </a:prstGeom>
        <a:solidFill>
          <a:schemeClr val="lt1">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F9B731-4C68-6E4A-91C7-0D1BF549FAE1}">
      <dsp:nvSpPr>
        <dsp:cNvPr id="0" name=""/>
        <dsp:cNvSpPr/>
      </dsp:nvSpPr>
      <dsp:spPr>
        <a:xfrm rot="10800000">
          <a:off x="2746880" y="828"/>
          <a:ext cx="9960146" cy="952485"/>
        </a:xfrm>
        <a:prstGeom prst="homePlate">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20020" tIns="106680" rIns="199136" bIns="1066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Öğretimi planlayamama</a:t>
          </a:r>
        </a:p>
      </dsp:txBody>
      <dsp:txXfrm rot="10800000">
        <a:off x="2985001" y="828"/>
        <a:ext cx="9722025" cy="952485"/>
      </dsp:txXfrm>
    </dsp:sp>
    <dsp:sp modelId="{28F61050-F339-BE48-959F-94295A609CF2}">
      <dsp:nvSpPr>
        <dsp:cNvPr id="0" name=""/>
        <dsp:cNvSpPr/>
      </dsp:nvSpPr>
      <dsp:spPr>
        <a:xfrm>
          <a:off x="2270637" y="828"/>
          <a:ext cx="952485" cy="952485"/>
        </a:xfrm>
        <a:prstGeom prst="ellipse">
          <a:avLst/>
        </a:prstGeom>
        <a:solidFill>
          <a:schemeClr val="accent2">
            <a:tint val="50000"/>
            <a:hueOff val="0"/>
            <a:satOff val="0"/>
            <a:lumOff val="0"/>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8CE0AF03-08FC-6949-B442-57636206E481}">
      <dsp:nvSpPr>
        <dsp:cNvPr id="0" name=""/>
        <dsp:cNvSpPr/>
      </dsp:nvSpPr>
      <dsp:spPr>
        <a:xfrm rot="10800000">
          <a:off x="2746880" y="1191435"/>
          <a:ext cx="9960146" cy="952485"/>
        </a:xfrm>
        <a:prstGeom prst="homePlate">
          <a:avLst/>
        </a:prstGeom>
        <a:gradFill rotWithShape="0">
          <a:gsLst>
            <a:gs pos="0">
              <a:schemeClr val="accent2">
                <a:hueOff val="1560506"/>
                <a:satOff val="-1946"/>
                <a:lumOff val="458"/>
                <a:alphaOff val="0"/>
                <a:tint val="50000"/>
                <a:satMod val="300000"/>
              </a:schemeClr>
            </a:gs>
            <a:gs pos="35000">
              <a:schemeClr val="accent2">
                <a:hueOff val="1560506"/>
                <a:satOff val="-1946"/>
                <a:lumOff val="458"/>
                <a:alphaOff val="0"/>
                <a:tint val="37000"/>
                <a:satMod val="300000"/>
              </a:schemeClr>
            </a:gs>
            <a:gs pos="100000">
              <a:schemeClr val="accent2">
                <a:hueOff val="1560506"/>
                <a:satOff val="-1946"/>
                <a:lumOff val="45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20020" tIns="106680" rIns="199136" bIns="1066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Öğrenme ortamı oluşturamama</a:t>
          </a:r>
        </a:p>
      </dsp:txBody>
      <dsp:txXfrm rot="10800000">
        <a:off x="2985001" y="1191435"/>
        <a:ext cx="9722025" cy="952485"/>
      </dsp:txXfrm>
    </dsp:sp>
    <dsp:sp modelId="{14A7D6C5-B452-314C-A065-1B3D6ED6402C}">
      <dsp:nvSpPr>
        <dsp:cNvPr id="0" name=""/>
        <dsp:cNvSpPr/>
      </dsp:nvSpPr>
      <dsp:spPr>
        <a:xfrm>
          <a:off x="2270637" y="1191435"/>
          <a:ext cx="952485" cy="952485"/>
        </a:xfrm>
        <a:prstGeom prst="ellipse">
          <a:avLst/>
        </a:prstGeom>
        <a:solidFill>
          <a:schemeClr val="accent2">
            <a:tint val="50000"/>
            <a:hueOff val="1667625"/>
            <a:satOff val="-1491"/>
            <a:lumOff val="4"/>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B2A7945D-7D4D-B844-8F4B-BC072E7D5BA3}">
      <dsp:nvSpPr>
        <dsp:cNvPr id="0" name=""/>
        <dsp:cNvSpPr/>
      </dsp:nvSpPr>
      <dsp:spPr>
        <a:xfrm rot="10800000">
          <a:off x="2746880" y="2382042"/>
          <a:ext cx="9960146" cy="952485"/>
        </a:xfrm>
        <a:prstGeom prst="homePlate">
          <a:avLst/>
        </a:prstGeom>
        <a:gradFill rotWithShape="0">
          <a:gsLst>
            <a:gs pos="0">
              <a:schemeClr val="accent2">
                <a:hueOff val="3121013"/>
                <a:satOff val="-3893"/>
                <a:lumOff val="915"/>
                <a:alphaOff val="0"/>
                <a:tint val="50000"/>
                <a:satMod val="300000"/>
              </a:schemeClr>
            </a:gs>
            <a:gs pos="35000">
              <a:schemeClr val="accent2">
                <a:hueOff val="3121013"/>
                <a:satOff val="-3893"/>
                <a:lumOff val="915"/>
                <a:alphaOff val="0"/>
                <a:tint val="37000"/>
                <a:satMod val="300000"/>
              </a:schemeClr>
            </a:gs>
            <a:gs pos="100000">
              <a:schemeClr val="accent2">
                <a:hueOff val="3121013"/>
                <a:satOff val="-3893"/>
                <a:lumOff val="91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20020" tIns="106680" rIns="199136" bIns="1066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Materyal seçiminde zorluk yaşama</a:t>
          </a:r>
        </a:p>
      </dsp:txBody>
      <dsp:txXfrm rot="10800000">
        <a:off x="2985001" y="2382042"/>
        <a:ext cx="9722025" cy="952485"/>
      </dsp:txXfrm>
    </dsp:sp>
    <dsp:sp modelId="{3E40885C-0FE3-DE45-810C-4FCF63518932}">
      <dsp:nvSpPr>
        <dsp:cNvPr id="0" name=""/>
        <dsp:cNvSpPr/>
      </dsp:nvSpPr>
      <dsp:spPr>
        <a:xfrm>
          <a:off x="2270637" y="2382042"/>
          <a:ext cx="952485" cy="952485"/>
        </a:xfrm>
        <a:prstGeom prst="ellipse">
          <a:avLst/>
        </a:prstGeom>
        <a:solidFill>
          <a:schemeClr val="accent2">
            <a:tint val="50000"/>
            <a:hueOff val="3335250"/>
            <a:satOff val="-2982"/>
            <a:lumOff val="9"/>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A0D294C8-99DA-314C-AF35-6F791D26696A}">
      <dsp:nvSpPr>
        <dsp:cNvPr id="0" name=""/>
        <dsp:cNvSpPr/>
      </dsp:nvSpPr>
      <dsp:spPr>
        <a:xfrm rot="10800000">
          <a:off x="2746880" y="3572648"/>
          <a:ext cx="9960146" cy="952485"/>
        </a:xfrm>
        <a:prstGeom prst="homePlate">
          <a:avLst/>
        </a:prstGeom>
        <a:gradFill rotWithShape="0">
          <a:gsLst>
            <a:gs pos="0">
              <a:schemeClr val="accent2">
                <a:hueOff val="4681519"/>
                <a:satOff val="-5839"/>
                <a:lumOff val="1373"/>
                <a:alphaOff val="0"/>
                <a:tint val="50000"/>
                <a:satMod val="300000"/>
              </a:schemeClr>
            </a:gs>
            <a:gs pos="35000">
              <a:schemeClr val="accent2">
                <a:hueOff val="4681519"/>
                <a:satOff val="-5839"/>
                <a:lumOff val="1373"/>
                <a:alphaOff val="0"/>
                <a:tint val="37000"/>
                <a:satMod val="300000"/>
              </a:schemeClr>
            </a:gs>
            <a:gs pos="100000">
              <a:schemeClr val="accent2">
                <a:hueOff val="4681519"/>
                <a:satOff val="-5839"/>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20020" tIns="106680" rIns="199136" bIns="106680" numCol="1" spcCol="1270" anchor="ctr" anchorCtr="0">
          <a:noAutofit/>
        </a:bodyPr>
        <a:lstStyle/>
        <a:p>
          <a:pPr marL="0" lvl="0" indent="0" algn="ctr" defTabSz="1244600">
            <a:lnSpc>
              <a:spcPct val="90000"/>
            </a:lnSpc>
            <a:spcBef>
              <a:spcPct val="0"/>
            </a:spcBef>
            <a:spcAft>
              <a:spcPct val="35000"/>
            </a:spcAft>
            <a:buNone/>
          </a:pPr>
          <a:r>
            <a:rPr lang="tr-TR" sz="2800" kern="1200" dirty="0"/>
            <a:t>Öğretmenin normal gelişim gösteren çocukları, özel </a:t>
          </a:r>
          <a:r>
            <a:rPr lang="tr-TR" sz="2800" kern="1200" dirty="0" err="1"/>
            <a:t>gereksinimli</a:t>
          </a:r>
          <a:r>
            <a:rPr lang="tr-TR" sz="2800" kern="1200" dirty="0"/>
            <a:t> çocuklara yönelik hazırlamaması </a:t>
          </a:r>
          <a:endParaRPr lang="tr-TR" sz="2800" kern="1200" dirty="0">
            <a:latin typeface="Comic Sans MS" panose="030F0902030302020204" pitchFamily="66" charset="0"/>
          </a:endParaRPr>
        </a:p>
      </dsp:txBody>
      <dsp:txXfrm rot="10800000">
        <a:off x="2985001" y="3572648"/>
        <a:ext cx="9722025" cy="952485"/>
      </dsp:txXfrm>
    </dsp:sp>
    <dsp:sp modelId="{857717D1-6B79-674C-9C8C-94E9EFB77A8E}">
      <dsp:nvSpPr>
        <dsp:cNvPr id="0" name=""/>
        <dsp:cNvSpPr/>
      </dsp:nvSpPr>
      <dsp:spPr>
        <a:xfrm>
          <a:off x="2270637" y="3572648"/>
          <a:ext cx="952485" cy="952485"/>
        </a:xfrm>
        <a:prstGeom prst="ellipse">
          <a:avLst/>
        </a:prstGeom>
        <a:solidFill>
          <a:schemeClr val="accent2">
            <a:tint val="50000"/>
            <a:hueOff val="5002875"/>
            <a:satOff val="-4473"/>
            <a:lumOff val="13"/>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688A95-C6A3-2C41-801C-5AB86FC67A33}">
      <dsp:nvSpPr>
        <dsp:cNvPr id="0" name=""/>
        <dsp:cNvSpPr/>
      </dsp:nvSpPr>
      <dsp:spPr>
        <a:xfrm rot="10800000">
          <a:off x="2847286" y="2273"/>
          <a:ext cx="10534770" cy="775166"/>
        </a:xfrm>
        <a:prstGeom prst="homePlate">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41827" tIns="99060" rIns="184912" bIns="99060" numCol="1" spcCol="1270" anchor="ctr" anchorCtr="0">
          <a:noAutofit/>
        </a:bodyPr>
        <a:lstStyle/>
        <a:p>
          <a:pPr marL="0" lvl="0" indent="0" algn="ctr" defTabSz="1155700">
            <a:lnSpc>
              <a:spcPct val="90000"/>
            </a:lnSpc>
            <a:spcBef>
              <a:spcPct val="0"/>
            </a:spcBef>
            <a:spcAft>
              <a:spcPct val="35000"/>
            </a:spcAft>
            <a:buNone/>
          </a:pPr>
          <a:r>
            <a:rPr lang="tr-TR" sz="2600" kern="1200" dirty="0">
              <a:latin typeface="Comic Sans MS" panose="030F0902030302020204" pitchFamily="66" charset="0"/>
            </a:rPr>
            <a:t>Uygun değerlendirme yöntemini kullanamama</a:t>
          </a:r>
        </a:p>
      </dsp:txBody>
      <dsp:txXfrm rot="10800000">
        <a:off x="3041077" y="2273"/>
        <a:ext cx="10340979" cy="775166"/>
      </dsp:txXfrm>
    </dsp:sp>
    <dsp:sp modelId="{0FA5548B-22B1-4246-992B-26378C936038}">
      <dsp:nvSpPr>
        <dsp:cNvPr id="0" name=""/>
        <dsp:cNvSpPr/>
      </dsp:nvSpPr>
      <dsp:spPr>
        <a:xfrm>
          <a:off x="2459703" y="2273"/>
          <a:ext cx="775166" cy="775166"/>
        </a:xfrm>
        <a:prstGeom prst="ellipse">
          <a:avLst/>
        </a:prstGeom>
        <a:solidFill>
          <a:schemeClr val="accent2">
            <a:tint val="50000"/>
            <a:hueOff val="0"/>
            <a:satOff val="0"/>
            <a:lumOff val="0"/>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00CAA7AC-C34E-EE4A-8830-3C96342022EC}">
      <dsp:nvSpPr>
        <dsp:cNvPr id="0" name=""/>
        <dsp:cNvSpPr/>
      </dsp:nvSpPr>
      <dsp:spPr>
        <a:xfrm rot="10800000">
          <a:off x="2847286" y="971230"/>
          <a:ext cx="10534770" cy="775166"/>
        </a:xfrm>
        <a:prstGeom prst="homePlate">
          <a:avLst/>
        </a:prstGeom>
        <a:gradFill rotWithShape="0">
          <a:gsLst>
            <a:gs pos="0">
              <a:schemeClr val="accent2">
                <a:hueOff val="1170380"/>
                <a:satOff val="-1460"/>
                <a:lumOff val="343"/>
                <a:alphaOff val="0"/>
                <a:tint val="50000"/>
                <a:satMod val="300000"/>
              </a:schemeClr>
            </a:gs>
            <a:gs pos="35000">
              <a:schemeClr val="accent2">
                <a:hueOff val="1170380"/>
                <a:satOff val="-1460"/>
                <a:lumOff val="343"/>
                <a:alphaOff val="0"/>
                <a:tint val="37000"/>
                <a:satMod val="300000"/>
              </a:schemeClr>
            </a:gs>
            <a:gs pos="100000">
              <a:schemeClr val="accent2">
                <a:hueOff val="1170380"/>
                <a:satOff val="-1460"/>
                <a:lumOff val="34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41827" tIns="99060" rIns="184912" bIns="99060" numCol="1" spcCol="1270" anchor="ctr" anchorCtr="0">
          <a:noAutofit/>
        </a:bodyPr>
        <a:lstStyle/>
        <a:p>
          <a:pPr marL="0" lvl="0" indent="0" algn="ctr" defTabSz="1155700">
            <a:lnSpc>
              <a:spcPct val="90000"/>
            </a:lnSpc>
            <a:spcBef>
              <a:spcPct val="0"/>
            </a:spcBef>
            <a:spcAft>
              <a:spcPct val="35000"/>
            </a:spcAft>
            <a:buNone/>
          </a:pPr>
          <a:r>
            <a:rPr lang="tr-TR" sz="2600" kern="1200" dirty="0">
              <a:latin typeface="Comic Sans MS" panose="030F0902030302020204" pitchFamily="66" charset="0"/>
            </a:rPr>
            <a:t>Destek eğitim genel eğitim uyumsuzluğu</a:t>
          </a:r>
        </a:p>
      </dsp:txBody>
      <dsp:txXfrm rot="10800000">
        <a:off x="3041077" y="971230"/>
        <a:ext cx="10340979" cy="775166"/>
      </dsp:txXfrm>
    </dsp:sp>
    <dsp:sp modelId="{D369CB71-017A-9346-B86F-2EEE2DC83709}">
      <dsp:nvSpPr>
        <dsp:cNvPr id="0" name=""/>
        <dsp:cNvSpPr/>
      </dsp:nvSpPr>
      <dsp:spPr>
        <a:xfrm>
          <a:off x="2459703" y="971230"/>
          <a:ext cx="775166" cy="775166"/>
        </a:xfrm>
        <a:prstGeom prst="ellipse">
          <a:avLst/>
        </a:prstGeom>
        <a:solidFill>
          <a:schemeClr val="accent2">
            <a:tint val="50000"/>
            <a:hueOff val="1250719"/>
            <a:satOff val="-1118"/>
            <a:lumOff val="3"/>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D124C3CD-2753-214D-8CA2-EE4F3E3BD090}">
      <dsp:nvSpPr>
        <dsp:cNvPr id="0" name=""/>
        <dsp:cNvSpPr/>
      </dsp:nvSpPr>
      <dsp:spPr>
        <a:xfrm rot="10800000">
          <a:off x="2847286" y="1940188"/>
          <a:ext cx="10534770" cy="775166"/>
        </a:xfrm>
        <a:prstGeom prst="homePlate">
          <a:avLst/>
        </a:prstGeom>
        <a:gradFill rotWithShape="0">
          <a:gsLst>
            <a:gs pos="0">
              <a:schemeClr val="accent2">
                <a:hueOff val="2340759"/>
                <a:satOff val="-2919"/>
                <a:lumOff val="686"/>
                <a:alphaOff val="0"/>
                <a:tint val="50000"/>
                <a:satMod val="300000"/>
              </a:schemeClr>
            </a:gs>
            <a:gs pos="35000">
              <a:schemeClr val="accent2">
                <a:hueOff val="2340759"/>
                <a:satOff val="-2919"/>
                <a:lumOff val="686"/>
                <a:alphaOff val="0"/>
                <a:tint val="37000"/>
                <a:satMod val="300000"/>
              </a:schemeClr>
            </a:gs>
            <a:gs pos="100000">
              <a:schemeClr val="accent2">
                <a:hueOff val="2340759"/>
                <a:satOff val="-2919"/>
                <a:lumOff val="68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41827" tIns="99060" rIns="184912" bIns="99060" numCol="1" spcCol="1270" anchor="ctr" anchorCtr="0">
          <a:noAutofit/>
        </a:bodyPr>
        <a:lstStyle/>
        <a:p>
          <a:pPr marL="0" lvl="0" indent="0" algn="ctr" defTabSz="1155700">
            <a:lnSpc>
              <a:spcPct val="90000"/>
            </a:lnSpc>
            <a:spcBef>
              <a:spcPct val="0"/>
            </a:spcBef>
            <a:spcAft>
              <a:spcPct val="35000"/>
            </a:spcAft>
            <a:buNone/>
          </a:pPr>
          <a:r>
            <a:rPr lang="tr-TR" sz="2600" kern="1200" dirty="0">
              <a:latin typeface="Comic Sans MS" panose="030F0902030302020204" pitchFamily="66" charset="0"/>
            </a:rPr>
            <a:t>Destek eğitimin yaygınlaşmaması</a:t>
          </a:r>
        </a:p>
      </dsp:txBody>
      <dsp:txXfrm rot="10800000">
        <a:off x="3041077" y="1940188"/>
        <a:ext cx="10340979" cy="775166"/>
      </dsp:txXfrm>
    </dsp:sp>
    <dsp:sp modelId="{1AD3AA20-9F17-B642-8A79-ECB48CB010F9}">
      <dsp:nvSpPr>
        <dsp:cNvPr id="0" name=""/>
        <dsp:cNvSpPr/>
      </dsp:nvSpPr>
      <dsp:spPr>
        <a:xfrm>
          <a:off x="2459703" y="1940188"/>
          <a:ext cx="775166" cy="775166"/>
        </a:xfrm>
        <a:prstGeom prst="ellipse">
          <a:avLst/>
        </a:prstGeom>
        <a:solidFill>
          <a:schemeClr val="accent2">
            <a:tint val="50000"/>
            <a:hueOff val="2501437"/>
            <a:satOff val="-2237"/>
            <a:lumOff val="6"/>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5B09EEDD-2C1C-9C44-ADE4-912D2E7FC789}">
      <dsp:nvSpPr>
        <dsp:cNvPr id="0" name=""/>
        <dsp:cNvSpPr/>
      </dsp:nvSpPr>
      <dsp:spPr>
        <a:xfrm rot="10800000">
          <a:off x="2847286" y="2909146"/>
          <a:ext cx="10534770" cy="775166"/>
        </a:xfrm>
        <a:prstGeom prst="homePlate">
          <a:avLst/>
        </a:prstGeom>
        <a:gradFill rotWithShape="0">
          <a:gsLst>
            <a:gs pos="0">
              <a:schemeClr val="accent2">
                <a:hueOff val="3511139"/>
                <a:satOff val="-4379"/>
                <a:lumOff val="1030"/>
                <a:alphaOff val="0"/>
                <a:tint val="50000"/>
                <a:satMod val="300000"/>
              </a:schemeClr>
            </a:gs>
            <a:gs pos="35000">
              <a:schemeClr val="accent2">
                <a:hueOff val="3511139"/>
                <a:satOff val="-4379"/>
                <a:lumOff val="1030"/>
                <a:alphaOff val="0"/>
                <a:tint val="37000"/>
                <a:satMod val="300000"/>
              </a:schemeClr>
            </a:gs>
            <a:gs pos="100000">
              <a:schemeClr val="accent2">
                <a:hueOff val="3511139"/>
                <a:satOff val="-4379"/>
                <a:lumOff val="103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41827" tIns="99060" rIns="184912" bIns="99060" numCol="1" spcCol="1270" anchor="ctr" anchorCtr="0">
          <a:noAutofit/>
        </a:bodyPr>
        <a:lstStyle/>
        <a:p>
          <a:pPr marL="0" lvl="0" indent="0" algn="ctr" defTabSz="1155700">
            <a:lnSpc>
              <a:spcPct val="90000"/>
            </a:lnSpc>
            <a:spcBef>
              <a:spcPct val="0"/>
            </a:spcBef>
            <a:spcAft>
              <a:spcPct val="35000"/>
            </a:spcAft>
            <a:buNone/>
          </a:pPr>
          <a:r>
            <a:rPr lang="tr-TR" sz="2600" kern="1200" dirty="0">
              <a:latin typeface="Comic Sans MS" panose="030F0902030302020204" pitchFamily="66" charset="0"/>
            </a:rPr>
            <a:t>Özel </a:t>
          </a:r>
          <a:r>
            <a:rPr lang="tr-TR" sz="2600" kern="1200" dirty="0" err="1">
              <a:latin typeface="Comic Sans MS" panose="030F0902030302020204" pitchFamily="66" charset="0"/>
            </a:rPr>
            <a:t>gereksinimli</a:t>
          </a:r>
          <a:r>
            <a:rPr lang="tr-TR" sz="2600" kern="1200" dirty="0">
              <a:latin typeface="Comic Sans MS" panose="030F0902030302020204" pitchFamily="66" charset="0"/>
            </a:rPr>
            <a:t> çocukların dışlanarak yalnız bırakılması</a:t>
          </a:r>
        </a:p>
      </dsp:txBody>
      <dsp:txXfrm rot="10800000">
        <a:off x="3041077" y="2909146"/>
        <a:ext cx="10340979" cy="775166"/>
      </dsp:txXfrm>
    </dsp:sp>
    <dsp:sp modelId="{6BDDFF25-55ED-B846-8513-B19669183A99}">
      <dsp:nvSpPr>
        <dsp:cNvPr id="0" name=""/>
        <dsp:cNvSpPr/>
      </dsp:nvSpPr>
      <dsp:spPr>
        <a:xfrm>
          <a:off x="2459703" y="2909146"/>
          <a:ext cx="775166" cy="775166"/>
        </a:xfrm>
        <a:prstGeom prst="ellipse">
          <a:avLst/>
        </a:prstGeom>
        <a:solidFill>
          <a:schemeClr val="accent2">
            <a:tint val="50000"/>
            <a:hueOff val="3752156"/>
            <a:satOff val="-3355"/>
            <a:lumOff val="10"/>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2B14C1F1-55FB-4F45-B684-6B6E99C479AA}">
      <dsp:nvSpPr>
        <dsp:cNvPr id="0" name=""/>
        <dsp:cNvSpPr/>
      </dsp:nvSpPr>
      <dsp:spPr>
        <a:xfrm rot="10800000">
          <a:off x="2847286" y="3878103"/>
          <a:ext cx="10534770" cy="775166"/>
        </a:xfrm>
        <a:prstGeom prst="homePlate">
          <a:avLst/>
        </a:prstGeom>
        <a:gradFill rotWithShape="0">
          <a:gsLst>
            <a:gs pos="0">
              <a:schemeClr val="accent2">
                <a:hueOff val="4681519"/>
                <a:satOff val="-5839"/>
                <a:lumOff val="1373"/>
                <a:alphaOff val="0"/>
                <a:tint val="50000"/>
                <a:satMod val="300000"/>
              </a:schemeClr>
            </a:gs>
            <a:gs pos="35000">
              <a:schemeClr val="accent2">
                <a:hueOff val="4681519"/>
                <a:satOff val="-5839"/>
                <a:lumOff val="1373"/>
                <a:alphaOff val="0"/>
                <a:tint val="37000"/>
                <a:satMod val="300000"/>
              </a:schemeClr>
            </a:gs>
            <a:gs pos="100000">
              <a:schemeClr val="accent2">
                <a:hueOff val="4681519"/>
                <a:satOff val="-5839"/>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41827" tIns="99060" rIns="184912" bIns="99060" numCol="1" spcCol="1270" anchor="ctr" anchorCtr="0">
          <a:noAutofit/>
        </a:bodyPr>
        <a:lstStyle/>
        <a:p>
          <a:pPr marL="0" lvl="0" indent="0" algn="ctr" defTabSz="1155700">
            <a:lnSpc>
              <a:spcPct val="90000"/>
            </a:lnSpc>
            <a:spcBef>
              <a:spcPct val="0"/>
            </a:spcBef>
            <a:spcAft>
              <a:spcPct val="35000"/>
            </a:spcAft>
            <a:buNone/>
          </a:pPr>
          <a:r>
            <a:rPr lang="tr-TR" sz="2600" kern="1200" dirty="0">
              <a:latin typeface="Comic Sans MS" panose="030F0902030302020204" pitchFamily="66" charset="0"/>
            </a:rPr>
            <a:t>Sosyal- duygusal problemlerin ve akademik başarısızlıkların yaşanması(Aral, 2011; Batu ve Kırcaali, 2011).</a:t>
          </a:r>
        </a:p>
      </dsp:txBody>
      <dsp:txXfrm rot="10800000">
        <a:off x="3041077" y="3878103"/>
        <a:ext cx="10340979" cy="775166"/>
      </dsp:txXfrm>
    </dsp:sp>
    <dsp:sp modelId="{B42B8A2A-836B-2340-8250-A1ABE1EF67FF}">
      <dsp:nvSpPr>
        <dsp:cNvPr id="0" name=""/>
        <dsp:cNvSpPr/>
      </dsp:nvSpPr>
      <dsp:spPr>
        <a:xfrm>
          <a:off x="2459703" y="3878103"/>
          <a:ext cx="775166" cy="775166"/>
        </a:xfrm>
        <a:prstGeom prst="ellipse">
          <a:avLst/>
        </a:prstGeom>
        <a:solidFill>
          <a:schemeClr val="accent2">
            <a:tint val="50000"/>
            <a:hueOff val="5002875"/>
            <a:satOff val="-4473"/>
            <a:lumOff val="13"/>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E1FAB5-248D-4A44-A0A4-92D823C101B2}">
      <dsp:nvSpPr>
        <dsp:cNvPr id="0" name=""/>
        <dsp:cNvSpPr/>
      </dsp:nvSpPr>
      <dsp:spPr>
        <a:xfrm rot="10800000">
          <a:off x="2870676" y="536"/>
          <a:ext cx="10151687" cy="1254690"/>
        </a:xfrm>
        <a:prstGeom prst="homePlate">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3284" tIns="99060" rIns="184912" bIns="99060" numCol="1" spcCol="1270" anchor="ctr" anchorCtr="0">
          <a:noAutofit/>
        </a:bodyPr>
        <a:lstStyle/>
        <a:p>
          <a:pPr marL="0" lvl="0" indent="0" algn="ctr" defTabSz="1155700">
            <a:lnSpc>
              <a:spcPct val="90000"/>
            </a:lnSpc>
            <a:spcBef>
              <a:spcPct val="0"/>
            </a:spcBef>
            <a:spcAft>
              <a:spcPct val="35000"/>
            </a:spcAft>
            <a:buNone/>
          </a:pPr>
          <a:r>
            <a:rPr lang="tr-TR" sz="2600" kern="1200" dirty="0">
              <a:latin typeface="Comic Sans MS" panose="030F0902030302020204" pitchFamily="66" charset="0"/>
            </a:rPr>
            <a:t>Destek eğitimi hizmetlerinde yaşanan bazı problemlerde kaynaştırma uygulamasının başarılı olmasını etkilemektedir. Bunlar (Avcıoğlu vd., 2011):</a:t>
          </a:r>
        </a:p>
      </dsp:txBody>
      <dsp:txXfrm rot="10800000">
        <a:off x="3184348" y="536"/>
        <a:ext cx="9838015" cy="1254690"/>
      </dsp:txXfrm>
    </dsp:sp>
    <dsp:sp modelId="{2411F3FE-ADEB-4848-8985-E09991A83A91}">
      <dsp:nvSpPr>
        <dsp:cNvPr id="0" name=""/>
        <dsp:cNvSpPr/>
      </dsp:nvSpPr>
      <dsp:spPr>
        <a:xfrm>
          <a:off x="2243331" y="536"/>
          <a:ext cx="1254690" cy="1254690"/>
        </a:xfrm>
        <a:prstGeom prst="ellipse">
          <a:avLst/>
        </a:prstGeom>
        <a:solidFill>
          <a:schemeClr val="accent2">
            <a:tint val="50000"/>
            <a:hueOff val="0"/>
            <a:satOff val="0"/>
            <a:lumOff val="0"/>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5116195A-BEC8-0F4A-890E-BCAE27E33EB2}">
      <dsp:nvSpPr>
        <dsp:cNvPr id="0" name=""/>
        <dsp:cNvSpPr/>
      </dsp:nvSpPr>
      <dsp:spPr>
        <a:xfrm rot="10800000">
          <a:off x="2870676" y="1568899"/>
          <a:ext cx="10151687" cy="1254690"/>
        </a:xfrm>
        <a:prstGeom prst="homePlate">
          <a:avLst/>
        </a:prstGeom>
        <a:gradFill rotWithShape="0">
          <a:gsLst>
            <a:gs pos="0">
              <a:schemeClr val="accent2">
                <a:hueOff val="2340759"/>
                <a:satOff val="-2919"/>
                <a:lumOff val="686"/>
                <a:alphaOff val="0"/>
                <a:tint val="50000"/>
                <a:satMod val="300000"/>
              </a:schemeClr>
            </a:gs>
            <a:gs pos="35000">
              <a:schemeClr val="accent2">
                <a:hueOff val="2340759"/>
                <a:satOff val="-2919"/>
                <a:lumOff val="686"/>
                <a:alphaOff val="0"/>
                <a:tint val="37000"/>
                <a:satMod val="300000"/>
              </a:schemeClr>
            </a:gs>
            <a:gs pos="100000">
              <a:schemeClr val="accent2">
                <a:hueOff val="2340759"/>
                <a:satOff val="-2919"/>
                <a:lumOff val="68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3284" tIns="106680" rIns="199136" bIns="1066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Özel gereksinime sahip olan çocuğun normal sınıflardan belli sürelerde de olsa uzaklaşmak zorunda kalması,</a:t>
          </a:r>
        </a:p>
      </dsp:txBody>
      <dsp:txXfrm rot="10800000">
        <a:off x="3184348" y="1568899"/>
        <a:ext cx="9838015" cy="1254690"/>
      </dsp:txXfrm>
    </dsp:sp>
    <dsp:sp modelId="{02EF448B-CA50-4342-9A06-1504192F6184}">
      <dsp:nvSpPr>
        <dsp:cNvPr id="0" name=""/>
        <dsp:cNvSpPr/>
      </dsp:nvSpPr>
      <dsp:spPr>
        <a:xfrm>
          <a:off x="2243331" y="1568899"/>
          <a:ext cx="1254690" cy="1254690"/>
        </a:xfrm>
        <a:prstGeom prst="ellipse">
          <a:avLst/>
        </a:prstGeom>
        <a:solidFill>
          <a:schemeClr val="accent2">
            <a:tint val="50000"/>
            <a:hueOff val="2501437"/>
            <a:satOff val="-2237"/>
            <a:lumOff val="6"/>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7148C74C-1EEA-6E41-8E47-978571C2FF2F}">
      <dsp:nvSpPr>
        <dsp:cNvPr id="0" name=""/>
        <dsp:cNvSpPr/>
      </dsp:nvSpPr>
      <dsp:spPr>
        <a:xfrm rot="10800000">
          <a:off x="2870676" y="3137263"/>
          <a:ext cx="10151687" cy="1254690"/>
        </a:xfrm>
        <a:prstGeom prst="homePlate">
          <a:avLst/>
        </a:prstGeom>
        <a:gradFill rotWithShape="0">
          <a:gsLst>
            <a:gs pos="0">
              <a:schemeClr val="accent2">
                <a:hueOff val="4681519"/>
                <a:satOff val="-5839"/>
                <a:lumOff val="1373"/>
                <a:alphaOff val="0"/>
                <a:tint val="50000"/>
                <a:satMod val="300000"/>
              </a:schemeClr>
            </a:gs>
            <a:gs pos="35000">
              <a:schemeClr val="accent2">
                <a:hueOff val="4681519"/>
                <a:satOff val="-5839"/>
                <a:lumOff val="1373"/>
                <a:alphaOff val="0"/>
                <a:tint val="37000"/>
                <a:satMod val="300000"/>
              </a:schemeClr>
            </a:gs>
            <a:gs pos="100000">
              <a:schemeClr val="accent2">
                <a:hueOff val="4681519"/>
                <a:satOff val="-5839"/>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3284" tIns="106680" rIns="199136" bIns="106680" numCol="1" spcCol="1270" anchor="ctr" anchorCtr="0">
          <a:noAutofit/>
        </a:bodyPr>
        <a:lstStyle/>
        <a:p>
          <a:pPr marL="0" lvl="0" indent="0" algn="ctr" defTabSz="1244600">
            <a:lnSpc>
              <a:spcPct val="90000"/>
            </a:lnSpc>
            <a:spcBef>
              <a:spcPct val="0"/>
            </a:spcBef>
            <a:spcAft>
              <a:spcPct val="35000"/>
            </a:spcAft>
            <a:buNone/>
          </a:pPr>
          <a:r>
            <a:rPr lang="tr-TR" sz="2800" kern="1200" dirty="0">
              <a:latin typeface="Comic Sans MS" panose="030F0902030302020204" pitchFamily="66" charset="0"/>
            </a:rPr>
            <a:t>Sınıf öğretmeninin çocuğun davranışlarıyla baş edemediğinde çocuğu destek eğitim odasına göndermesidir.</a:t>
          </a:r>
        </a:p>
      </dsp:txBody>
      <dsp:txXfrm rot="10800000">
        <a:off x="3184348" y="3137263"/>
        <a:ext cx="9838015" cy="1254690"/>
      </dsp:txXfrm>
    </dsp:sp>
    <dsp:sp modelId="{A2B870FA-3823-3445-927E-4D0270DA8F34}">
      <dsp:nvSpPr>
        <dsp:cNvPr id="0" name=""/>
        <dsp:cNvSpPr/>
      </dsp:nvSpPr>
      <dsp:spPr>
        <a:xfrm>
          <a:off x="2243331" y="3137263"/>
          <a:ext cx="1254690" cy="1254690"/>
        </a:xfrm>
        <a:prstGeom prst="ellipse">
          <a:avLst/>
        </a:prstGeom>
        <a:solidFill>
          <a:schemeClr val="accent2">
            <a:tint val="50000"/>
            <a:hueOff val="5002875"/>
            <a:satOff val="-4473"/>
            <a:lumOff val="13"/>
            <a:alphaOff val="0"/>
          </a:schemeClr>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90FD32-C923-4E4A-9240-C321D4BAEA11}">
      <dsp:nvSpPr>
        <dsp:cNvPr id="0" name=""/>
        <dsp:cNvSpPr/>
      </dsp:nvSpPr>
      <dsp:spPr>
        <a:xfrm>
          <a:off x="1820217" y="167024"/>
          <a:ext cx="3666052" cy="3665973"/>
        </a:xfrm>
        <a:prstGeom prst="ellipse">
          <a:avLst/>
        </a:prstGeom>
        <a:solidFill>
          <a:schemeClr val="accent3">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75260" tIns="175260" rIns="175260" bIns="175260" numCol="1" spcCol="1270" anchor="ctr" anchorCtr="0">
          <a:noAutofit/>
        </a:bodyPr>
        <a:lstStyle/>
        <a:p>
          <a:pPr marL="0" lvl="0" indent="0" algn="ctr" defTabSz="2044700">
            <a:lnSpc>
              <a:spcPct val="90000"/>
            </a:lnSpc>
            <a:spcBef>
              <a:spcPct val="0"/>
            </a:spcBef>
            <a:spcAft>
              <a:spcPct val="35000"/>
            </a:spcAft>
            <a:buNone/>
          </a:pPr>
          <a:r>
            <a:rPr lang="tr-TR" sz="4600" b="1" kern="1200" dirty="0">
              <a:latin typeface="Comic Sans MS" panose="030F0702030302020204" pitchFamily="66" charset="0"/>
            </a:rPr>
            <a:t>Dersle ilgili Sorular</a:t>
          </a:r>
        </a:p>
      </dsp:txBody>
      <dsp:txXfrm>
        <a:off x="2357098" y="703893"/>
        <a:ext cx="2592290" cy="2592235"/>
      </dsp:txXfrm>
    </dsp:sp>
    <dsp:sp modelId="{0C09C3C7-4B5F-4E3E-A606-C29F6BDD05FD}">
      <dsp:nvSpPr>
        <dsp:cNvPr id="0" name=""/>
        <dsp:cNvSpPr/>
      </dsp:nvSpPr>
      <dsp:spPr>
        <a:xfrm>
          <a:off x="3911987" y="0"/>
          <a:ext cx="407717" cy="407711"/>
        </a:xfrm>
        <a:prstGeom prst="ellipse">
          <a:avLst/>
        </a:prstGeom>
        <a:solidFill>
          <a:schemeClr val="accent4">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F4044F4D-766C-467B-A51E-E5F62C7CA24B}">
      <dsp:nvSpPr>
        <dsp:cNvPr id="0" name=""/>
        <dsp:cNvSpPr/>
      </dsp:nvSpPr>
      <dsp:spPr>
        <a:xfrm>
          <a:off x="2946554" y="3560619"/>
          <a:ext cx="295220" cy="295504"/>
        </a:xfrm>
        <a:prstGeom prst="ellipse">
          <a:avLst/>
        </a:prstGeom>
        <a:solidFill>
          <a:schemeClr val="accent4">
            <a:hueOff val="-372064"/>
            <a:satOff val="2242"/>
            <a:lumOff val="18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CF8D4B2C-EEB3-4F78-A3AF-78F4864F1010}">
      <dsp:nvSpPr>
        <dsp:cNvPr id="0" name=""/>
        <dsp:cNvSpPr/>
      </dsp:nvSpPr>
      <dsp:spPr>
        <a:xfrm>
          <a:off x="5722172" y="1654827"/>
          <a:ext cx="295220" cy="295504"/>
        </a:xfrm>
        <a:prstGeom prst="ellipse">
          <a:avLst/>
        </a:prstGeom>
        <a:solidFill>
          <a:schemeClr val="accent4">
            <a:hueOff val="-744128"/>
            <a:satOff val="4483"/>
            <a:lumOff val="35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09C9677F-08D7-4B5E-B2A8-7E4EF223E62B}">
      <dsp:nvSpPr>
        <dsp:cNvPr id="0" name=""/>
        <dsp:cNvSpPr/>
      </dsp:nvSpPr>
      <dsp:spPr>
        <a:xfrm>
          <a:off x="4309477" y="3874967"/>
          <a:ext cx="407717" cy="407711"/>
        </a:xfrm>
        <a:prstGeom prst="ellipse">
          <a:avLst/>
        </a:prstGeom>
        <a:solidFill>
          <a:schemeClr val="accent4">
            <a:hueOff val="-1116192"/>
            <a:satOff val="6725"/>
            <a:lumOff val="53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70AE472B-3BE9-4E60-B1A5-D973734F011A}">
      <dsp:nvSpPr>
        <dsp:cNvPr id="0" name=""/>
        <dsp:cNvSpPr/>
      </dsp:nvSpPr>
      <dsp:spPr>
        <a:xfrm>
          <a:off x="3030416" y="579446"/>
          <a:ext cx="295220" cy="295504"/>
        </a:xfrm>
        <a:prstGeom prst="ellipse">
          <a:avLst/>
        </a:prstGeom>
        <a:solidFill>
          <a:schemeClr val="accent4">
            <a:hueOff val="-1488257"/>
            <a:satOff val="8966"/>
            <a:lumOff val="719"/>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3C2EF1E9-DECF-4F90-B0BC-2177E986DC19}">
      <dsp:nvSpPr>
        <dsp:cNvPr id="0" name=""/>
        <dsp:cNvSpPr/>
      </dsp:nvSpPr>
      <dsp:spPr>
        <a:xfrm>
          <a:off x="2099756" y="2269819"/>
          <a:ext cx="295220" cy="295504"/>
        </a:xfrm>
        <a:prstGeom prst="ellipse">
          <a:avLst/>
        </a:prstGeom>
        <a:solidFill>
          <a:schemeClr val="accent4">
            <a:hueOff val="-1860321"/>
            <a:satOff val="11208"/>
            <a:lumOff val="89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40BC6DB5-44F7-4386-9994-EF917B17EF74}">
      <dsp:nvSpPr>
        <dsp:cNvPr id="0" name=""/>
        <dsp:cNvSpPr/>
      </dsp:nvSpPr>
      <dsp:spPr>
        <a:xfrm>
          <a:off x="674788" y="828698"/>
          <a:ext cx="1490420" cy="1489944"/>
        </a:xfrm>
        <a:prstGeom prst="ellipse">
          <a:avLst/>
        </a:prstGeom>
        <a:solidFill>
          <a:schemeClr val="accent4">
            <a:hueOff val="-2232385"/>
            <a:satOff val="13449"/>
            <a:lumOff val="107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tr-TR" sz="2000" b="1" kern="1200">
            <a:latin typeface="Comic Sans MS" panose="030F0702030302020204" pitchFamily="66" charset="0"/>
          </a:endParaRPr>
        </a:p>
      </dsp:txBody>
      <dsp:txXfrm>
        <a:off x="893055" y="1046895"/>
        <a:ext cx="1053886" cy="1053550"/>
      </dsp:txXfrm>
    </dsp:sp>
    <dsp:sp modelId="{ED53399E-58D6-42F4-9F2F-896AD01F0FED}">
      <dsp:nvSpPr>
        <dsp:cNvPr id="0" name=""/>
        <dsp:cNvSpPr/>
      </dsp:nvSpPr>
      <dsp:spPr>
        <a:xfrm>
          <a:off x="3499496" y="592294"/>
          <a:ext cx="407717" cy="407711"/>
        </a:xfrm>
        <a:prstGeom prst="ellipse">
          <a:avLst/>
        </a:prstGeom>
        <a:solidFill>
          <a:schemeClr val="accent4">
            <a:hueOff val="-2604449"/>
            <a:satOff val="15691"/>
            <a:lumOff val="1258"/>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2D951BB6-A239-402C-84AB-0E7D21A0060C}">
      <dsp:nvSpPr>
        <dsp:cNvPr id="0" name=""/>
        <dsp:cNvSpPr/>
      </dsp:nvSpPr>
      <dsp:spPr>
        <a:xfrm>
          <a:off x="814558" y="2755475"/>
          <a:ext cx="737028" cy="737049"/>
        </a:xfrm>
        <a:prstGeom prst="ellipse">
          <a:avLst/>
        </a:prstGeom>
        <a:solidFill>
          <a:schemeClr val="accent4">
            <a:hueOff val="-2976513"/>
            <a:satOff val="17933"/>
            <a:lumOff val="143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16B4D0A2-67AA-49B8-A5A8-5D251911DAEC}">
      <dsp:nvSpPr>
        <dsp:cNvPr id="0" name=""/>
        <dsp:cNvSpPr/>
      </dsp:nvSpPr>
      <dsp:spPr>
        <a:xfrm>
          <a:off x="5861942" y="127623"/>
          <a:ext cx="1490420" cy="1489944"/>
        </a:xfrm>
        <a:prstGeom prst="ellipse">
          <a:avLst/>
        </a:prstGeom>
        <a:solidFill>
          <a:schemeClr val="accent4">
            <a:hueOff val="-3348577"/>
            <a:satOff val="20174"/>
            <a:lumOff val="161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endParaRPr lang="tr-TR" sz="2000" b="1" kern="1200">
            <a:latin typeface="Comic Sans MS" panose="030F0702030302020204" pitchFamily="66" charset="0"/>
          </a:endParaRPr>
        </a:p>
      </dsp:txBody>
      <dsp:txXfrm>
        <a:off x="6080209" y="345820"/>
        <a:ext cx="1053886" cy="1053550"/>
      </dsp:txXfrm>
    </dsp:sp>
    <dsp:sp modelId="{5DAE74E1-D3F4-4C4C-ABB5-E2B4A1B37288}">
      <dsp:nvSpPr>
        <dsp:cNvPr id="0" name=""/>
        <dsp:cNvSpPr/>
      </dsp:nvSpPr>
      <dsp:spPr>
        <a:xfrm>
          <a:off x="5197184" y="1156323"/>
          <a:ext cx="407717" cy="407711"/>
        </a:xfrm>
        <a:prstGeom prst="ellipse">
          <a:avLst/>
        </a:prstGeom>
        <a:solidFill>
          <a:schemeClr val="accent4">
            <a:hueOff val="-3720641"/>
            <a:satOff val="22416"/>
            <a:lumOff val="1797"/>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0C171D37-2B70-49AD-8124-4AD5D6EC345C}">
      <dsp:nvSpPr>
        <dsp:cNvPr id="0" name=""/>
        <dsp:cNvSpPr/>
      </dsp:nvSpPr>
      <dsp:spPr>
        <a:xfrm>
          <a:off x="534337" y="3632568"/>
          <a:ext cx="295220" cy="295504"/>
        </a:xfrm>
        <a:prstGeom prst="ellipse">
          <a:avLst/>
        </a:prstGeom>
        <a:solidFill>
          <a:schemeClr val="accent4">
            <a:hueOff val="-4092706"/>
            <a:satOff val="24657"/>
            <a:lumOff val="1976"/>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74EAB269-466E-42C5-8941-5EF4D8973D73}">
      <dsp:nvSpPr>
        <dsp:cNvPr id="0" name=""/>
        <dsp:cNvSpPr/>
      </dsp:nvSpPr>
      <dsp:spPr>
        <a:xfrm>
          <a:off x="3478360" y="3212009"/>
          <a:ext cx="295220" cy="295504"/>
        </a:xfrm>
        <a:prstGeom prst="ellipse">
          <a:avLst/>
        </a:prstGeom>
        <a:solidFill>
          <a:schemeClr val="accent4">
            <a:hueOff val="-4464770"/>
            <a:satOff val="26899"/>
            <a:lumOff val="2156"/>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9/3/layout/CircleRelationship">
  <dgm:title val=""/>
  <dgm:desc val=""/>
  <dgm:catLst>
    <dgm:cat type="relationship" pri="1500"/>
  </dgm:catLst>
  <dgm:samp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ampData>
  <dgm:style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styleData>
  <dgm:clrData>
    <dgm:dataModel>
      <dgm:ptLst>
        <dgm:pt modelId="0" type="doc"/>
        <dgm:pt modelId="10">
          <dgm:prSet phldr="1"/>
        </dgm:pt>
        <dgm:pt modelId="11">
          <dgm:prSet phldr="1"/>
        </dgm:pt>
        <dgm:pt modelId="12">
          <dgm:prSet phldr="1"/>
        </dgm:pt>
      </dgm:ptLst>
      <dgm:cxnLst>
        <dgm:cxn modelId="20" srcId="0" destId="10" srcOrd="0" destOrd="0"/>
        <dgm:cxn modelId="21" srcId="10" destId="11" srcOrd="0" destOrd="0"/>
        <dgm:cxn modelId="22" srcId="10" destId="12" srcOrd="0" destOrd="0"/>
      </dgm:cxnLst>
      <dgm:bg/>
      <dgm:whole/>
    </dgm:dataModel>
  </dgm:clrData>
  <dgm:layoutNode name="Name0">
    <dgm:varLst>
      <dgm:chMax val="1"/>
      <dgm:chPref val="1"/>
    </dgm:varLst>
    <dgm:shape xmlns:r="http://schemas.openxmlformats.org/officeDocument/2006/relationships" r:blip="">
      <dgm:adjLst/>
    </dgm:shape>
    <dgm:choose name="Name1">
      <dgm:if name="Name2" axis="ch ch" ptType="node node" func="cnt" op="equ" val="0">
        <dgm:alg type="composite">
          <dgm:param type="ar" val="0.98"/>
        </dgm:alg>
        <dgm:constrLst>
          <dgm:constr type="primFontSz" for="des" ptType="node" op="equ" val="65"/>
          <dgm:constr type="l" for="ch" forName="Parent" refType="w" fact="0"/>
          <dgm:constr type="t" for="ch" forName="Parent" refType="h" fact="0.039"/>
          <dgm:constr type="w" for="ch" forName="Parent" refType="w" fact="0.8734"/>
          <dgm:constr type="h" for="ch" forName="Parent" refType="h" fact="0.856"/>
          <dgm:constr type="l" for="ch" forName="Accent1" refType="w" fact="0.4984"/>
          <dgm:constr type="t" for="ch" forName="Accent1" refType="h" fact="0"/>
          <dgm:constr type="w" for="ch" forName="Accent1" refType="w" fact="0.0972"/>
          <dgm:constr type="h" for="ch" forName="Accent1" refType="h" fact="0.0952"/>
          <dgm:constr type="l" for="ch" forName="Accent2" refType="w" fact="0.2684"/>
          <dgm:constr type="t" for="ch" forName="Accent2" refType="h" fact="0.8314"/>
          <dgm:constr type="w" for="ch" forName="Accent2" refType="w" fact="0.0704"/>
          <dgm:constr type="h" for="ch" forName="Accent2" refType="h" fact="0.069"/>
          <dgm:constr type="l" for="ch" forName="Accent3" refType="w" fact="0.9296"/>
          <dgm:constr type="t" for="ch" forName="Accent3" refType="h" fact="0.3864"/>
          <dgm:constr type="w" for="ch" forName="Accent3" refType="w" fact="0.0704"/>
          <dgm:constr type="h" for="ch" forName="Accent3" refType="h" fact="0.069"/>
          <dgm:constr type="l" for="ch" forName="Accent4" refType="w" fact="0.5931"/>
          <dgm:constr type="t" for="ch" forName="Accent4" refType="h" fact="0.9048"/>
          <dgm:constr type="w" for="ch" forName="Accent4" refType="w" fact="0.0972"/>
          <dgm:constr type="h" for="ch" forName="Accent4" refType="h" fact="0.0952"/>
          <dgm:constr type="l" for="ch" forName="Accent5" refType="w" fact="0.2883"/>
          <dgm:constr type="t" for="ch" forName="Accent5" refType="h" fact="0.1353"/>
          <dgm:constr type="w" for="ch" forName="Accent5" refType="w" fact="0.0704"/>
          <dgm:constr type="h" for="ch" forName="Accent5" refType="h" fact="0.069"/>
          <dgm:constr type="l" for="ch" forName="Accent6" refType="w" fact="0.0666"/>
          <dgm:constr type="t" for="ch" forName="Accent6" refType="h" fact="0.53"/>
          <dgm:constr type="w" for="ch" forName="Accent6" refType="w" fact="0.0704"/>
          <dgm:constr type="h" for="ch" forName="Accent6" refType="h" fact="0.069"/>
        </dgm:constrLst>
      </dgm:if>
      <dgm:if name="Name3" axis="ch ch" ptType="node node" func="cnt" op="equ" val="1">
        <dgm:alg type="composite">
          <dgm:param type="ar" val="1.2476"/>
        </dgm:alg>
        <dgm:constrLst>
          <dgm:constr type="primFontSz" for="des" ptType="node" op="equ" val="65"/>
          <dgm:constr type="l" for="ch" forName="Parent" refType="w" fact="0.2145"/>
          <dgm:constr type="t" for="ch" forName="Parent" refType="h" fact="0.039"/>
          <dgm:constr type="w" for="ch" forName="Parent" refType="w" fact="0.6861"/>
          <dgm:constr type="h" for="ch" forName="Parent" refType="h" fact="0.856"/>
          <dgm:constr type="l" for="ch" forName="Accent8" refType="w" fact="0.0262"/>
          <dgm:constr type="t" for="ch" forName="Accent8" refType="h" fact="0.6434"/>
          <dgm:constr type="w" for="ch" forName="Accent8" refType="w" fact="0.138"/>
          <dgm:constr type="h" for="ch" forName="Accent8" refType="h" fact="0.1721"/>
          <dgm:constr type="l" for="ch" forName="Accent1" refType="w" fact="0.6059"/>
          <dgm:constr type="t" for="ch" forName="Accent1" refType="h" fact="0"/>
          <dgm:constr type="w" for="ch" forName="Accent1" refType="w" fact="0.0763"/>
          <dgm:constr type="h" for="ch" forName="Accent1" refType="h" fact="0.0952"/>
          <dgm:constr type="l" for="ch" forName="Accent2" refType="w" fact="0.4253"/>
          <dgm:constr type="t" for="ch" forName="Accent2" refType="h" fact="0.8314"/>
          <dgm:constr type="w" for="ch" forName="Accent2" refType="w" fact="0.0553"/>
          <dgm:constr type="h" for="ch" forName="Accent2" refType="h" fact="0.069"/>
          <dgm:constr type="l" for="ch" forName="Accent3" refType="w" fact="0.9447"/>
          <dgm:constr type="t" for="ch" forName="Accent3" refType="h" fact="0.3864"/>
          <dgm:constr type="w" for="ch" forName="Accent3" refType="w" fact="0.0553"/>
          <dgm:constr type="h" for="ch" forName="Accent3" refType="h" fact="0.069"/>
          <dgm:constr type="l" for="ch" forName="Child1" refType="w" fact="0"/>
          <dgm:constr type="t" for="ch" forName="Child1" refType="h" fact="0.1935"/>
          <dgm:constr type="w" for="ch" forName="Child1" refType="w" fact="0.2789"/>
          <dgm:constr type="h" for="ch" forName="Child1" refType="h" fact="0.3479"/>
          <dgm:constr type="l" for="ch" forName="Accent4" refType="w" fact="0.6803"/>
          <dgm:constr type="t" for="ch" forName="Accent4" refType="h" fact="0.9048"/>
          <dgm:constr type="w" for="ch" forName="Accent4" refType="w" fact="0.0763"/>
          <dgm:constr type="h" for="ch" forName="Accent4" refType="h" fact="0.0952"/>
          <dgm:constr type="l" for="ch" forName="Accent7" refType="w" fact="0.5287"/>
          <dgm:constr type="t" for="ch" forName="Accent7" refType="h" fact="0.1383"/>
          <dgm:constr type="w" for="ch" forName="Accent7" refType="w" fact="0.0763"/>
          <dgm:constr type="h" for="ch" forName="Accent7" refType="h" fact="0.0952"/>
          <dgm:constr type="l" for="ch" forName="Accent5" refType="w" fact="0.4409"/>
          <dgm:constr type="t" for="ch" forName="Accent5" refType="h" fact="0.1353"/>
          <dgm:constr type="w" for="ch" forName="Accent5" refType="w" fact="0.0553"/>
          <dgm:constr type="h" for="ch" forName="Accent5" refType="h" fact="0.069"/>
          <dgm:constr type="l" for="ch" forName="Accent6" refType="w" fact="0.2668"/>
          <dgm:constr type="t" for="ch" forName="Accent6" refType="h" fact="0.53"/>
          <dgm:constr type="w" for="ch" forName="Accent6" refType="w" fact="0.0553"/>
          <dgm:constr type="h" for="ch" forName="Accent6" refType="h" fact="0.069"/>
        </dgm:constrLst>
      </dgm:if>
      <dgm:if name="Name4" axis="ch ch" ptType="node node" func="cnt" op="equ" val="2">
        <dgm:alg type="composite">
          <dgm:param type="ar" val="1.592"/>
        </dgm:alg>
        <dgm:constrLst>
          <dgm:constr type="primFontSz" for="des" ptType="node" op="equ" val="65"/>
          <dgm:constr type="l" for="ch" forName="Parent" refType="w" fact="0.1886"/>
          <dgm:constr type="t" for="ch" forName="Parent" refType="h" fact="0.039"/>
          <dgm:constr type="w" for="ch" forName="Parent" refType="w" fact="0.5377"/>
          <dgm:constr type="h" for="ch" forName="Parent" refType="h" fact="0.856"/>
          <dgm:constr type="l" for="ch" forName="Accent8" refType="w" fact="0.0411"/>
          <dgm:constr type="t" for="ch" forName="Accent8" refType="h" fact="0.6434"/>
          <dgm:constr type="w" for="ch" forName="Accent8" refType="w" fact="0.1081"/>
          <dgm:constr type="h" for="ch" forName="Accent8" refType="h" fact="0.1721"/>
          <dgm:constr type="l" for="ch" forName="Accent1" refType="w" fact="0.4954"/>
          <dgm:constr type="t" for="ch" forName="Accent1" refType="h" fact="0"/>
          <dgm:constr type="w" for="ch" forName="Accent1" refType="w" fact="0.0598"/>
          <dgm:constr type="h" for="ch" forName="Accent1" refType="h" fact="0.0952"/>
          <dgm:constr type="l" for="ch" forName="Accent2" refType="w" fact="0.3538"/>
          <dgm:constr type="t" for="ch" forName="Accent2" refType="h" fact="0.8314"/>
          <dgm:constr type="w" for="ch" forName="Accent2" refType="w" fact="0.0433"/>
          <dgm:constr type="h" for="ch" forName="Accent2" refType="h" fact="0.069"/>
          <dgm:constr type="l" for="ch" forName="Accent3" refType="w" fact="0.7609"/>
          <dgm:constr type="t" for="ch" forName="Accent3" refType="h" fact="0.3864"/>
          <dgm:constr type="w" for="ch" forName="Accent3" refType="w" fact="0.0433"/>
          <dgm:constr type="h" for="ch" forName="Accent3" refType="h" fact="0.069"/>
          <dgm:constr type="l" for="ch" forName="Accent9" refType="w" fact="0.6839"/>
          <dgm:constr type="t" for="ch" forName="Accent9" refType="h" fact="0.27"/>
          <dgm:constr type="w" for="ch" forName="Accent9" refType="w" fact="0.0598"/>
          <dgm:constr type="h" for="ch" forName="Accent9" refType="h" fact="0.0952"/>
          <dgm:constr type="l" for="ch" forName="Child1" refType="w" fact="0.0206"/>
          <dgm:constr type="t" for="ch" forName="Child1" refType="h" fact="0.1935"/>
          <dgm:constr type="w" for="ch" forName="Child1" refType="w" fact="0.2186"/>
          <dgm:constr type="h" for="ch" forName="Child1" refType="h" fact="0.3479"/>
          <dgm:constr type="l" for="ch" forName="Child2" refType="w" fact="0.7814"/>
          <dgm:constr type="t" for="ch" forName="Child2" refType="h" fact="0.0298"/>
          <dgm:constr type="w" for="ch" forName="Child2" refType="w" fact="0.2186"/>
          <dgm:constr type="h" for="ch" forName="Child2" refType="h" fact="0.3479"/>
          <dgm:constr type="l" for="ch" forName="Accent10" refType="w" fact="0"/>
          <dgm:constr type="t" for="ch" forName="Accent10" refType="h" fact="0.8482"/>
          <dgm:constr type="w" for="ch" forName="Accent10" refType="w" fact="0.0433"/>
          <dgm:constr type="h" for="ch" forName="Accent10" refType="h" fact="0.069"/>
          <dgm:constr type="l" for="ch" forName="Accent11" refType="w" fact="0.4318"/>
          <dgm:constr type="t" for="ch" forName="Accent11" refType="h" fact="0.75"/>
          <dgm:constr type="w" for="ch" forName="Accent11" refType="w" fact="0.0433"/>
          <dgm:constr type="h" for="ch" forName="Accent11" refType="h" fact="0.069"/>
          <dgm:constr type="l" for="ch" forName="Accent7" refType="w" fact="0.4349"/>
          <dgm:constr type="t" for="ch" forName="Accent7" refType="h" fact="0.1383"/>
          <dgm:constr type="w" for="ch" forName="Accent7" refType="w" fact="0.0598"/>
          <dgm:constr type="h" for="ch" forName="Accent7" refType="h" fact="0.0952"/>
          <dgm:constr type="l" for="ch" forName="Accent5" refType="w" fact="0.3661"/>
          <dgm:constr type="t" for="ch" forName="Accent5" refType="h" fact="0.1353"/>
          <dgm:constr type="w" for="ch" forName="Accent5" refType="w" fact="0.0433"/>
          <dgm:constr type="h" for="ch" forName="Accent5" refType="h" fact="0.069"/>
          <dgm:constr type="l" for="ch" forName="Accent6" refType="w" fact="0.2296"/>
          <dgm:constr type="t" for="ch" forName="Accent6" refType="h" fact="0.53"/>
          <dgm:constr type="w" for="ch" forName="Accent6" refType="w" fact="0.0433"/>
          <dgm:constr type="h" for="ch" forName="Accent6" refType="h" fact="0.069"/>
          <dgm:constr type="l" for="ch" forName="Accent4" refType="w" fact="0.5537"/>
          <dgm:constr type="t" for="ch" forName="Accent4" refType="h" fact="0.9048"/>
          <dgm:constr type="w" for="ch" forName="Accent4" refType="w" fact="0.0598"/>
          <dgm:constr type="h" for="ch" forName="Accent4" refType="h" fact="0.0952"/>
        </dgm:constrLst>
      </dgm:if>
      <dgm:if name="Name5" axis="ch ch" ptType="node node" func="cnt" op="equ" val="3">
        <dgm:alg type="composite">
          <dgm:param type="ar" val="1.7557"/>
        </dgm:alg>
        <dgm:constrLst>
          <dgm:constr type="primFontSz" for="des" ptType="node" op="equ" val="65"/>
          <dgm:constr type="l" for="ch" forName="Parent" refType="w" fact="0.171"/>
          <dgm:constr type="t" for="ch" forName="Parent" refType="h" fact="0.039"/>
          <dgm:constr type="w" for="ch" forName="Parent" refType="w" fact="0.4875"/>
          <dgm:constr type="h" for="ch" forName="Parent" refType="h" fact="0.856"/>
          <dgm:constr type="l" for="ch" forName="Accent8" refType="w" fact="0.0373"/>
          <dgm:constr type="t" for="ch" forName="Accent8" refType="h" fact="0.6434"/>
          <dgm:constr type="w" for="ch" forName="Accent8" refType="w" fact="0.098"/>
          <dgm:constr type="h" for="ch" forName="Accent8" refType="h" fact="0.1721"/>
          <dgm:constr type="l" for="ch" forName="Accent1" refType="w" fact="0.4492"/>
          <dgm:constr type="t" for="ch" forName="Accent1" refType="h" fact="0"/>
          <dgm:constr type="w" for="ch" forName="Accent1" refType="w" fact="0.0542"/>
          <dgm:constr type="h" for="ch" forName="Accent1" refType="h" fact="0.0952"/>
          <dgm:constr type="l" for="ch" forName="Accent2" refType="w" fact="0.3209"/>
          <dgm:constr type="t" for="ch" forName="Accent2" refType="h" fact="0.8314"/>
          <dgm:constr type="w" for="ch" forName="Accent2" refType="w" fact="0.0393"/>
          <dgm:constr type="h" for="ch" forName="Accent2" refType="h" fact="0.069"/>
          <dgm:constr type="l" for="ch" forName="Accent3" refType="w" fact="0.6899"/>
          <dgm:constr type="t" for="ch" forName="Accent3" refType="h" fact="0.3864"/>
          <dgm:constr type="w" for="ch" forName="Accent3" refType="w" fact="0.0393"/>
          <dgm:constr type="h" for="ch" forName="Accent3" refType="h" fact="0.069"/>
          <dgm:constr type="l" for="ch" forName="Accent9" refType="w" fact="0.6201"/>
          <dgm:constr type="t" for="ch" forName="Accent9" refType="h" fact="0.27"/>
          <dgm:constr type="w" for="ch" forName="Accent9" refType="w" fact="0.0542"/>
          <dgm:constr type="h" for="ch" forName="Accent9" refType="h" fact="0.0952"/>
          <dgm:constr type="l" for="ch" forName="Child1" refType="w" fact="0.0186"/>
          <dgm:constr type="t" for="ch" forName="Child1" refType="h" fact="0.1935"/>
          <dgm:constr type="w" for="ch" forName="Child1" refType="w" fact="0.1982"/>
          <dgm:constr type="h" for="ch" forName="Child1" refType="h" fact="0.3479"/>
          <dgm:constr type="l" for="ch" forName="Child2" refType="w" fact="0.7086"/>
          <dgm:constr type="t" for="ch" forName="Child2" refType="h" fact="0.0298"/>
          <dgm:constr type="w" for="ch" forName="Child2" refType="w" fact="0.1982"/>
          <dgm:constr type="h" for="ch" forName="Child2" refType="h" fact="0.3479"/>
          <dgm:constr type="l" for="ch" forName="Child3" refType="w" fact="0.8018"/>
          <dgm:constr type="t" for="ch" forName="Child3" refType="h" fact="0.6312"/>
          <dgm:constr type="w" for="ch" forName="Child3" refType="w" fact="0.1982"/>
          <dgm:constr type="h" for="ch" forName="Child3" refType="h" fact="0.3479"/>
          <dgm:constr type="l" for="ch" forName="Accent12" refType="w" fact="0.7459"/>
          <dgm:constr type="t" for="ch" forName="Accent12" refType="h" fact="0.619"/>
          <dgm:constr type="w" for="ch" forName="Accent12" refType="w" fact="0.0393"/>
          <dgm:constr type="h" for="ch" forName="Accent12" refType="h" fact="0.069"/>
          <dgm:constr type="l" for="ch" forName="Accent4" refType="w" fact="0.5021"/>
          <dgm:constr type="t" for="ch" forName="Accent4" refType="h" fact="0.9048"/>
          <dgm:constr type="w" for="ch" forName="Accent4" refType="w" fact="0.0542"/>
          <dgm:constr type="h" for="ch" forName="Accent4" refType="h" fact="0.0952"/>
          <dgm:constr type="l" for="ch" forName="Accent10" refType="w" fact="0"/>
          <dgm:constr type="t" for="ch" forName="Accent10" refType="h" fact="0.8482"/>
          <dgm:constr type="w" for="ch" forName="Accent10" refType="w" fact="0.0393"/>
          <dgm:constr type="h" for="ch" forName="Accent10" refType="h" fact="0.069"/>
          <dgm:constr type="l" for="ch" forName="Accent11" refType="w" fact="0.3916"/>
          <dgm:constr type="t" for="ch" forName="Accent11" refType="h" fact="0.75"/>
          <dgm:constr type="w" for="ch" forName="Accent11" refType="w" fact="0.0393"/>
          <dgm:constr type="h" for="ch" forName="Accent11" refType="h" fact="0.069"/>
          <dgm:constr type="l" for="ch" forName="Accent7" refType="w" fact="0.3944"/>
          <dgm:constr type="t" for="ch" forName="Accent7" refType="h" fact="0.1383"/>
          <dgm:constr type="w" for="ch" forName="Accent7" refType="w" fact="0.0542"/>
          <dgm:constr type="h" for="ch" forName="Accent7" refType="h" fact="0.0952"/>
          <dgm:constr type="l" for="ch" forName="Accent5" refType="w" fact="0.3319"/>
          <dgm:constr type="t" for="ch" forName="Accent5" refType="h" fact="0.1353"/>
          <dgm:constr type="w" for="ch" forName="Accent5" refType="w" fact="0.0393"/>
          <dgm:constr type="h" for="ch" forName="Accent5" refType="h" fact="0.069"/>
          <dgm:constr type="l" for="ch" forName="Accent6" refType="w" fact="0.2082"/>
          <dgm:constr type="t" for="ch" forName="Accent6" refType="h" fact="0.53"/>
          <dgm:constr type="w" for="ch" forName="Accent6" refType="w" fact="0.0393"/>
          <dgm:constr type="h" for="ch" forName="Accent6" refType="h" fact="0.069"/>
        </dgm:constrLst>
      </dgm:if>
      <dgm:if name="Name6" axis="ch ch" ptType="node node" func="cnt" op="equ" val="4">
        <dgm:alg type="composite">
          <dgm:param type="ar" val="1.3749"/>
        </dgm:alg>
        <dgm:constrLst>
          <dgm:constr type="primFontSz" for="des" ptType="node" op="equ" val="65"/>
          <dgm:constr type="l" for="ch" forName="Parent" refType="w" fact="0.171"/>
          <dgm:constr type="t" for="ch" forName="Parent" refType="h" fact="0.0306"/>
          <dgm:constr type="w" for="ch" forName="Parent" refType="w" fact="0.4875"/>
          <dgm:constr type="h" for="ch" forName="Parent" refType="h" fact="0.6703"/>
          <dgm:constr type="l" for="ch" forName="Accent8" refType="w" fact="0.0373"/>
          <dgm:constr type="t" for="ch" forName="Accent8" refType="h" fact="0.5038"/>
          <dgm:constr type="w" for="ch" forName="Accent8" refType="w" fact="0.098"/>
          <dgm:constr type="h" for="ch" forName="Accent8" refType="h" fact="0.1348"/>
          <dgm:constr type="l" for="ch" forName="Accent1" refType="w" fact="0.4492"/>
          <dgm:constr type="t" for="ch" forName="Accent1" refType="h" fact="0"/>
          <dgm:constr type="w" for="ch" forName="Accent1" refType="w" fact="0.0542"/>
          <dgm:constr type="h" for="ch" forName="Accent1" refType="h" fact="0.0746"/>
          <dgm:constr type="l" for="ch" forName="Accent2" refType="w" fact="0.3209"/>
          <dgm:constr type="t" for="ch" forName="Accent2" refType="h" fact="0.6511"/>
          <dgm:constr type="w" for="ch" forName="Accent2" refType="w" fact="0.0393"/>
          <dgm:constr type="h" for="ch" forName="Accent2" refType="h" fact="0.054"/>
          <dgm:constr type="l" for="ch" forName="Accent3" refType="w" fact="0.6899"/>
          <dgm:constr type="t" for="ch" forName="Accent3" refType="h" fact="0.3026"/>
          <dgm:constr type="w" for="ch" forName="Accent3" refType="w" fact="0.0393"/>
          <dgm:constr type="h" for="ch" forName="Accent3" refType="h" fact="0.054"/>
          <dgm:constr type="l" for="ch" forName="Accent9" refType="w" fact="0.6201"/>
          <dgm:constr type="t" for="ch" forName="Accent9" refType="h" fact="0.2115"/>
          <dgm:constr type="w" for="ch" forName="Accent9" refType="w" fact="0.0542"/>
          <dgm:constr type="h" for="ch" forName="Accent9" refType="h" fact="0.0746"/>
          <dgm:constr type="l" for="ch" forName="Child1" refType="w" fact="0.0186"/>
          <dgm:constr type="t" for="ch" forName="Child1" refType="h" fact="0.1515"/>
          <dgm:constr type="w" for="ch" forName="Child1" refType="w" fact="0.1982"/>
          <dgm:constr type="h" for="ch" forName="Child1" refType="h" fact="0.2725"/>
          <dgm:constr type="l" for="ch" forName="Child2" refType="w" fact="0.7086"/>
          <dgm:constr type="t" for="ch" forName="Child2" refType="h" fact="0.0233"/>
          <dgm:constr type="w" for="ch" forName="Child2" refType="w" fact="0.1982"/>
          <dgm:constr type="h" for="ch" forName="Child2" refType="h" fact="0.2725"/>
          <dgm:constr type="l" for="ch" forName="Child3" refType="w" fact="0.8018"/>
          <dgm:constr type="t" for="ch" forName="Child3" refType="h" fact="0.4943"/>
          <dgm:constr type="w" for="ch" forName="Child3" refType="w" fact="0.1982"/>
          <dgm:constr type="h" for="ch" forName="Child3" refType="h" fact="0.2725"/>
          <dgm:constr type="l" for="ch" forName="Accent12" refType="w" fact="0.7459"/>
          <dgm:constr type="t" for="ch" forName="Accent12" refType="h" fact="0.4848"/>
          <dgm:constr type="w" for="ch" forName="Accent12" refType="w" fact="0.0393"/>
          <dgm:constr type="h" for="ch" forName="Accent12" refType="h" fact="0.054"/>
          <dgm:constr type="l" for="ch" forName="Accent4" refType="w" fact="0.5021"/>
          <dgm:constr type="t" for="ch" forName="Accent4" refType="h" fact="0.7085"/>
          <dgm:constr type="w" for="ch" forName="Accent4" refType="w" fact="0.0542"/>
          <dgm:constr type="h" for="ch" forName="Accent4" refType="h" fact="0.0746"/>
          <dgm:constr type="l" for="ch" forName="Accent10" refType="w" fact="0"/>
          <dgm:constr type="t" for="ch" forName="Accent10" refType="h" fact="0.6642"/>
          <dgm:constr type="w" for="ch" forName="Accent10" refType="w" fact="0.0393"/>
          <dgm:constr type="h" for="ch" forName="Accent10" refType="h" fact="0.054"/>
          <dgm:constr type="l" for="ch" forName="Accent11" refType="w" fact="0.3916"/>
          <dgm:constr type="t" for="ch" forName="Accent11" refType="h" fact="0.5873"/>
          <dgm:constr type="w" for="ch" forName="Accent11" refType="w" fact="0.0393"/>
          <dgm:constr type="h" for="ch" forName="Accent11" refType="h" fact="0.054"/>
          <dgm:constr type="l" for="ch" forName="Accent7" refType="w" fact="0.3944"/>
          <dgm:constr type="t" for="ch" forName="Accent7" refType="h" fact="0.1083"/>
          <dgm:constr type="w" for="ch" forName="Accent7" refType="w" fact="0.0542"/>
          <dgm:constr type="h" for="ch" forName="Accent7" refType="h" fact="0.0746"/>
          <dgm:constr type="l" for="ch" forName="Accent5" refType="w" fact="0.3319"/>
          <dgm:constr type="t" for="ch" forName="Accent5" refType="h" fact="0.1059"/>
          <dgm:constr type="w" for="ch" forName="Accent5" refType="w" fact="0.0393"/>
          <dgm:constr type="h" for="ch" forName="Accent5" refType="h" fact="0.054"/>
          <dgm:constr type="l" for="ch" forName="Accent6" refType="w" fact="0.2082"/>
          <dgm:constr type="t" for="ch" forName="Accent6" refType="h" fact="0.4151"/>
          <dgm:constr type="w" for="ch" forName="Accent6" refType="w" fact="0.0393"/>
          <dgm:constr type="h" for="ch" forName="Accent6" refType="h" fact="0.054"/>
          <dgm:constr type="l" for="ch" forName="Child4" refType="w" fact="0.2329"/>
          <dgm:constr type="t" for="ch" forName="Child4" refType="h" fact="0.7275"/>
          <dgm:constr type="w" for="ch" forName="Child4" refType="w" fact="0.1982"/>
          <dgm:constr type="h" for="ch" forName="Child4" refType="h" fact="0.2725"/>
          <dgm:constr type="l" for="ch" forName="Accent13" refType="w" fact="0.4099"/>
          <dgm:constr type="t" for="ch" forName="Accent13" refType="h" fact="0.7183"/>
          <dgm:constr type="w" for="ch" forName="Accent13" refType="w" fact="0.0393"/>
          <dgm:constr type="h" for="ch" forName="Accent13" refType="h" fact="0.054"/>
        </dgm:constrLst>
      </dgm:if>
      <dgm:else name="Name7">
        <dgm:alg type="composite">
          <dgm:param type="ar" val="1.1477"/>
        </dgm:alg>
        <dgm:constrLst>
          <dgm:constr type="primFontSz" for="des" ptType="node" op="equ" val="65"/>
          <dgm:constr type="l" for="ch" forName="Parent" refType="w" fact="0.171"/>
          <dgm:constr type="t" for="ch" forName="Parent" refType="h" fact="0.1907"/>
          <dgm:constr type="w" for="ch" forName="Parent" refType="w" fact="0.4875"/>
          <dgm:constr type="h" for="ch" forName="Parent" refType="h" fact="0.5596"/>
          <dgm:constr type="l" for="ch" forName="Accent8" refType="w" fact="0.0373"/>
          <dgm:constr type="t" for="ch" forName="Accent8" refType="h" fact="0.5858"/>
          <dgm:constr type="w" for="ch" forName="Accent8" refType="w" fact="0.098"/>
          <dgm:constr type="h" for="ch" forName="Accent8" refType="h" fact="0.1125"/>
          <dgm:constr type="l" for="ch" forName="Accent1" refType="w" fact="0.4492"/>
          <dgm:constr type="t" for="ch" forName="Accent1" refType="h" fact="0.1652"/>
          <dgm:constr type="w" for="ch" forName="Accent1" refType="w" fact="0.0542"/>
          <dgm:constr type="h" for="ch" forName="Accent1" refType="h" fact="0.0623"/>
          <dgm:constr type="l" for="ch" forName="Accent2" refType="w" fact="0.3209"/>
          <dgm:constr type="t" for="ch" forName="Accent2" refType="h" fact="0.7087"/>
          <dgm:constr type="w" for="ch" forName="Accent2" refType="w" fact="0.0393"/>
          <dgm:constr type="h" for="ch" forName="Accent2" refType="h" fact="0.0451"/>
          <dgm:constr type="l" for="ch" forName="Accent3" refType="w" fact="0.6899"/>
          <dgm:constr type="t" for="ch" forName="Accent3" refType="h" fact="0.4178"/>
          <dgm:constr type="w" for="ch" forName="Accent3" refType="w" fact="0.0393"/>
          <dgm:constr type="h" for="ch" forName="Accent3" refType="h" fact="0.0451"/>
          <dgm:constr type="l" for="ch" forName="Accent9" refType="w" fact="0.6201"/>
          <dgm:constr type="t" for="ch" forName="Accent9" refType="h" fact="0.3417"/>
          <dgm:constr type="w" for="ch" forName="Accent9" refType="w" fact="0.0542"/>
          <dgm:constr type="h" for="ch" forName="Accent9" refType="h" fact="0.0623"/>
          <dgm:constr type="l" for="ch" forName="Child1" refType="w" fact="0.0186"/>
          <dgm:constr type="t" for="ch" forName="Child1" refType="h" fact="0.2917"/>
          <dgm:constr type="w" for="ch" forName="Child1" refType="w" fact="0.1982"/>
          <dgm:constr type="h" for="ch" forName="Child1" refType="h" fact="0.2275"/>
          <dgm:constr type="l" for="ch" forName="Child2" refType="w" fact="0.7086"/>
          <dgm:constr type="t" for="ch" forName="Child2" refType="h" fact="0.1847"/>
          <dgm:constr type="w" for="ch" forName="Child2" refType="w" fact="0.1982"/>
          <dgm:constr type="h" for="ch" forName="Child2" refType="h" fact="0.2275"/>
          <dgm:constr type="l" for="ch" forName="Child3" refType="w" fact="0.8018"/>
          <dgm:constr type="t" for="ch" forName="Child3" refType="h" fact="0.5778"/>
          <dgm:constr type="w" for="ch" forName="Child3" refType="w" fact="0.1982"/>
          <dgm:constr type="h" for="ch" forName="Child3" refType="h" fact="0.2275"/>
          <dgm:constr type="l" for="ch" forName="Accent12" refType="w" fact="0.7459"/>
          <dgm:constr type="t" for="ch" forName="Accent12" refType="h" fact="0.5699"/>
          <dgm:constr type="w" for="ch" forName="Accent12" refType="w" fact="0.0393"/>
          <dgm:constr type="h" for="ch" forName="Accent12" refType="h" fact="0.0451"/>
          <dgm:constr type="l" for="ch" forName="Accent4" refType="w" fact="0.5021"/>
          <dgm:constr type="t" for="ch" forName="Accent4" refType="h" fact="0.7567"/>
          <dgm:constr type="w" for="ch" forName="Accent4" refType="w" fact="0.0542"/>
          <dgm:constr type="h" for="ch" forName="Accent4" refType="h" fact="0.0623"/>
          <dgm:constr type="l" for="ch" forName="Accent10" refType="w" fact="0"/>
          <dgm:constr type="t" for="ch" forName="Accent10" refType="h" fact="0.7197"/>
          <dgm:constr type="w" for="ch" forName="Accent10" refType="w" fact="0.0393"/>
          <dgm:constr type="h" for="ch" forName="Accent10" refType="h" fact="0.0451"/>
          <dgm:constr type="l" for="ch" forName="Accent11" refType="w" fact="0.3916"/>
          <dgm:constr type="t" for="ch" forName="Accent11" refType="h" fact="0.6555"/>
          <dgm:constr type="w" for="ch" forName="Accent11" refType="w" fact="0.0393"/>
          <dgm:constr type="h" for="ch" forName="Accent11" refType="h" fact="0.0451"/>
          <dgm:constr type="l" for="ch" forName="Accent7" refType="w" fact="0.3944"/>
          <dgm:constr type="t" for="ch" forName="Accent7" refType="h" fact="0.2556"/>
          <dgm:constr type="w" for="ch" forName="Accent7" refType="w" fact="0.0542"/>
          <dgm:constr type="h" for="ch" forName="Accent7" refType="h" fact="0.0623"/>
          <dgm:constr type="l" for="ch" forName="Accent5" refType="w" fact="0.3319"/>
          <dgm:constr type="t" for="ch" forName="Accent5" refType="h" fact="0.2536"/>
          <dgm:constr type="w" for="ch" forName="Accent5" refType="w" fact="0.0393"/>
          <dgm:constr type="h" for="ch" forName="Accent5" refType="h" fact="0.0451"/>
          <dgm:constr type="l" for="ch" forName="Accent6" refType="w" fact="0.2082"/>
          <dgm:constr type="t" for="ch" forName="Accent6" refType="h" fact="0.5117"/>
          <dgm:constr type="w" for="ch" forName="Accent6" refType="w" fact="0.0393"/>
          <dgm:constr type="h" for="ch" forName="Accent6" refType="h" fact="0.0451"/>
          <dgm:constr type="l" for="ch" forName="Child5" refType="w" fact="0.4219"/>
          <dgm:constr type="t" for="ch" forName="Child5" refType="h" fact="0"/>
          <dgm:constr type="w" for="ch" forName="Child5" refType="w" fact="0.1982"/>
          <dgm:constr type="h" for="ch" forName="Child5" refType="h" fact="0.2275"/>
          <dgm:constr type="l" for="ch" forName="Child4" refType="w" fact="0.2329"/>
          <dgm:constr type="t" for="ch" forName="Child4" refType="h" fact="0.7725"/>
          <dgm:constr type="w" for="ch" forName="Child4" refType="w" fact="0.1982"/>
          <dgm:constr type="h" for="ch" forName="Child4" refType="h" fact="0.2275"/>
          <dgm:constr type="l" for="ch" forName="Accent15" refType="w" fact="0.1775"/>
          <dgm:constr type="t" for="ch" forName="Accent15" refType="h" fact="0.2466"/>
          <dgm:constr type="w" for="ch" forName="Accent15" refType="w" fact="0.0393"/>
          <dgm:constr type="h" for="ch" forName="Accent15" refType="h" fact="0.0451"/>
          <dgm:constr type="l" for="ch" forName="Accent16" refType="w" fact="0.6351"/>
          <dgm:constr type="t" for="ch" forName="Accent16" refType="h" fact="0.056"/>
          <dgm:constr type="w" for="ch" forName="Accent16" refType="w" fact="0.0393"/>
          <dgm:constr type="h" for="ch" forName="Accent16" refType="h" fact="0.0451"/>
          <dgm:constr type="l" for="ch" forName="Accent13" refType="w" fact="0.4099"/>
          <dgm:constr type="t" for="ch" forName="Accent13" refType="h" fact="0.7648"/>
          <dgm:constr type="w" for="ch" forName="Accent13" refType="w" fact="0.0393"/>
          <dgm:constr type="h" for="ch" forName="Accent13" refType="h" fact="0.0451"/>
        </dgm:constrLst>
      </dgm:else>
    </dgm:choose>
    <dgm:forEach name="wrapper" axis="self" ptType="parTrans">
      <dgm:forEach name="accentRepeat1" axis="self">
        <dgm:layoutNode name="AccentHold1" styleLbl="node1">
          <dgm:alg type="sp"/>
          <dgm:shape xmlns:r="http://schemas.openxmlformats.org/officeDocument/2006/relationships" type="ellipse" r:blip="">
            <dgm:adjLst/>
          </dgm:shape>
          <dgm:presOf/>
        </dgm:layoutNode>
      </dgm:forEach>
      <dgm:forEach name="accentRepeat2" axis="self">
        <dgm:layoutNode name="AccentHold2" styleLbl="node1">
          <dgm:alg type="sp"/>
          <dgm:shape xmlns:r="http://schemas.openxmlformats.org/officeDocument/2006/relationships" type="ellipse" r:blip="">
            <dgm:adjLst/>
          </dgm:shape>
          <dgm:presOf/>
        </dgm:layoutNode>
      </dgm:forEach>
      <dgm:forEach name="accentRepeat3" axis="self">
        <dgm:layoutNode name="AccentHold3" styleLbl="node1">
          <dgm:alg type="sp"/>
          <dgm:shape xmlns:r="http://schemas.openxmlformats.org/officeDocument/2006/relationships" type="ellipse" r:blip="">
            <dgm:adjLst/>
          </dgm:shape>
          <dgm:presOf/>
        </dgm:layoutNode>
      </dgm:forEach>
    </dgm:forEach>
    <dgm:forEach name="Name8" axis="ch" ptType="node" cnt="1">
      <dgm:layoutNode name="Parent" styleLbl="node0">
        <dgm:varLst>
          <dgm:chMax val="5"/>
          <dgm:chPref val="5"/>
        </dgm:varLst>
        <dgm:alg type="tx"/>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ch" ptType="node" func="cnt" op="lte" val="4">
          <dgm:layoutNode name="Accent1" styleLbl="node1">
            <dgm:alg type="sp"/>
            <dgm:shape xmlns:r="http://schemas.openxmlformats.org/officeDocument/2006/relationships" type="ellipse" r:blip="">
              <dgm:adjLst/>
            </dgm:shape>
            <dgm:presOf/>
            <dgm:constrLst/>
          </dgm:layoutNode>
        </dgm:if>
        <dgm:else name="Name11"/>
      </dgm:choose>
      <dgm:layoutNode name="Accent2" styleLbl="node1">
        <dgm:alg type="sp"/>
        <dgm:shape xmlns:r="http://schemas.openxmlformats.org/officeDocument/2006/relationships" type="ellipse" r:blip="">
          <dgm:adjLst/>
        </dgm:shape>
        <dgm:presOf/>
        <dgm:constrLst/>
      </dgm:layoutNode>
      <dgm:layoutNode name="Accent3" styleLbl="node1">
        <dgm:alg type="sp"/>
        <dgm:shape xmlns:r="http://schemas.openxmlformats.org/officeDocument/2006/relationships" type="ellipse" r:blip="">
          <dgm:adjLst/>
        </dgm:shape>
        <dgm:presOf/>
        <dgm:constrLst/>
      </dgm:layoutNode>
      <dgm:layoutNode name="Accent4" styleLbl="node1">
        <dgm:alg type="sp"/>
        <dgm:shape xmlns:r="http://schemas.openxmlformats.org/officeDocument/2006/relationships" type="ellipse" r:blip="">
          <dgm:adjLst/>
        </dgm:shape>
        <dgm:presOf/>
        <dgm:constrLst/>
      </dgm:layoutNode>
      <dgm:layoutNode name="Accent5" styleLbl="node1">
        <dgm:alg type="sp"/>
        <dgm:shape xmlns:r="http://schemas.openxmlformats.org/officeDocument/2006/relationships" type="ellipse" r:blip="">
          <dgm:adjLst/>
        </dgm:shape>
        <dgm:presOf/>
        <dgm:constrLst/>
      </dgm:layoutNode>
      <dgm:layoutNode name="Accent6" styleLbl="node1">
        <dgm:alg type="sp"/>
        <dgm:shape xmlns:r="http://schemas.openxmlformats.org/officeDocument/2006/relationships" type="ellipse" r:blip="">
          <dgm:adjLst/>
        </dgm:shape>
        <dgm:presOf/>
        <dgm:constrLst/>
      </dgm:layoutNode>
    </dgm:forEach>
    <dgm:forEach name="Name12" axis="ch ch" ptType="node node" st="1 1" cnt="1 1">
      <dgm:layoutNode name="Child1"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7">
        <dgm:alg type="sp"/>
        <dgm:shape xmlns:r="http://schemas.openxmlformats.org/officeDocument/2006/relationships" r:blip="">
          <dgm:adjLst/>
        </dgm:shape>
        <dgm:presOf/>
        <dgm:constrLst/>
        <dgm:forEach name="Name13" ref="accentRepeat1"/>
      </dgm:layoutNode>
      <dgm:layoutNode name="Accent8">
        <dgm:alg type="sp"/>
        <dgm:shape xmlns:r="http://schemas.openxmlformats.org/officeDocument/2006/relationships" r:blip="">
          <dgm:adjLst/>
        </dgm:shape>
        <dgm:presOf/>
        <dgm:constrLst/>
        <dgm:forEach name="Name14" ref="accentRepeat2"/>
      </dgm:layoutNode>
    </dgm:forEach>
    <dgm:forEach name="Name15" axis="ch ch" ptType="node node" st="1 2" cnt="1 1">
      <dgm:layoutNode name="Child2"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9">
        <dgm:alg type="sp"/>
        <dgm:shape xmlns:r="http://schemas.openxmlformats.org/officeDocument/2006/relationships" r:blip="">
          <dgm:adjLst/>
        </dgm:shape>
        <dgm:presOf/>
        <dgm:constrLst/>
        <dgm:forEach name="Name16" ref="accentRepeat1"/>
      </dgm:layoutNode>
      <dgm:layoutNode name="Accent10">
        <dgm:alg type="sp"/>
        <dgm:shape xmlns:r="http://schemas.openxmlformats.org/officeDocument/2006/relationships" r:blip="">
          <dgm:adjLst/>
        </dgm:shape>
        <dgm:presOf/>
        <dgm:constrLst/>
        <dgm:forEach name="Name17" ref="accentRepeat2"/>
      </dgm:layoutNode>
      <dgm:layoutNode name="Accent11">
        <dgm:alg type="sp"/>
        <dgm:shape xmlns:r="http://schemas.openxmlformats.org/officeDocument/2006/relationships" r:blip="">
          <dgm:adjLst/>
        </dgm:shape>
        <dgm:presOf/>
        <dgm:constrLst/>
        <dgm:forEach name="Name18" ref="accentRepeat3"/>
      </dgm:layoutNode>
    </dgm:forEach>
    <dgm:forEach name="Name19" axis="ch ch" ptType="node node" st="1 3" cnt="1 1">
      <dgm:layoutNode name="Child3"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2">
        <dgm:alg type="sp"/>
        <dgm:shape xmlns:r="http://schemas.openxmlformats.org/officeDocument/2006/relationships" r:blip="">
          <dgm:adjLst/>
        </dgm:shape>
        <dgm:presOf/>
        <dgm:constrLst/>
        <dgm:forEach name="Name20" ref="accentRepeat1"/>
      </dgm:layoutNode>
    </dgm:forEach>
    <dgm:forEach name="Name21" axis="ch ch" ptType="node node" st="1 4" cnt="1 1">
      <dgm:layoutNode name="Child4"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3">
        <dgm:alg type="sp"/>
        <dgm:shape xmlns:r="http://schemas.openxmlformats.org/officeDocument/2006/relationships" r:blip="">
          <dgm:adjLst/>
        </dgm:shape>
        <dgm:presOf/>
        <dgm:constrLst/>
        <dgm:forEach name="Name22" ref="accentRepeat1"/>
      </dgm:layoutNode>
    </dgm:forEach>
    <dgm:forEach name="Name23" axis="ch ch" ptType="node node" st="1 5" cnt="1 1">
      <dgm:layoutNode name="Child5" styleLbl="node1">
        <dgm:varLst>
          <dgm:chMax val="0"/>
          <dgm:chPref val="0"/>
        </dgm:varLst>
        <dgm:alg type="tx">
          <dgm:param type="shpTxLTRAlignCh" val="ctr"/>
          <dgm:param type="txAnchorVertCh" val="mid"/>
        </dgm:alg>
        <dgm:shape xmlns:r="http://schemas.openxmlformats.org/officeDocument/2006/relationships" type="ellipse"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15">
        <dgm:alg type="sp"/>
        <dgm:shape xmlns:r="http://schemas.openxmlformats.org/officeDocument/2006/relationships" r:blip="">
          <dgm:adjLst/>
        </dgm:shape>
        <dgm:presOf/>
        <dgm:constrLst/>
        <dgm:forEach name="Name24" ref="accentRepeat2"/>
      </dgm:layoutNode>
      <dgm:layoutNode name="Accent16">
        <dgm:alg type="sp"/>
        <dgm:shape xmlns:r="http://schemas.openxmlformats.org/officeDocument/2006/relationships" r:blip="">
          <dgm:adjLst/>
        </dgm:shape>
        <dgm:presOf/>
        <dgm:constrLst/>
        <dgm:forEach name="Name25" ref="accentRepeat3"/>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A2E1FC-6453-4C62-A2FD-7EC0A10857DD}" type="datetimeFigureOut">
              <a:rPr lang="tr-TR" smtClean="0"/>
              <a:t>6.12.2020</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AFB4A8-876C-4975-8940-1355AFDC25CB}" type="slidenum">
              <a:rPr lang="tr-TR" smtClean="0"/>
              <a:t>‹#›</a:t>
            </a:fld>
            <a:endParaRPr lang="tr-TR"/>
          </a:p>
        </p:txBody>
      </p:sp>
    </p:spTree>
    <p:extLst>
      <p:ext uri="{BB962C8B-B14F-4D97-AF65-F5344CB8AC3E}">
        <p14:creationId xmlns:p14="http://schemas.microsoft.com/office/powerpoint/2010/main" val="3185471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FAFB4A8-876C-4975-8940-1355AFDC25CB}" type="slidenum">
              <a:rPr lang="tr-TR" smtClean="0"/>
              <a:t>5</a:t>
            </a:fld>
            <a:endParaRPr lang="tr-TR"/>
          </a:p>
        </p:txBody>
      </p:sp>
    </p:spTree>
    <p:extLst>
      <p:ext uri="{BB962C8B-B14F-4D97-AF65-F5344CB8AC3E}">
        <p14:creationId xmlns:p14="http://schemas.microsoft.com/office/powerpoint/2010/main" val="16649594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1FAFB4A8-876C-4975-8940-1355AFDC25CB}" type="slidenum">
              <a:rPr lang="tr-TR" smtClean="0"/>
              <a:t>16</a:t>
            </a:fld>
            <a:endParaRPr lang="tr-TR"/>
          </a:p>
        </p:txBody>
      </p:sp>
    </p:spTree>
    <p:extLst>
      <p:ext uri="{BB962C8B-B14F-4D97-AF65-F5344CB8AC3E}">
        <p14:creationId xmlns:p14="http://schemas.microsoft.com/office/powerpoint/2010/main" val="1392984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a:t>Asıl başlık stili için tıklatın</a:t>
            </a: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22F18155-6D43-4E48-9BC3-B61E2B4B229E}" type="datetime1">
              <a:rPr lang="tr-TR" smtClean="0"/>
              <a:t>6.12.2020</a:t>
            </a:fld>
            <a:endParaRPr lang="tr-TR"/>
          </a:p>
        </p:txBody>
      </p:sp>
      <p:sp>
        <p:nvSpPr>
          <p:cNvPr id="5" name="4 Altbilgi Yer Tutucusu"/>
          <p:cNvSpPr>
            <a:spLocks noGrp="1"/>
          </p:cNvSpPr>
          <p:nvPr>
            <p:ph type="ftr" sz="quarter" idx="11"/>
          </p:nvPr>
        </p:nvSpPr>
        <p:spPr/>
        <p:txBody>
          <a:bodyPr/>
          <a:lstStyle/>
          <a:p>
            <a:r>
              <a:rPr lang="tr-TR" dirty="0"/>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D69B493-4971-094E-85C2-B0CB91A565D5}"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600266C9-8013-7C46-B844-BF9F9703EB73}"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1765F74-FBD3-9549-9B8E-B3BB2FD6785F}"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202B5903-0D28-A746-AD88-EA9AB738C041}" type="datetime1">
              <a:rPr lang="tr-TR" smtClean="0"/>
              <a:t>6.12.2020</a:t>
            </a:fld>
            <a:endParaRPr lang="tr-TR"/>
          </a:p>
        </p:txBody>
      </p:sp>
      <p:sp>
        <p:nvSpPr>
          <p:cNvPr id="5" name="4 Altbilgi Yer Tutucusu"/>
          <p:cNvSpPr>
            <a:spLocks noGrp="1"/>
          </p:cNvSpPr>
          <p:nvPr>
            <p:ph type="ftr" sz="quarter" idx="11"/>
          </p:nvPr>
        </p:nvSpPr>
        <p:spPr/>
        <p:txBody>
          <a:bodyPr/>
          <a:lstStyle/>
          <a:p>
            <a:r>
              <a:rPr lang="tr-TR"/>
              <a:t>Prof. Dr. Neriman ARAL- Kaynaştırma Uygulamaları</a:t>
            </a:r>
          </a:p>
        </p:txBody>
      </p:sp>
      <p:sp>
        <p:nvSpPr>
          <p:cNvPr id="6" name="5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0E8A6572-D9DD-434F-897B-C6E1BDB4D33D}"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 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8DE695F-5815-C34C-9D19-9E5E209D2E59}" type="datetime1">
              <a:rPr lang="tr-TR" smtClean="0"/>
              <a:t>6.12.2020</a:t>
            </a:fld>
            <a:endParaRPr lang="tr-TR"/>
          </a:p>
        </p:txBody>
      </p:sp>
      <p:sp>
        <p:nvSpPr>
          <p:cNvPr id="8" name="7 Altbilgi Yer Tutucusu"/>
          <p:cNvSpPr>
            <a:spLocks noGrp="1"/>
          </p:cNvSpPr>
          <p:nvPr>
            <p:ph type="ftr" sz="quarter" idx="11"/>
          </p:nvPr>
        </p:nvSpPr>
        <p:spPr/>
        <p:txBody>
          <a:bodyPr/>
          <a:lstStyle/>
          <a:p>
            <a:r>
              <a:rPr lang="tr-TR"/>
              <a:t>Prof. Dr. Neriman ARAL- Kaynaştırma Uygulamaları</a:t>
            </a:r>
          </a:p>
        </p:txBody>
      </p:sp>
      <p:sp>
        <p:nvSpPr>
          <p:cNvPr id="9" name="8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8288A2D3-9FDE-5A4E-8AB5-A317A460CA85}" type="datetime1">
              <a:rPr lang="tr-TR" smtClean="0"/>
              <a:t>6.12.2020</a:t>
            </a:fld>
            <a:endParaRPr lang="tr-TR"/>
          </a:p>
        </p:txBody>
      </p:sp>
      <p:sp>
        <p:nvSpPr>
          <p:cNvPr id="4" name="3 Altbilgi Yer Tutucusu"/>
          <p:cNvSpPr>
            <a:spLocks noGrp="1"/>
          </p:cNvSpPr>
          <p:nvPr>
            <p:ph type="ftr" sz="quarter" idx="11"/>
          </p:nvPr>
        </p:nvSpPr>
        <p:spPr/>
        <p:txBody>
          <a:bodyPr/>
          <a:lstStyle/>
          <a:p>
            <a:r>
              <a:rPr lang="tr-TR"/>
              <a:t>Prof. Dr. Neriman ARAL- Kaynaştırma Uygulamaları</a:t>
            </a:r>
          </a:p>
        </p:txBody>
      </p:sp>
      <p:sp>
        <p:nvSpPr>
          <p:cNvPr id="5" name="4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D053338-27ED-C640-ACA6-63951FEB7CD9}" type="datetime1">
              <a:rPr lang="tr-TR" smtClean="0"/>
              <a:t>6.12.2020</a:t>
            </a:fld>
            <a:endParaRPr lang="tr-TR"/>
          </a:p>
        </p:txBody>
      </p:sp>
      <p:sp>
        <p:nvSpPr>
          <p:cNvPr id="3" name="2 Altbilgi Yer Tutucusu"/>
          <p:cNvSpPr>
            <a:spLocks noGrp="1"/>
          </p:cNvSpPr>
          <p:nvPr>
            <p:ph type="ftr" sz="quarter" idx="11"/>
          </p:nvPr>
        </p:nvSpPr>
        <p:spPr/>
        <p:txBody>
          <a:bodyPr/>
          <a:lstStyle/>
          <a:p>
            <a:r>
              <a:rPr lang="tr-TR"/>
              <a:t>Prof. Dr. Neriman ARAL- Kaynaştırma Uygulamaları</a:t>
            </a:r>
          </a:p>
        </p:txBody>
      </p:sp>
      <p:sp>
        <p:nvSpPr>
          <p:cNvPr id="4" name="3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E1549233-393A-5A42-85AA-6CBB310D35FC}"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 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B31D0DA0-4309-274E-83EB-3579E845DD83}" type="datetime1">
              <a:rPr lang="tr-TR" smtClean="0"/>
              <a:t>6.12.2020</a:t>
            </a:fld>
            <a:endParaRPr lang="tr-TR"/>
          </a:p>
        </p:txBody>
      </p:sp>
      <p:sp>
        <p:nvSpPr>
          <p:cNvPr id="6" name="5 Altbilgi Yer Tutucusu"/>
          <p:cNvSpPr>
            <a:spLocks noGrp="1"/>
          </p:cNvSpPr>
          <p:nvPr>
            <p:ph type="ftr" sz="quarter" idx="11"/>
          </p:nvPr>
        </p:nvSpPr>
        <p:spPr/>
        <p:txBody>
          <a:bodyPr/>
          <a:lstStyle/>
          <a:p>
            <a:r>
              <a:rPr lang="tr-TR"/>
              <a:t>Prof. Dr. Neriman ARAL- Kaynaştırma Uygulamaları</a:t>
            </a:r>
          </a:p>
        </p:txBody>
      </p:sp>
      <p:sp>
        <p:nvSpPr>
          <p:cNvPr id="7" name="6 Slayt Numarası Yer Tutucusu"/>
          <p:cNvSpPr>
            <a:spLocks noGrp="1"/>
          </p:cNvSpPr>
          <p:nvPr>
            <p:ph type="sldNum" sz="quarter" idx="12"/>
          </p:nvPr>
        </p:nvSpPr>
        <p:spPr/>
        <p:txBody>
          <a:bodyPr/>
          <a:lstStyle/>
          <a:p>
            <a:fld id="{57ED82AB-A661-473C-BBD3-1DC14BEB2E30}"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0731E5-6B63-6443-AC96-B3198B4BFAC9}" type="datetime1">
              <a:rPr lang="tr-TR" smtClean="0"/>
              <a:t>6.12.2020</a:t>
            </a:fld>
            <a:endParaRPr lang="tr-TR"/>
          </a:p>
        </p:txBody>
      </p:sp>
      <p:sp>
        <p:nvSpPr>
          <p:cNvPr id="5" name="4 Altbilgi Yer Tutucusu"/>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dirty="0"/>
              <a:t>Prof. Dr. Neriman ARAL- Kaynaştırma Uygulamaları</a:t>
            </a:r>
          </a:p>
        </p:txBody>
      </p:sp>
      <p:sp>
        <p:nvSpPr>
          <p:cNvPr id="6" name="5 Slayt Numarası Yer Tutucusu"/>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ED82AB-A661-473C-BBD3-1DC14BEB2E3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1.xml.rels><?xml version="1.0" encoding="UTF-8" standalone="yes"?>
<Relationships xmlns="http://schemas.openxmlformats.org/package/2006/relationships"><Relationship Id="rId2" Type="http://schemas.openxmlformats.org/officeDocument/2006/relationships/hyperlink" Target="https://www.mevzuat.gov.tr/mevzuat?MevzuatNo=24736&amp;MevzuatTur=7&amp;Mevzuattertip=5" TargetMode="Externa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85370" y="1563307"/>
            <a:ext cx="10363200" cy="1470025"/>
          </a:xfrm>
          <a:solidFill>
            <a:schemeClr val="accent6">
              <a:lumMod val="20000"/>
              <a:lumOff val="80000"/>
            </a:schemeClr>
          </a:solidFill>
        </p:spPr>
        <p:txBody>
          <a:bodyPr>
            <a:normAutofit/>
          </a:bodyPr>
          <a:lstStyle/>
          <a:p>
            <a:r>
              <a:rPr lang="tr-TR" b="1" dirty="0">
                <a:latin typeface="Comic Sans MS" panose="030F0702030302020204" pitchFamily="66" charset="0"/>
              </a:rPr>
              <a:t>TÜRKİYE’DE KAYNAŞTIRMA UYGULAMALARI VE SORUNLARI</a:t>
            </a:r>
            <a:endParaRPr lang="tr-TR" dirty="0">
              <a:latin typeface="Comic Sans MS" panose="030F0702030302020204" pitchFamily="66" charset="0"/>
            </a:endParaRPr>
          </a:p>
        </p:txBody>
      </p:sp>
      <p:sp>
        <p:nvSpPr>
          <p:cNvPr id="3" name="2 Alt Başlık"/>
          <p:cNvSpPr>
            <a:spLocks noGrp="1"/>
          </p:cNvSpPr>
          <p:nvPr>
            <p:ph type="subTitle" idx="1"/>
          </p:nvPr>
        </p:nvSpPr>
        <p:spPr>
          <a:xfrm>
            <a:off x="2855640" y="3520476"/>
            <a:ext cx="6192688" cy="1752600"/>
          </a:xfrm>
          <a:solidFill>
            <a:schemeClr val="accent6">
              <a:lumMod val="20000"/>
              <a:lumOff val="80000"/>
            </a:schemeClr>
          </a:solidFill>
        </p:spPr>
        <p:txBody>
          <a:bodyPr/>
          <a:lstStyle/>
          <a:p>
            <a:r>
              <a:rPr lang="tr-TR" dirty="0">
                <a:solidFill>
                  <a:schemeClr val="tx1"/>
                </a:solidFill>
                <a:latin typeface="Comic Sans MS" panose="030F0702030302020204" pitchFamily="66" charset="0"/>
              </a:rPr>
              <a:t>Prof. Dr. Neriman ARAL</a:t>
            </a:r>
          </a:p>
          <a:p>
            <a:r>
              <a:rPr lang="tr-TR" dirty="0">
                <a:solidFill>
                  <a:schemeClr val="tx1"/>
                </a:solidFill>
                <a:latin typeface="Comic Sans MS" panose="030F0702030302020204" pitchFamily="66" charset="0"/>
              </a:rPr>
              <a:t>Sağlık Bilimleri Fakültesi</a:t>
            </a:r>
          </a:p>
          <a:p>
            <a:r>
              <a:rPr lang="tr-TR" dirty="0">
                <a:solidFill>
                  <a:schemeClr val="tx1"/>
                </a:solidFill>
                <a:latin typeface="Comic Sans MS" panose="030F0702030302020204" pitchFamily="66" charset="0"/>
              </a:rPr>
              <a:t>Çocuk Gelişimi Bölümü</a:t>
            </a:r>
          </a:p>
          <a:p>
            <a:endParaRPr lang="tr-TR" dirty="0">
              <a:solidFill>
                <a:schemeClr val="tx1"/>
              </a:solidFill>
              <a:latin typeface="Comic Sans MS" panose="030F0702030302020204" pitchFamily="66"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5112" y="151111"/>
            <a:ext cx="1298575" cy="1268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24392" y="0"/>
            <a:ext cx="2914650" cy="148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Altbilgi Yer Tutucusu 3"/>
          <p:cNvSpPr>
            <a:spLocks noGrp="1"/>
          </p:cNvSpPr>
          <p:nvPr>
            <p:ph type="ftr" sz="quarter" idx="11"/>
          </p:nvPr>
        </p:nvSpPr>
        <p:spPr/>
        <p:txBody>
          <a:bodyPr/>
          <a:lstStyle/>
          <a:p>
            <a:r>
              <a:rPr lang="tr-TR"/>
              <a:t>Prof. Dr. Neriman ARAL- Kaynaştırma Uygulamaları</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8" name="Başlık 1">
            <a:extLst>
              <a:ext uri="{FF2B5EF4-FFF2-40B4-BE49-F238E27FC236}">
                <a16:creationId xmlns:a16="http://schemas.microsoft.com/office/drawing/2014/main" id="{841B462D-9D74-1C44-B6F1-D904B851BD13}"/>
              </a:ext>
            </a:extLst>
          </p:cNvPr>
          <p:cNvSpPr>
            <a:spLocks noGrp="1"/>
          </p:cNvSpPr>
          <p:nvPr>
            <p:ph type="title"/>
          </p:nvPr>
        </p:nvSpPr>
        <p:spPr>
          <a:xfrm>
            <a:off x="609600" y="274638"/>
            <a:ext cx="10972800" cy="1143000"/>
          </a:xfrm>
        </p:spPr>
        <p:style>
          <a:lnRef idx="2">
            <a:schemeClr val="accent2"/>
          </a:lnRef>
          <a:fillRef idx="1">
            <a:schemeClr val="lt1"/>
          </a:fillRef>
          <a:effectRef idx="0">
            <a:schemeClr val="accent2"/>
          </a:effectRef>
          <a:fontRef idx="minor">
            <a:schemeClr val="dk1"/>
          </a:fontRef>
        </p:style>
        <p:txBody>
          <a:bodyPr/>
          <a:lstStyle/>
          <a:p>
            <a:r>
              <a:rPr lang="tr-TR" b="1" dirty="0">
                <a:latin typeface="Comic Sans MS" panose="030F0702030302020204" pitchFamily="66" charset="0"/>
              </a:rPr>
              <a:t>Tam Zamanlı Kaynaştırma</a:t>
            </a:r>
            <a:endParaRPr lang="tr-TR" dirty="0">
              <a:latin typeface="Comic Sans MS" panose="030F0702030302020204" pitchFamily="66" charset="0"/>
            </a:endParaRPr>
          </a:p>
        </p:txBody>
      </p:sp>
      <p:sp>
        <p:nvSpPr>
          <p:cNvPr id="9" name="Akış Çizelgesi: Delikli Teyp 4">
            <a:extLst>
              <a:ext uri="{FF2B5EF4-FFF2-40B4-BE49-F238E27FC236}">
                <a16:creationId xmlns:a16="http://schemas.microsoft.com/office/drawing/2014/main" id="{C83485F7-4277-9543-B836-F783DDFCB138}"/>
              </a:ext>
            </a:extLst>
          </p:cNvPr>
          <p:cNvSpPr/>
          <p:nvPr/>
        </p:nvSpPr>
        <p:spPr>
          <a:xfrm>
            <a:off x="508484" y="1772816"/>
            <a:ext cx="11175032" cy="4124571"/>
          </a:xfrm>
          <a:prstGeom prst="flowChartPunchedTape">
            <a:avLst/>
          </a:prstGeom>
          <a:solidFill>
            <a:schemeClr val="accent3">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just">
              <a:spcBef>
                <a:spcPts val="600"/>
              </a:spcBef>
              <a:spcAft>
                <a:spcPts val="600"/>
              </a:spcAft>
            </a:pPr>
            <a:r>
              <a:rPr lang="tr-TR" sz="2800" dirty="0">
                <a:latin typeface="Comic Sans MS" panose="030F0902030302020204" pitchFamily="66" charset="0"/>
              </a:rPr>
              <a:t>Destek eğitimde özel eğitim öğretmeni ile sınıf öğretmeninin birlikte işbirliği içinde çalışmaları ve birbirlerini desteklemeleri iyi bir iletişime sahip olmaları eğitimin başarılı olmasında oldukça önemlidir (Şekercioğlu, 2010).</a:t>
            </a:r>
          </a:p>
        </p:txBody>
      </p:sp>
    </p:spTree>
    <p:extLst>
      <p:ext uri="{BB962C8B-B14F-4D97-AF65-F5344CB8AC3E}">
        <p14:creationId xmlns:p14="http://schemas.microsoft.com/office/powerpoint/2010/main" val="3768707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Akış Çizelgesi: Delikli Teyp 4"/>
          <p:cNvSpPr/>
          <p:nvPr/>
        </p:nvSpPr>
        <p:spPr>
          <a:xfrm>
            <a:off x="609600" y="1964394"/>
            <a:ext cx="11175032" cy="3379513"/>
          </a:xfrm>
          <a:prstGeom prst="flowChartPunchedTape">
            <a:avLst/>
          </a:prstGeom>
          <a:solidFill>
            <a:schemeClr val="accent3">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just"/>
            <a:r>
              <a:rPr lang="tr-TR" sz="2800" dirty="0">
                <a:latin typeface="Comic Sans MS" panose="030F0702030302020204" pitchFamily="66" charset="0"/>
              </a:rPr>
              <a:t>Tam zamanlı kaynaştırma uygulamasında özel eğitim öğretmeni, öğretmene öğretim yöntemini uyarlama, davranış denetimini sağlama, çocuğun sınıfa uyumunun nasıl sağlanacağı konusunda danışmanlık yapmaktadır (Zağlı, 2010). </a:t>
            </a:r>
          </a:p>
        </p:txBody>
      </p:sp>
      <p:sp>
        <p:nvSpPr>
          <p:cNvPr id="8" name="Başlık 1">
            <a:extLst>
              <a:ext uri="{FF2B5EF4-FFF2-40B4-BE49-F238E27FC236}">
                <a16:creationId xmlns:a16="http://schemas.microsoft.com/office/drawing/2014/main" id="{841B462D-9D74-1C44-B6F1-D904B851BD13}"/>
              </a:ext>
            </a:extLst>
          </p:cNvPr>
          <p:cNvSpPr>
            <a:spLocks noGrp="1"/>
          </p:cNvSpPr>
          <p:nvPr>
            <p:ph type="title"/>
          </p:nvPr>
        </p:nvSpPr>
        <p:spPr>
          <a:xfrm>
            <a:off x="609600" y="274638"/>
            <a:ext cx="10972800" cy="1143000"/>
          </a:xfrm>
        </p:spPr>
        <p:style>
          <a:lnRef idx="2">
            <a:schemeClr val="accent2"/>
          </a:lnRef>
          <a:fillRef idx="1">
            <a:schemeClr val="lt1"/>
          </a:fillRef>
          <a:effectRef idx="0">
            <a:schemeClr val="accent2"/>
          </a:effectRef>
          <a:fontRef idx="minor">
            <a:schemeClr val="dk1"/>
          </a:fontRef>
        </p:style>
        <p:txBody>
          <a:bodyPr/>
          <a:lstStyle/>
          <a:p>
            <a:r>
              <a:rPr lang="tr-TR" b="1" dirty="0">
                <a:latin typeface="Comic Sans MS" panose="030F0702030302020204" pitchFamily="66" charset="0"/>
              </a:rPr>
              <a:t>Tam Zamanlı Kaynaştırma</a:t>
            </a:r>
            <a:endParaRPr lang="tr-TR" dirty="0">
              <a:latin typeface="Comic Sans MS" panose="030F0702030302020204" pitchFamily="66" charset="0"/>
            </a:endParaRPr>
          </a:p>
        </p:txBody>
      </p:sp>
    </p:spTree>
    <p:extLst>
      <p:ext uri="{BB962C8B-B14F-4D97-AF65-F5344CB8AC3E}">
        <p14:creationId xmlns:p14="http://schemas.microsoft.com/office/powerpoint/2010/main" val="39800265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Akış Çizelgesi: Delikli Teyp 4"/>
          <p:cNvSpPr/>
          <p:nvPr/>
        </p:nvSpPr>
        <p:spPr>
          <a:xfrm>
            <a:off x="609600" y="1772816"/>
            <a:ext cx="11175032" cy="4176464"/>
          </a:xfrm>
          <a:prstGeom prst="flowChartPunchedTape">
            <a:avLst/>
          </a:prstGeom>
          <a:solidFill>
            <a:schemeClr val="accent3">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just">
              <a:spcBef>
                <a:spcPts val="600"/>
              </a:spcBef>
              <a:spcAft>
                <a:spcPts val="600"/>
              </a:spcAft>
            </a:pPr>
            <a:r>
              <a:rPr lang="tr-TR" sz="2800" dirty="0">
                <a:solidFill>
                  <a:schemeClr val="tx1"/>
                </a:solidFill>
                <a:latin typeface="Comic Sans MS" panose="030F0702030302020204" pitchFamily="66" charset="0"/>
              </a:rPr>
              <a:t>Özel </a:t>
            </a:r>
            <a:r>
              <a:rPr lang="tr-TR" sz="2800" dirty="0" err="1">
                <a:solidFill>
                  <a:schemeClr val="tx1"/>
                </a:solidFill>
                <a:latin typeface="Comic Sans MS" panose="030F0702030302020204" pitchFamily="66" charset="0"/>
              </a:rPr>
              <a:t>gereksinimli</a:t>
            </a:r>
            <a:r>
              <a:rPr lang="tr-TR" sz="2800" dirty="0">
                <a:solidFill>
                  <a:schemeClr val="tx1"/>
                </a:solidFill>
                <a:latin typeface="Comic Sans MS" panose="030F0702030302020204" pitchFamily="66" charset="0"/>
              </a:rPr>
              <a:t> çocukların sınıfa yerleştirilmesinde en fazla iki çocuğun aynı sınıfa yerleştirilmesi kuralı dikkate alınmaktadır (Özel Eğitim Hizmetleri Yönetmeliği, 2012). </a:t>
            </a:r>
          </a:p>
          <a:p>
            <a:pPr algn="just">
              <a:spcBef>
                <a:spcPts val="600"/>
              </a:spcBef>
              <a:spcAft>
                <a:spcPts val="600"/>
              </a:spcAft>
            </a:pPr>
            <a:r>
              <a:rPr lang="tr-TR" sz="2800" dirty="0">
                <a:solidFill>
                  <a:schemeClr val="tx1"/>
                </a:solidFill>
                <a:latin typeface="Comic Sans MS" panose="030F0702030302020204" pitchFamily="66" charset="0"/>
              </a:rPr>
              <a:t>Tam zamanlı kaynaştırmada çocuğun tüm ihtiyaçları sınıf öğretmeni tarafından karşılanmaktadır. </a:t>
            </a:r>
          </a:p>
        </p:txBody>
      </p:sp>
      <p:sp>
        <p:nvSpPr>
          <p:cNvPr id="8" name="Başlık 1">
            <a:extLst>
              <a:ext uri="{FF2B5EF4-FFF2-40B4-BE49-F238E27FC236}">
                <a16:creationId xmlns:a16="http://schemas.microsoft.com/office/drawing/2014/main" id="{841B462D-9D74-1C44-B6F1-D904B851BD13}"/>
              </a:ext>
            </a:extLst>
          </p:cNvPr>
          <p:cNvSpPr>
            <a:spLocks noGrp="1"/>
          </p:cNvSpPr>
          <p:nvPr>
            <p:ph type="title"/>
          </p:nvPr>
        </p:nvSpPr>
        <p:spPr>
          <a:xfrm>
            <a:off x="609600" y="274638"/>
            <a:ext cx="10972800" cy="1143000"/>
          </a:xfrm>
        </p:spPr>
        <p:style>
          <a:lnRef idx="2">
            <a:schemeClr val="accent2"/>
          </a:lnRef>
          <a:fillRef idx="1">
            <a:schemeClr val="lt1"/>
          </a:fillRef>
          <a:effectRef idx="0">
            <a:schemeClr val="accent2"/>
          </a:effectRef>
          <a:fontRef idx="minor">
            <a:schemeClr val="dk1"/>
          </a:fontRef>
        </p:style>
        <p:txBody>
          <a:bodyPr/>
          <a:lstStyle/>
          <a:p>
            <a:r>
              <a:rPr lang="tr-TR" b="1" dirty="0">
                <a:latin typeface="Comic Sans MS" panose="030F0702030302020204" pitchFamily="66" charset="0"/>
              </a:rPr>
              <a:t>Tam Zamanlı Kaynaştırma</a:t>
            </a:r>
            <a:endParaRPr lang="tr-TR" dirty="0">
              <a:latin typeface="Comic Sans MS" panose="030F0702030302020204" pitchFamily="66" charset="0"/>
            </a:endParaRPr>
          </a:p>
        </p:txBody>
      </p:sp>
    </p:spTree>
    <p:extLst>
      <p:ext uri="{BB962C8B-B14F-4D97-AF65-F5344CB8AC3E}">
        <p14:creationId xmlns:p14="http://schemas.microsoft.com/office/powerpoint/2010/main" val="1340902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Başlık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a:bodyPr>
          <a:lstStyle/>
          <a:p>
            <a:r>
              <a:rPr lang="tr-TR" b="1" dirty="0">
                <a:latin typeface="Comic Sans MS" panose="030F0702030302020204" pitchFamily="66" charset="0"/>
              </a:rPr>
              <a:t>Yarı Zamanlı Kaynaştırma</a:t>
            </a:r>
            <a:endParaRPr lang="tr-TR" dirty="0">
              <a:latin typeface="Comic Sans MS" panose="030F0702030302020204" pitchFamily="66" charset="0"/>
            </a:endParaRPr>
          </a:p>
        </p:txBody>
      </p:sp>
      <p:sp>
        <p:nvSpPr>
          <p:cNvPr id="6" name="Bulut Belirtme Çizgisi 5"/>
          <p:cNvSpPr/>
          <p:nvPr/>
        </p:nvSpPr>
        <p:spPr>
          <a:xfrm>
            <a:off x="609600" y="1556792"/>
            <a:ext cx="11130608" cy="4176464"/>
          </a:xfrm>
          <a:prstGeom prst="cloudCallout">
            <a:avLst/>
          </a:prstGeom>
          <a:solidFill>
            <a:schemeClr val="accent6">
              <a:lumMod val="20000"/>
              <a:lumOff val="80000"/>
            </a:schemeClr>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Yarı zamanlı kaynaştırma uygulamalarında, özel gereksinime sahip olan çocuğun kaydı özel eğitim sınıfında olup, başarılı olabileceği bazı derslerde ya da sosyal etkinliklerde normal gelişim gösteren akranlarıyla bir arada bulunmaktadır (Özel Eğitim Hizmetleri Yönetmeliği, 2012). </a:t>
            </a:r>
          </a:p>
        </p:txBody>
      </p:sp>
    </p:spTree>
    <p:extLst>
      <p:ext uri="{BB962C8B-B14F-4D97-AF65-F5344CB8AC3E}">
        <p14:creationId xmlns:p14="http://schemas.microsoft.com/office/powerpoint/2010/main" val="2605647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Başlık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a:bodyPr>
          <a:lstStyle/>
          <a:p>
            <a:r>
              <a:rPr lang="tr-TR" b="1" dirty="0">
                <a:latin typeface="Comic Sans MS" panose="030F0702030302020204" pitchFamily="66" charset="0"/>
              </a:rPr>
              <a:t>Yarı Zamanlı Kaynaştırma</a:t>
            </a:r>
            <a:endParaRPr lang="tr-TR" dirty="0">
              <a:latin typeface="Comic Sans MS" panose="030F0702030302020204" pitchFamily="66" charset="0"/>
            </a:endParaRPr>
          </a:p>
        </p:txBody>
      </p:sp>
      <p:sp>
        <p:nvSpPr>
          <p:cNvPr id="6" name="Bulut Belirtme Çizgisi 5"/>
          <p:cNvSpPr/>
          <p:nvPr/>
        </p:nvSpPr>
        <p:spPr>
          <a:xfrm>
            <a:off x="695400" y="1556792"/>
            <a:ext cx="10729192" cy="3816424"/>
          </a:xfrm>
          <a:prstGeom prst="cloudCallout">
            <a:avLst/>
          </a:prstGeom>
          <a:solidFill>
            <a:schemeClr val="accent6">
              <a:lumMod val="20000"/>
              <a:lumOff val="80000"/>
            </a:schemeClr>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Bu uygulama çok fazla tercih edilmemekle birlikte uygulanabildiği takdirde çocuğun akademik, sosyal ve dil gelişimi alanlarında ilerleme kaydedileceği belirtilmektedir (Aral, 2011). </a:t>
            </a:r>
          </a:p>
        </p:txBody>
      </p:sp>
    </p:spTree>
    <p:extLst>
      <p:ext uri="{BB962C8B-B14F-4D97-AF65-F5344CB8AC3E}">
        <p14:creationId xmlns:p14="http://schemas.microsoft.com/office/powerpoint/2010/main" val="33426128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dirty="0"/>
              <a:t>Prof. Dr. Neriman ARAL- Kaynaştırma Uygulamaları</a:t>
            </a:r>
          </a:p>
        </p:txBody>
      </p:sp>
      <p:sp>
        <p:nvSpPr>
          <p:cNvPr id="5" name="Başlık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a:bodyPr>
          <a:lstStyle/>
          <a:p>
            <a:r>
              <a:rPr lang="tr-TR" b="1" dirty="0">
                <a:latin typeface="Comic Sans MS" panose="030F0702030302020204" pitchFamily="66" charset="0"/>
              </a:rPr>
              <a:t>Yarı Zamanlı Kaynaştırma</a:t>
            </a:r>
            <a:endParaRPr lang="tr-TR" dirty="0">
              <a:latin typeface="Comic Sans MS" panose="030F0702030302020204" pitchFamily="66" charset="0"/>
            </a:endParaRPr>
          </a:p>
        </p:txBody>
      </p:sp>
      <p:sp>
        <p:nvSpPr>
          <p:cNvPr id="6" name="Bulut Belirtme Çizgisi 5"/>
          <p:cNvSpPr/>
          <p:nvPr/>
        </p:nvSpPr>
        <p:spPr>
          <a:xfrm>
            <a:off x="798209" y="1772816"/>
            <a:ext cx="10814992" cy="3600400"/>
          </a:xfrm>
          <a:prstGeom prst="cloudCallout">
            <a:avLst/>
          </a:prstGeom>
          <a:solidFill>
            <a:schemeClr val="accent6">
              <a:lumMod val="20000"/>
              <a:lumOff val="80000"/>
            </a:schemeClr>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Özel eğitim sınıfına kaydı olan çocuklar genel eğitim müfredatını Bireyselleştirilmiş Eğitim Programı dahilinde alırlar. </a:t>
            </a:r>
          </a:p>
        </p:txBody>
      </p:sp>
    </p:spTree>
    <p:extLst>
      <p:ext uri="{BB962C8B-B14F-4D97-AF65-F5344CB8AC3E}">
        <p14:creationId xmlns:p14="http://schemas.microsoft.com/office/powerpoint/2010/main" val="3268799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dirty="0"/>
              <a:t>Prof. Dr. Neriman ARAL- Kaynaştırma Uygulamaları</a:t>
            </a:r>
          </a:p>
        </p:txBody>
      </p:sp>
      <p:sp>
        <p:nvSpPr>
          <p:cNvPr id="6" name="Yuvarlatılmış Dikdörtgen 5"/>
          <p:cNvSpPr/>
          <p:nvPr/>
        </p:nvSpPr>
        <p:spPr>
          <a:xfrm>
            <a:off x="652500" y="1628799"/>
            <a:ext cx="10887000" cy="1229519"/>
          </a:xfrm>
          <a:prstGeom prst="roundRect">
            <a:avLst/>
          </a:prstGeom>
          <a:solidFill>
            <a:schemeClr val="accent6">
              <a:lumMod val="20000"/>
              <a:lumOff val="80000"/>
            </a:schemeClr>
          </a:solidFill>
        </p:spPr>
        <p:style>
          <a:lnRef idx="1">
            <a:schemeClr val="accent2"/>
          </a:lnRef>
          <a:fillRef idx="3">
            <a:schemeClr val="accent2"/>
          </a:fillRef>
          <a:effectRef idx="2">
            <a:schemeClr val="accent2"/>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Özel eğitim sınıfları okul öncesi ve ilköğretimde 10, ortaöğretim ve yaygın eğitimde 15 çocuktan oluşmaktadır</a:t>
            </a:r>
          </a:p>
        </p:txBody>
      </p:sp>
      <p:sp>
        <p:nvSpPr>
          <p:cNvPr id="8" name="Dikdörtgen 7"/>
          <p:cNvSpPr/>
          <p:nvPr/>
        </p:nvSpPr>
        <p:spPr>
          <a:xfrm>
            <a:off x="652500" y="3212976"/>
            <a:ext cx="10929900" cy="1008113"/>
          </a:xfrm>
          <a:prstGeom prst="rect">
            <a:avLst/>
          </a:prstGeom>
          <a:solidFill>
            <a:schemeClr val="accent6">
              <a:lumMod val="40000"/>
              <a:lumOff val="60000"/>
            </a:schemeClr>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tr-TR" sz="2800" dirty="0">
                <a:latin typeface="Comic Sans MS" panose="030F0702030302020204" pitchFamily="66" charset="0"/>
              </a:rPr>
              <a:t>Ancak otizm spektrum bozukluğu tanısı olan çocuklarda sınıf mevcudu en fazla 4 çocuktan oluşmaktadır. </a:t>
            </a:r>
          </a:p>
        </p:txBody>
      </p:sp>
      <p:sp>
        <p:nvSpPr>
          <p:cNvPr id="9" name="Dikdörtgen 8"/>
          <p:cNvSpPr/>
          <p:nvPr/>
        </p:nvSpPr>
        <p:spPr>
          <a:xfrm>
            <a:off x="652500" y="4772174"/>
            <a:ext cx="10929900" cy="1465138"/>
          </a:xfrm>
          <a:prstGeom prst="rect">
            <a:avLst/>
          </a:prstGeom>
          <a:solidFill>
            <a:schemeClr val="accent6">
              <a:lumMod val="20000"/>
              <a:lumOff val="8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Çocuklar kaynaştırma uygulamasında genel eğitim sınıfına alınırken her sınıfta en fazla 2 çocuk olacak şekilde dağılım yapılır. </a:t>
            </a:r>
          </a:p>
        </p:txBody>
      </p:sp>
      <p:sp>
        <p:nvSpPr>
          <p:cNvPr id="10" name="Başlık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a:bodyPr>
          <a:lstStyle/>
          <a:p>
            <a:r>
              <a:rPr lang="tr-TR" b="1" dirty="0">
                <a:latin typeface="Comic Sans MS" panose="030F0702030302020204" pitchFamily="66" charset="0"/>
              </a:rPr>
              <a:t>Yarı Zamanlı Kaynaştırma</a:t>
            </a:r>
            <a:endParaRPr lang="tr-TR" dirty="0">
              <a:latin typeface="Comic Sans MS" panose="030F0702030302020204" pitchFamily="66" charset="0"/>
            </a:endParaRPr>
          </a:p>
        </p:txBody>
      </p:sp>
    </p:spTree>
    <p:extLst>
      <p:ext uri="{BB962C8B-B14F-4D97-AF65-F5344CB8AC3E}">
        <p14:creationId xmlns:p14="http://schemas.microsoft.com/office/powerpoint/2010/main" val="1918347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dk1"/>
          </a:lnRef>
          <a:fillRef idx="1">
            <a:schemeClr val="lt1"/>
          </a:fillRef>
          <a:effectRef idx="0">
            <a:schemeClr val="dk1"/>
          </a:effectRef>
          <a:fontRef idx="minor">
            <a:schemeClr val="dk1"/>
          </a:fontRef>
        </p:style>
        <p:txBody>
          <a:bodyPr>
            <a:normAutofit/>
          </a:bodyPr>
          <a:lstStyle/>
          <a:p>
            <a:r>
              <a:rPr lang="tr-TR" b="1" dirty="0">
                <a:latin typeface="Comic Sans MS" panose="030F0702030302020204" pitchFamily="66" charset="0"/>
              </a:rPr>
              <a:t>Tersine Kaynaştırma</a:t>
            </a:r>
            <a:endParaRPr lang="tr-TR"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dirty="0"/>
              <a:t>Prof. Dr. Neriman ARAL- Kaynaştırma Uygulamaları</a:t>
            </a:r>
          </a:p>
        </p:txBody>
      </p:sp>
      <p:sp>
        <p:nvSpPr>
          <p:cNvPr id="5" name="Dikdörtgen 4"/>
          <p:cNvSpPr/>
          <p:nvPr/>
        </p:nvSpPr>
        <p:spPr>
          <a:xfrm>
            <a:off x="609600" y="1772816"/>
            <a:ext cx="10972800" cy="1512168"/>
          </a:xfrm>
          <a:prstGeom prst="rect">
            <a:avLst/>
          </a:prstGeom>
          <a:solidFill>
            <a:schemeClr val="accent4">
              <a:lumMod val="20000"/>
              <a:lumOff val="8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Tersine kaynaştırma uygulamalarında normal gelişim gösteren çocuklar, özel eğitime gereksinim duyan akranların bulunduğu sınıfa giderek eğitim almaktadırlar</a:t>
            </a:r>
          </a:p>
        </p:txBody>
      </p:sp>
      <p:sp>
        <p:nvSpPr>
          <p:cNvPr id="6" name="Dikdörtgen 5"/>
          <p:cNvSpPr/>
          <p:nvPr/>
        </p:nvSpPr>
        <p:spPr>
          <a:xfrm>
            <a:off x="638849" y="3640162"/>
            <a:ext cx="10972800" cy="2208733"/>
          </a:xfrm>
          <a:prstGeom prst="rect">
            <a:avLst/>
          </a:prstGeom>
          <a:solidFill>
            <a:schemeClr val="accent4">
              <a:lumMod val="40000"/>
              <a:lumOff val="60000"/>
            </a:schemeClr>
          </a:solidFill>
        </p:spPr>
        <p:style>
          <a:lnRef idx="1">
            <a:schemeClr val="accent2"/>
          </a:lnRef>
          <a:fillRef idx="3">
            <a:schemeClr val="accent2"/>
          </a:fillRef>
          <a:effectRef idx="2">
            <a:schemeClr val="accent2"/>
          </a:effectRef>
          <a:fontRef idx="minor">
            <a:schemeClr val="lt1"/>
          </a:fontRef>
        </p:style>
        <p:txBody>
          <a:bodyPr rtlCol="0" anchor="ctr"/>
          <a:lstStyle/>
          <a:p>
            <a:pPr algn="ctr">
              <a:spcBef>
                <a:spcPts val="600"/>
              </a:spcBef>
              <a:spcAft>
                <a:spcPts val="600"/>
              </a:spcAft>
            </a:pPr>
            <a:r>
              <a:rPr lang="tr-TR" sz="2800" dirty="0">
                <a:solidFill>
                  <a:schemeClr val="tx1"/>
                </a:solidFill>
                <a:latin typeface="Comic Sans MS" panose="030F0702030302020204" pitchFamily="66" charset="0"/>
              </a:rPr>
              <a:t>Bu uygulama, özel </a:t>
            </a:r>
            <a:r>
              <a:rPr lang="tr-TR" sz="2800" dirty="0" err="1">
                <a:solidFill>
                  <a:schemeClr val="tx1"/>
                </a:solidFill>
                <a:latin typeface="Comic Sans MS" panose="030F0702030302020204" pitchFamily="66" charset="0"/>
              </a:rPr>
              <a:t>gereksinimli</a:t>
            </a:r>
            <a:r>
              <a:rPr lang="tr-TR" sz="2800" dirty="0">
                <a:solidFill>
                  <a:schemeClr val="tx1"/>
                </a:solidFill>
                <a:latin typeface="Comic Sans MS" panose="030F0702030302020204" pitchFamily="66" charset="0"/>
              </a:rPr>
              <a:t> çocukların sosyal gelişimlerini desteklemek amacıyla kullanılmaktadır. </a:t>
            </a:r>
          </a:p>
          <a:p>
            <a:pPr algn="ctr">
              <a:spcBef>
                <a:spcPts val="600"/>
              </a:spcBef>
              <a:spcAft>
                <a:spcPts val="600"/>
              </a:spcAft>
            </a:pPr>
            <a:r>
              <a:rPr lang="tr-TR" sz="2800" dirty="0">
                <a:solidFill>
                  <a:schemeClr val="tx1"/>
                </a:solidFill>
                <a:latin typeface="Comic Sans MS" panose="030F0702030302020204" pitchFamily="66" charset="0"/>
              </a:rPr>
              <a:t>Ancak sınıfların yapılandırılmış olması gereklidir.</a:t>
            </a:r>
          </a:p>
        </p:txBody>
      </p:sp>
    </p:spTree>
    <p:extLst>
      <p:ext uri="{BB962C8B-B14F-4D97-AF65-F5344CB8AC3E}">
        <p14:creationId xmlns:p14="http://schemas.microsoft.com/office/powerpoint/2010/main" val="2474503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dk1"/>
          </a:lnRef>
          <a:fillRef idx="1">
            <a:schemeClr val="lt1"/>
          </a:fillRef>
          <a:effectRef idx="0">
            <a:schemeClr val="dk1"/>
          </a:effectRef>
          <a:fontRef idx="minor">
            <a:schemeClr val="dk1"/>
          </a:fontRef>
        </p:style>
        <p:txBody>
          <a:bodyPr>
            <a:normAutofit/>
          </a:bodyPr>
          <a:lstStyle/>
          <a:p>
            <a:r>
              <a:rPr lang="tr-TR" b="1" dirty="0">
                <a:latin typeface="Comic Sans MS" panose="030F0702030302020204" pitchFamily="66" charset="0"/>
              </a:rPr>
              <a:t>Tersine Kaynaştırma</a:t>
            </a:r>
            <a:endParaRPr lang="tr-TR"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dirty="0"/>
              <a:t>Prof. Dr. Neriman ARAL- Kaynaştırma Uygulamaları</a:t>
            </a:r>
          </a:p>
        </p:txBody>
      </p:sp>
      <p:sp>
        <p:nvSpPr>
          <p:cNvPr id="7" name="Dikdörtgen 6"/>
          <p:cNvSpPr/>
          <p:nvPr/>
        </p:nvSpPr>
        <p:spPr>
          <a:xfrm>
            <a:off x="479376" y="2132856"/>
            <a:ext cx="10972800" cy="1512168"/>
          </a:xfrm>
          <a:prstGeom prst="rect">
            <a:avLst/>
          </a:prstGeom>
          <a:solidFill>
            <a:schemeClr val="accent4">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Normal gelişim gösteren çocuklar, kısa sürelerle özel gereksinime sahip olan çocukların sınıflarına dahil olmaktadır (</a:t>
            </a:r>
            <a:r>
              <a:rPr lang="tr-TR" sz="2800" dirty="0" err="1">
                <a:solidFill>
                  <a:schemeClr val="tx1"/>
                </a:solidFill>
                <a:latin typeface="Comic Sans MS" panose="030F0702030302020204" pitchFamily="66" charset="0"/>
              </a:rPr>
              <a:t>Schoger</a:t>
            </a:r>
            <a:r>
              <a:rPr lang="tr-TR" sz="2800" dirty="0">
                <a:solidFill>
                  <a:schemeClr val="tx1"/>
                </a:solidFill>
                <a:latin typeface="Comic Sans MS" panose="030F0702030302020204" pitchFamily="66" charset="0"/>
              </a:rPr>
              <a:t>, 2006).</a:t>
            </a:r>
          </a:p>
        </p:txBody>
      </p:sp>
    </p:spTree>
    <p:extLst>
      <p:ext uri="{BB962C8B-B14F-4D97-AF65-F5344CB8AC3E}">
        <p14:creationId xmlns:p14="http://schemas.microsoft.com/office/powerpoint/2010/main" val="31953941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dirty="0"/>
              <a:t>Prof. Dr. Neriman ARAL- Kaynaştırma Uygulamaları</a:t>
            </a:r>
          </a:p>
        </p:txBody>
      </p:sp>
      <p:sp>
        <p:nvSpPr>
          <p:cNvPr id="5" name="Başlık 1"/>
          <p:cNvSpPr>
            <a:spLocks noGrp="1"/>
          </p:cNvSpPr>
          <p:nvPr>
            <p:ph type="title"/>
          </p:nvPr>
        </p:nvSpPr>
        <p:spPr/>
        <p:style>
          <a:lnRef idx="2">
            <a:schemeClr val="dk1"/>
          </a:lnRef>
          <a:fillRef idx="1">
            <a:schemeClr val="lt1"/>
          </a:fillRef>
          <a:effectRef idx="0">
            <a:schemeClr val="dk1"/>
          </a:effectRef>
          <a:fontRef idx="minor">
            <a:schemeClr val="dk1"/>
          </a:fontRef>
        </p:style>
        <p:txBody>
          <a:bodyPr>
            <a:normAutofit/>
          </a:bodyPr>
          <a:lstStyle/>
          <a:p>
            <a:r>
              <a:rPr lang="tr-TR" b="1" dirty="0">
                <a:latin typeface="Comic Sans MS" panose="030F0702030302020204" pitchFamily="66" charset="0"/>
              </a:rPr>
              <a:t>Tersine Kaynaştırma</a:t>
            </a:r>
            <a:endParaRPr lang="tr-TR" dirty="0">
              <a:latin typeface="Comic Sans MS" panose="030F0702030302020204" pitchFamily="66" charset="0"/>
            </a:endParaRPr>
          </a:p>
        </p:txBody>
      </p:sp>
      <p:sp>
        <p:nvSpPr>
          <p:cNvPr id="6" name="Oval 5"/>
          <p:cNvSpPr/>
          <p:nvPr/>
        </p:nvSpPr>
        <p:spPr>
          <a:xfrm>
            <a:off x="609600" y="1628800"/>
            <a:ext cx="10972800" cy="792088"/>
          </a:xfrm>
          <a:prstGeom prst="ellipse">
            <a:avLst/>
          </a:prstGeom>
          <a:solidFill>
            <a:schemeClr val="accent4">
              <a:lumMod val="20000"/>
              <a:lumOff val="8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tr-TR" sz="2400" dirty="0">
                <a:solidFill>
                  <a:schemeClr val="tx1"/>
                </a:solidFill>
                <a:latin typeface="Comic Sans MS" panose="030F0702030302020204" pitchFamily="66" charset="0"/>
              </a:rPr>
              <a:t>Özel Eğitim Hizmetleri Yönetmeliği’nin 23. Maddesine göre </a:t>
            </a:r>
          </a:p>
        </p:txBody>
      </p:sp>
      <p:sp>
        <p:nvSpPr>
          <p:cNvPr id="7" name="Akış Çizelgesi: Delikli Teyp 6"/>
          <p:cNvSpPr/>
          <p:nvPr/>
        </p:nvSpPr>
        <p:spPr>
          <a:xfrm>
            <a:off x="609600" y="2632050"/>
            <a:ext cx="10972800" cy="3533254"/>
          </a:xfrm>
          <a:prstGeom prst="flowChartPunchedTap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tr-TR" sz="2600" i="1" dirty="0">
                <a:latin typeface="Comic Sans MS" panose="030F0702030302020204" pitchFamily="66" charset="0"/>
              </a:rPr>
              <a:t>«Kaynaştırma uygulamaları ilköğretim programlarını uygulayan özel eğitim okul ve kurumlarında, yetersizliği olmayan öğrencilerin, yetersizliği olan öğrencilerle aynı sınıfta eğitim görmeleri yoluyla ya da yetersizliği olmayan öğrenciler için bu okul ve kurumların bünyesinde ayrı sınıf açılması şeklinde de uygulanabilir” </a:t>
            </a:r>
            <a:endParaRPr lang="tr-TR" sz="2600" dirty="0">
              <a:latin typeface="Comic Sans MS" panose="030F0702030302020204" pitchFamily="66" charset="0"/>
            </a:endParaRPr>
          </a:p>
        </p:txBody>
      </p:sp>
    </p:spTree>
    <p:extLst>
      <p:ext uri="{BB962C8B-B14F-4D97-AF65-F5344CB8AC3E}">
        <p14:creationId xmlns:p14="http://schemas.microsoft.com/office/powerpoint/2010/main" val="3573024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631E57-CAB8-4606-9CDE-B3811962F436}"/>
              </a:ext>
            </a:extLst>
          </p:cNvPr>
          <p:cNvSpPr>
            <a:spLocks noGrp="1"/>
          </p:cNvSpPr>
          <p:nvPr>
            <p:ph type="title"/>
          </p:nvPr>
        </p:nvSpPr>
        <p:spPr>
          <a:xfrm>
            <a:off x="2202656" y="966068"/>
            <a:ext cx="7886700" cy="994172"/>
          </a:xfrm>
        </p:spPr>
        <p:txBody>
          <a:bodyPr/>
          <a:lstStyle/>
          <a:p>
            <a:pPr algn="ctr"/>
            <a:r>
              <a:rPr lang="tr-TR" b="1" dirty="0">
                <a:latin typeface="Comic Sans MS" panose="030F0702030302020204" pitchFamily="66" charset="0"/>
              </a:rPr>
              <a:t>SUNU AKIŞI</a:t>
            </a:r>
            <a:endParaRPr lang="tr-TR" dirty="0">
              <a:latin typeface="Comic Sans MS" panose="030F0702030302020204" pitchFamily="66" charset="0"/>
            </a:endParaRPr>
          </a:p>
        </p:txBody>
      </p:sp>
      <p:sp>
        <p:nvSpPr>
          <p:cNvPr id="4" name="Alt Bilgi Yer Tutucusu 3">
            <a:extLst>
              <a:ext uri="{FF2B5EF4-FFF2-40B4-BE49-F238E27FC236}">
                <a16:creationId xmlns:a16="http://schemas.microsoft.com/office/drawing/2014/main" id="{06A577A3-18BF-47C2-941F-680A3DC7103B}"/>
              </a:ext>
            </a:extLst>
          </p:cNvPr>
          <p:cNvSpPr>
            <a:spLocks noGrp="1"/>
          </p:cNvSpPr>
          <p:nvPr>
            <p:ph type="ftr" sz="quarter" idx="11"/>
          </p:nvPr>
        </p:nvSpPr>
        <p:spPr/>
        <p:txBody>
          <a:bodyPr/>
          <a:lstStyle/>
          <a:p>
            <a:r>
              <a:rPr lang="tr-TR"/>
              <a:t>Prof. Dr. Neriman ARAL- Kaynaştırma Uygulamaları</a:t>
            </a:r>
          </a:p>
        </p:txBody>
      </p:sp>
      <p:sp>
        <p:nvSpPr>
          <p:cNvPr id="5" name="İçerik Yer Tutucusu 2">
            <a:extLst>
              <a:ext uri="{FF2B5EF4-FFF2-40B4-BE49-F238E27FC236}">
                <a16:creationId xmlns:a16="http://schemas.microsoft.com/office/drawing/2014/main" id="{DEFB6805-871C-4A29-8FFF-BB3B9B70F2A1}"/>
              </a:ext>
            </a:extLst>
          </p:cNvPr>
          <p:cNvSpPr>
            <a:spLocks noGrp="1"/>
          </p:cNvSpPr>
          <p:nvPr>
            <p:ph idx="1"/>
          </p:nvPr>
        </p:nvSpPr>
        <p:spPr>
          <a:xfrm>
            <a:off x="1415480" y="1800226"/>
            <a:ext cx="10009112" cy="3430243"/>
          </a:xfrm>
          <a:solidFill>
            <a:schemeClr val="accent4">
              <a:lumMod val="20000"/>
              <a:lumOff val="80000"/>
            </a:schemeClr>
          </a:solidFill>
        </p:spPr>
        <p:txBody>
          <a:bodyPr>
            <a:noAutofit/>
          </a:bodyPr>
          <a:lstStyle/>
          <a:p>
            <a:pPr marL="800100" lvl="1" indent="-457200">
              <a:lnSpc>
                <a:spcPct val="150000"/>
              </a:lnSpc>
              <a:buFont typeface="Arial" panose="020B0604020202020204" pitchFamily="34" charset="0"/>
              <a:buChar char="•"/>
            </a:pPr>
            <a:r>
              <a:rPr lang="tr-TR" sz="3200" b="1" dirty="0">
                <a:latin typeface="Comic Sans MS" panose="030F0702030302020204" pitchFamily="66" charset="0"/>
                <a:cs typeface="Arial" charset="0"/>
              </a:rPr>
              <a:t>Özel eğitim uygulamaları </a:t>
            </a:r>
          </a:p>
          <a:p>
            <a:pPr marL="800100" lvl="1" indent="-457200">
              <a:lnSpc>
                <a:spcPct val="150000"/>
              </a:lnSpc>
              <a:buFont typeface="Arial" panose="020B0604020202020204" pitchFamily="34" charset="0"/>
              <a:buChar char="•"/>
            </a:pPr>
            <a:r>
              <a:rPr lang="tr-TR" sz="3200" b="1" dirty="0">
                <a:latin typeface="Comic Sans MS" panose="030F0702030302020204" pitchFamily="66" charset="0"/>
              </a:rPr>
              <a:t>Kaynaştırma modelleri</a:t>
            </a:r>
            <a:endParaRPr lang="tr-TR" sz="3200" b="1" dirty="0">
              <a:latin typeface="Comic Sans MS" panose="030F0702030302020204" pitchFamily="66" charset="0"/>
              <a:cs typeface="Arial" charset="0"/>
            </a:endParaRPr>
          </a:p>
          <a:p>
            <a:pPr marL="800100" lvl="1" indent="-457200">
              <a:lnSpc>
                <a:spcPct val="150000"/>
              </a:lnSpc>
              <a:buFont typeface="Arial" panose="020B0604020202020204" pitchFamily="34" charset="0"/>
              <a:buChar char="•"/>
            </a:pPr>
            <a:r>
              <a:rPr lang="tr-TR" sz="3200" b="1" dirty="0">
                <a:latin typeface="Comic Sans MS" panose="030F0702030302020204" pitchFamily="66" charset="0"/>
                <a:cs typeface="Arial" charset="0"/>
              </a:rPr>
              <a:t>Kaynaştırma uygulamalarında sorunlar</a:t>
            </a:r>
            <a:endParaRPr lang="tr-TR" sz="3200" b="1" dirty="0">
              <a:latin typeface="Comic Sans MS" panose="030F0702030302020204" pitchFamily="66" charset="0"/>
            </a:endParaRPr>
          </a:p>
          <a:p>
            <a:pPr>
              <a:lnSpc>
                <a:spcPct val="150000"/>
              </a:lnSpc>
            </a:pPr>
            <a:endParaRPr lang="tr-TR" b="1" dirty="0">
              <a:latin typeface="Comic Sans MS" panose="030F0702030302020204" pitchFamily="66" charset="0"/>
            </a:endParaRPr>
          </a:p>
        </p:txBody>
      </p:sp>
    </p:spTree>
    <p:extLst>
      <p:ext uri="{BB962C8B-B14F-4D97-AF65-F5344CB8AC3E}">
        <p14:creationId xmlns:p14="http://schemas.microsoft.com/office/powerpoint/2010/main" val="10528609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2132856"/>
            <a:ext cx="10972800" cy="2404863"/>
          </a:xfrm>
        </p:spPr>
        <p:style>
          <a:lnRef idx="1">
            <a:schemeClr val="accent2"/>
          </a:lnRef>
          <a:fillRef idx="2">
            <a:schemeClr val="accent2"/>
          </a:fillRef>
          <a:effectRef idx="1">
            <a:schemeClr val="accent2"/>
          </a:effectRef>
          <a:fontRef idx="minor">
            <a:schemeClr val="dk1"/>
          </a:fontRef>
        </p:style>
        <p:txBody>
          <a:bodyPr>
            <a:normAutofit/>
          </a:bodyPr>
          <a:lstStyle/>
          <a:p>
            <a:pPr algn="just">
              <a:spcBef>
                <a:spcPts val="600"/>
              </a:spcBef>
              <a:spcAft>
                <a:spcPts val="600"/>
              </a:spcAft>
            </a:pPr>
            <a:r>
              <a:rPr lang="tr-TR" sz="2800" dirty="0">
                <a:latin typeface="Comic Sans MS" panose="030F0702030302020204" pitchFamily="66" charset="0"/>
              </a:rPr>
              <a:t>Tersine Kaynaştırma uygulamalarında, sınıf mevcutlarının 5’i özel eğitime gereksinimi olan çocuk olmak üzere okul öncesi eğitimde 14, ilköğretim ve ortaöğretimde 20 ve yaygın eğitimde 10 olarak belirlenmiştir (Özel Eğitim Hizmetleri Yönetmeliği, 2012). </a:t>
            </a:r>
          </a:p>
          <a:p>
            <a:pPr>
              <a:spcBef>
                <a:spcPts val="600"/>
              </a:spcBef>
              <a:spcAft>
                <a:spcPts val="600"/>
              </a:spcAft>
            </a:pPr>
            <a:endParaRPr lang="tr-TR" sz="2800"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dirty="0"/>
              <a:t>Prof. Dr. Neriman ARAL- Kaynaştırma Uygulamaları</a:t>
            </a:r>
          </a:p>
        </p:txBody>
      </p:sp>
      <p:sp>
        <p:nvSpPr>
          <p:cNvPr id="5" name="Başlık 1"/>
          <p:cNvSpPr>
            <a:spLocks noGrp="1"/>
          </p:cNvSpPr>
          <p:nvPr>
            <p:ph type="title"/>
          </p:nvPr>
        </p:nvSpPr>
        <p:spPr/>
        <p:style>
          <a:lnRef idx="2">
            <a:schemeClr val="dk1"/>
          </a:lnRef>
          <a:fillRef idx="1">
            <a:schemeClr val="lt1"/>
          </a:fillRef>
          <a:effectRef idx="0">
            <a:schemeClr val="dk1"/>
          </a:effectRef>
          <a:fontRef idx="minor">
            <a:schemeClr val="dk1"/>
          </a:fontRef>
        </p:style>
        <p:txBody>
          <a:bodyPr>
            <a:normAutofit/>
          </a:bodyPr>
          <a:lstStyle/>
          <a:p>
            <a:r>
              <a:rPr lang="tr-TR" b="1" dirty="0">
                <a:latin typeface="Comic Sans MS" panose="030F0702030302020204" pitchFamily="66" charset="0"/>
              </a:rPr>
              <a:t>Tersine Kaynaştırma</a:t>
            </a:r>
            <a:endParaRPr lang="tr-TR" dirty="0">
              <a:latin typeface="Comic Sans MS" panose="030F0702030302020204" pitchFamily="66" charset="0"/>
            </a:endParaRPr>
          </a:p>
        </p:txBody>
      </p:sp>
    </p:spTree>
    <p:extLst>
      <p:ext uri="{BB962C8B-B14F-4D97-AF65-F5344CB8AC3E}">
        <p14:creationId xmlns:p14="http://schemas.microsoft.com/office/powerpoint/2010/main" val="37913424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latin typeface="Comic Sans MS" panose="030F0702030302020204" pitchFamily="66" charset="0"/>
              </a:rPr>
              <a:t>Kaynaştırma Uygulamalarında Sorunlar</a:t>
            </a:r>
          </a:p>
        </p:txBody>
      </p:sp>
      <p:sp>
        <p:nvSpPr>
          <p:cNvPr id="4" name="Altbilgi Yer Tutucusu 3"/>
          <p:cNvSpPr>
            <a:spLocks noGrp="1"/>
          </p:cNvSpPr>
          <p:nvPr>
            <p:ph type="ftr" sz="quarter" idx="11"/>
          </p:nvPr>
        </p:nvSpPr>
        <p:spPr/>
        <p:txBody>
          <a:bodyPr/>
          <a:lstStyle/>
          <a:p>
            <a:r>
              <a:rPr lang="tr-TR" dirty="0"/>
              <a:t>Prof. Dr. Neriman ARAL- Kaynaştırma Uygulamaları</a:t>
            </a:r>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858153861"/>
              </p:ext>
            </p:extLst>
          </p:nvPr>
        </p:nvGraphicFramePr>
        <p:xfrm>
          <a:off x="1055440" y="1600201"/>
          <a:ext cx="1052696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32389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631504" y="274638"/>
            <a:ext cx="9036496" cy="1143000"/>
          </a:xfr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a:noAutofit/>
          </a:bodyPr>
          <a:lstStyle/>
          <a:p>
            <a:r>
              <a:rPr lang="tr-TR" sz="4000" b="1" dirty="0">
                <a:latin typeface="Comic Sans MS" panose="030F0702030302020204" pitchFamily="66" charset="0"/>
              </a:rPr>
              <a:t>Ailelerden Kaynaklanan Sorunlar</a:t>
            </a:r>
            <a:endParaRPr lang="tr-TR" sz="4000"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dirty="0"/>
              <a:t>Prof. Dr. Neriman ARAL- Kaynaştırma Uygulamaları</a:t>
            </a:r>
          </a:p>
        </p:txBody>
      </p:sp>
      <p:sp>
        <p:nvSpPr>
          <p:cNvPr id="5" name="Akış Çizelgesi: Öteki İşlem 4"/>
          <p:cNvSpPr/>
          <p:nvPr/>
        </p:nvSpPr>
        <p:spPr>
          <a:xfrm>
            <a:off x="641648" y="1971346"/>
            <a:ext cx="10908704" cy="3528392"/>
          </a:xfrm>
          <a:prstGeom prst="flowChartAlternateProcess">
            <a:avLst/>
          </a:prstGeom>
          <a:noFill/>
          <a:ln>
            <a:solidFill>
              <a:schemeClr val="tx2">
                <a:lumMod val="60000"/>
                <a:lumOff val="4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spcBef>
                <a:spcPts val="600"/>
              </a:spcBef>
              <a:spcAft>
                <a:spcPts val="600"/>
              </a:spcAft>
            </a:pPr>
            <a:r>
              <a:rPr lang="tr-TR" sz="2800" dirty="0">
                <a:latin typeface="Comic Sans MS" panose="030F0702030302020204" pitchFamily="66" charset="0"/>
              </a:rPr>
              <a:t>Aileler çocuklarının tutumlarının oluşmasında oldukça önemlidir. </a:t>
            </a:r>
          </a:p>
          <a:p>
            <a:pPr algn="ctr">
              <a:spcBef>
                <a:spcPts val="600"/>
              </a:spcBef>
              <a:spcAft>
                <a:spcPts val="600"/>
              </a:spcAft>
            </a:pPr>
            <a:r>
              <a:rPr lang="tr-TR" sz="2800" dirty="0">
                <a:latin typeface="Comic Sans MS" panose="030F0702030302020204" pitchFamily="66" charset="0"/>
              </a:rPr>
              <a:t>Özellikle normal gelişim gösteren çocukların ailelerinin kaynaştırma eğitimine yönelik ön yargılı ve olumsuz tutumları önce çocuklarını etkilemekte, çocuklarının bu tutumlara yönelik sınıfa yansıttığı davranışları ise eğitimi olumsuz yönde etkilemektedir.</a:t>
            </a:r>
          </a:p>
        </p:txBody>
      </p:sp>
    </p:spTree>
    <p:extLst>
      <p:ext uri="{BB962C8B-B14F-4D97-AF65-F5344CB8AC3E}">
        <p14:creationId xmlns:p14="http://schemas.microsoft.com/office/powerpoint/2010/main" val="42203597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631504" y="274638"/>
            <a:ext cx="9036496" cy="1143000"/>
          </a:xfr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a:noAutofit/>
          </a:bodyPr>
          <a:lstStyle/>
          <a:p>
            <a:r>
              <a:rPr lang="tr-TR" sz="4000" b="1" dirty="0">
                <a:latin typeface="Comic Sans MS" panose="030F0702030302020204" pitchFamily="66" charset="0"/>
              </a:rPr>
              <a:t>Ailelerden Kaynaklanan Sorunlar</a:t>
            </a:r>
            <a:endParaRPr lang="tr-TR" sz="4000"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dirty="0"/>
              <a:t>Prof. Dr. Neriman ARAL- Kaynaştırma Uygulamaları</a:t>
            </a:r>
          </a:p>
        </p:txBody>
      </p:sp>
      <p:sp>
        <p:nvSpPr>
          <p:cNvPr id="6" name="Dikdörtgen 5"/>
          <p:cNvSpPr/>
          <p:nvPr/>
        </p:nvSpPr>
        <p:spPr>
          <a:xfrm>
            <a:off x="623392" y="2276872"/>
            <a:ext cx="10908704" cy="2808312"/>
          </a:xfrm>
          <a:prstGeom prst="rect">
            <a:avLst/>
          </a:prstGeom>
          <a:noFill/>
          <a:ln>
            <a:solidFill>
              <a:schemeClr val="tx2">
                <a:lumMod val="60000"/>
                <a:lumOff val="40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tr-TR" sz="2800" dirty="0">
                <a:latin typeface="Comic Sans MS" panose="030F0702030302020204" pitchFamily="66" charset="0"/>
              </a:rPr>
              <a:t>Normal gelişim gösteren çocukların ailelerinde olduğu gibi özel eğitime gereksinimi olan çocukların ailelerinin de çocuklarının gelişimi, yapılan eğitim konusunda, olumsuz tutum geliştirmeleri söz konusu olabilmektedir (Ereş ve Candan, 2017).</a:t>
            </a:r>
          </a:p>
        </p:txBody>
      </p:sp>
    </p:spTree>
    <p:extLst>
      <p:ext uri="{BB962C8B-B14F-4D97-AF65-F5344CB8AC3E}">
        <p14:creationId xmlns:p14="http://schemas.microsoft.com/office/powerpoint/2010/main" val="30541709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27448" y="2032087"/>
            <a:ext cx="10297144" cy="2793825"/>
          </a:xfrm>
          <a:noFill/>
          <a:ln>
            <a:solidFill>
              <a:schemeClr val="tx2">
                <a:lumMod val="60000"/>
                <a:lumOff val="40000"/>
              </a:schemeClr>
            </a:solidFill>
          </a:ln>
        </p:spPr>
        <p:style>
          <a:lnRef idx="3">
            <a:schemeClr val="lt1"/>
          </a:lnRef>
          <a:fillRef idx="1">
            <a:schemeClr val="accent5"/>
          </a:fillRef>
          <a:effectRef idx="1">
            <a:schemeClr val="accent5"/>
          </a:effectRef>
          <a:fontRef idx="minor">
            <a:schemeClr val="lt1"/>
          </a:fontRef>
        </p:style>
        <p:txBody>
          <a:bodyPr>
            <a:noAutofit/>
          </a:bodyPr>
          <a:lstStyle/>
          <a:p>
            <a:pPr marL="0" indent="0" algn="ctr">
              <a:spcBef>
                <a:spcPts val="600"/>
              </a:spcBef>
              <a:spcAft>
                <a:spcPts val="600"/>
              </a:spcAft>
              <a:buNone/>
            </a:pPr>
            <a:r>
              <a:rPr lang="tr-TR" sz="2800" dirty="0">
                <a:solidFill>
                  <a:schemeClr val="tx1"/>
                </a:solidFill>
                <a:latin typeface="Comic Sans MS" panose="030F0702030302020204" pitchFamily="66" charset="0"/>
              </a:rPr>
              <a:t>Eğitimin başarıya ulaşmasında önemli olan faktörlerden biri de okul-aile arasında işbirliğinin kurulmasıdır. </a:t>
            </a:r>
          </a:p>
          <a:p>
            <a:pPr marL="0" indent="0" algn="ctr">
              <a:spcBef>
                <a:spcPts val="600"/>
              </a:spcBef>
              <a:spcAft>
                <a:spcPts val="600"/>
              </a:spcAft>
              <a:buNone/>
            </a:pPr>
            <a:r>
              <a:rPr lang="tr-TR" sz="2800" dirty="0">
                <a:solidFill>
                  <a:schemeClr val="tx1"/>
                </a:solidFill>
                <a:latin typeface="Comic Sans MS" panose="030F0702030302020204" pitchFamily="66" charset="0"/>
              </a:rPr>
              <a:t>Ancak aile ile iletişimin ve işbirliğinin yeterli oranda sağlanamadığı bunun içinde kaynaştırma uygulamalarında başarının yakalanamadığı belirtilmektedir (Yılmaz, 2013).</a:t>
            </a:r>
          </a:p>
        </p:txBody>
      </p:sp>
      <p:sp>
        <p:nvSpPr>
          <p:cNvPr id="4" name="Altbilgi Yer Tutucusu 3"/>
          <p:cNvSpPr>
            <a:spLocks noGrp="1"/>
          </p:cNvSpPr>
          <p:nvPr>
            <p:ph type="ftr" sz="quarter" idx="11"/>
          </p:nvPr>
        </p:nvSpPr>
        <p:spPr/>
        <p:txBody>
          <a:bodyPr/>
          <a:lstStyle/>
          <a:p>
            <a:r>
              <a:rPr lang="tr-TR" dirty="0"/>
              <a:t>Prof. Dr. Neriman ARAL- Kaynaştırma Uygulamaları</a:t>
            </a:r>
          </a:p>
        </p:txBody>
      </p:sp>
      <p:sp>
        <p:nvSpPr>
          <p:cNvPr id="7" name="Başlık 1">
            <a:extLst>
              <a:ext uri="{FF2B5EF4-FFF2-40B4-BE49-F238E27FC236}">
                <a16:creationId xmlns:a16="http://schemas.microsoft.com/office/drawing/2014/main" id="{D16F538B-4A36-7F4C-8492-9AF7BAA99DAF}"/>
              </a:ext>
            </a:extLst>
          </p:cNvPr>
          <p:cNvSpPr>
            <a:spLocks noGrp="1"/>
          </p:cNvSpPr>
          <p:nvPr>
            <p:ph type="title"/>
          </p:nvPr>
        </p:nvSpPr>
        <p:spPr>
          <a:xfrm>
            <a:off x="1631504" y="274638"/>
            <a:ext cx="9036496" cy="1143000"/>
          </a:xfrm>
          <a:solidFill>
            <a:schemeClr val="accent5">
              <a:lumMod val="20000"/>
              <a:lumOff val="80000"/>
            </a:schemeClr>
          </a:solidFill>
        </p:spPr>
        <p:style>
          <a:lnRef idx="2">
            <a:schemeClr val="accent1"/>
          </a:lnRef>
          <a:fillRef idx="1">
            <a:schemeClr val="lt1"/>
          </a:fillRef>
          <a:effectRef idx="0">
            <a:schemeClr val="accent1"/>
          </a:effectRef>
          <a:fontRef idx="minor">
            <a:schemeClr val="dk1"/>
          </a:fontRef>
        </p:style>
        <p:txBody>
          <a:bodyPr>
            <a:noAutofit/>
          </a:bodyPr>
          <a:lstStyle/>
          <a:p>
            <a:r>
              <a:rPr lang="tr-TR" sz="4000" b="1" dirty="0">
                <a:latin typeface="Comic Sans MS" panose="030F0702030302020204" pitchFamily="66" charset="0"/>
              </a:rPr>
              <a:t>Ailelerden Kaynaklanan Sorunlar</a:t>
            </a:r>
            <a:endParaRPr lang="tr-TR" sz="4000" dirty="0">
              <a:latin typeface="Comic Sans MS" panose="030F0702030302020204" pitchFamily="66" charset="0"/>
            </a:endParaRPr>
          </a:p>
        </p:txBody>
      </p:sp>
    </p:spTree>
    <p:extLst>
      <p:ext uri="{BB962C8B-B14F-4D97-AF65-F5344CB8AC3E}">
        <p14:creationId xmlns:p14="http://schemas.microsoft.com/office/powerpoint/2010/main" val="18904257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solidFill>
            <a:schemeClr val="accent3">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tr-TR" b="1" dirty="0">
                <a:latin typeface="Comic Sans MS" panose="030F0702030302020204" pitchFamily="66" charset="0"/>
              </a:rPr>
              <a:t>Okul ve Öğretmenden Kaynaklanan Sorunlar</a:t>
            </a:r>
            <a:endParaRPr lang="tr-TR" dirty="0">
              <a:latin typeface="Comic Sans MS" panose="030F0702030302020204" pitchFamily="66" charset="0"/>
            </a:endParaRP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2447241143"/>
              </p:ext>
            </p:extLst>
          </p:nvPr>
        </p:nvGraphicFramePr>
        <p:xfrm>
          <a:off x="1487488" y="1600201"/>
          <a:ext cx="9073008"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r>
              <a:rPr lang="tr-TR" dirty="0"/>
              <a:t>Prof. Dr. Neriman ARAL- Kaynaştırma Uygulamaları</a:t>
            </a:r>
          </a:p>
        </p:txBody>
      </p:sp>
    </p:spTree>
    <p:extLst>
      <p:ext uri="{BB962C8B-B14F-4D97-AF65-F5344CB8AC3E}">
        <p14:creationId xmlns:p14="http://schemas.microsoft.com/office/powerpoint/2010/main" val="13709834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çerik Yer Tutucusu 5"/>
          <p:cNvGraphicFramePr>
            <a:graphicFrameLocks noGrp="1"/>
          </p:cNvGraphicFramePr>
          <p:nvPr>
            <p:ph idx="1"/>
            <p:extLst>
              <p:ext uri="{D42A27DB-BD31-4B8C-83A1-F6EECF244321}">
                <p14:modId xmlns:p14="http://schemas.microsoft.com/office/powerpoint/2010/main" val="352816837"/>
              </p:ext>
            </p:extLst>
          </p:nvPr>
        </p:nvGraphicFramePr>
        <p:xfrm>
          <a:off x="407368" y="1600201"/>
          <a:ext cx="11377264"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r>
              <a:rPr lang="tr-TR" dirty="0"/>
              <a:t>Prof. Dr. Neriman ARAL- Kaynaştırma Uygulamaları</a:t>
            </a:r>
          </a:p>
        </p:txBody>
      </p:sp>
      <p:sp>
        <p:nvSpPr>
          <p:cNvPr id="5" name="Başlık 1"/>
          <p:cNvSpPr>
            <a:spLocks noGrp="1"/>
          </p:cNvSpPr>
          <p:nvPr>
            <p:ph type="title"/>
          </p:nvPr>
        </p:nvSpPr>
        <p:spPr>
          <a:solidFill>
            <a:schemeClr val="accent3">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tr-TR" b="1" dirty="0">
                <a:latin typeface="Comic Sans MS" panose="030F0702030302020204" pitchFamily="66" charset="0"/>
              </a:rPr>
              <a:t>Okul ve Öğretmenden Kaynaklanan Sorunlar</a:t>
            </a:r>
            <a:endParaRPr lang="tr-TR" dirty="0">
              <a:latin typeface="Comic Sans MS" panose="030F0702030302020204" pitchFamily="66" charset="0"/>
            </a:endParaRPr>
          </a:p>
        </p:txBody>
      </p:sp>
    </p:spTree>
    <p:extLst>
      <p:ext uri="{BB962C8B-B14F-4D97-AF65-F5344CB8AC3E}">
        <p14:creationId xmlns:p14="http://schemas.microsoft.com/office/powerpoint/2010/main" val="25885849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solidFill>
            <a:schemeClr val="accent3">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tr-TR" b="1" dirty="0">
                <a:latin typeface="Comic Sans MS" panose="030F0702030302020204" pitchFamily="66" charset="0"/>
              </a:rPr>
              <a:t>Okul ve Öğretmenden Kaynaklanan Sorunlar</a:t>
            </a:r>
            <a:endParaRPr lang="tr-TR" dirty="0">
              <a:latin typeface="Comic Sans MS" panose="030F0702030302020204" pitchFamily="66" charset="0"/>
            </a:endParaRP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3069893157"/>
              </p:ext>
            </p:extLst>
          </p:nvPr>
        </p:nvGraphicFramePr>
        <p:xfrm>
          <a:off x="609600" y="1600201"/>
          <a:ext cx="10972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r>
              <a:rPr lang="tr-TR" dirty="0"/>
              <a:t>Prof. Dr. Neriman ARAL- Kaynaştırma Uygulamaları</a:t>
            </a:r>
          </a:p>
        </p:txBody>
      </p:sp>
    </p:spTree>
    <p:extLst>
      <p:ext uri="{BB962C8B-B14F-4D97-AF65-F5344CB8AC3E}">
        <p14:creationId xmlns:p14="http://schemas.microsoft.com/office/powerpoint/2010/main" val="16841502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solidFill>
            <a:schemeClr val="accent6">
              <a:lumMod val="20000"/>
              <a:lumOff val="80000"/>
            </a:schemeClr>
          </a:solidFill>
        </p:spPr>
        <p:style>
          <a:lnRef idx="2">
            <a:schemeClr val="accent1"/>
          </a:lnRef>
          <a:fillRef idx="1">
            <a:schemeClr val="lt1"/>
          </a:fillRef>
          <a:effectRef idx="0">
            <a:schemeClr val="accent1"/>
          </a:effectRef>
          <a:fontRef idx="minor">
            <a:schemeClr val="dk1"/>
          </a:fontRef>
        </p:style>
        <p:txBody>
          <a:bodyPr>
            <a:normAutofit/>
          </a:bodyPr>
          <a:lstStyle/>
          <a:p>
            <a:r>
              <a:rPr lang="tr-TR" b="1" dirty="0">
                <a:latin typeface="Comic Sans MS" panose="030F0902030302020204" pitchFamily="66" charset="0"/>
              </a:rPr>
              <a:t>Eğitimden kaynaklanan sorunlar</a:t>
            </a:r>
            <a:endParaRPr lang="tr-TR" dirty="0">
              <a:latin typeface="Comic Sans MS" panose="030F0902030302020204" pitchFamily="66" charset="0"/>
            </a:endParaRP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1676772978"/>
              </p:ext>
            </p:extLst>
          </p:nvPr>
        </p:nvGraphicFramePr>
        <p:xfrm>
          <a:off x="-1536848" y="1624013"/>
          <a:ext cx="14977664"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r>
              <a:rPr lang="tr-TR" dirty="0"/>
              <a:t>Prof. Dr. Neriman ARAL- Kaynaştırma Uygulamaları</a:t>
            </a:r>
          </a:p>
        </p:txBody>
      </p:sp>
    </p:spTree>
    <p:extLst>
      <p:ext uri="{BB962C8B-B14F-4D97-AF65-F5344CB8AC3E}">
        <p14:creationId xmlns:p14="http://schemas.microsoft.com/office/powerpoint/2010/main" val="26983210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çerik Yer Tutucusu 5"/>
          <p:cNvGraphicFramePr>
            <a:graphicFrameLocks noGrp="1"/>
          </p:cNvGraphicFramePr>
          <p:nvPr>
            <p:ph idx="1"/>
            <p:extLst>
              <p:ext uri="{D42A27DB-BD31-4B8C-83A1-F6EECF244321}">
                <p14:modId xmlns:p14="http://schemas.microsoft.com/office/powerpoint/2010/main" val="3874364051"/>
              </p:ext>
            </p:extLst>
          </p:nvPr>
        </p:nvGraphicFramePr>
        <p:xfrm>
          <a:off x="-2040904" y="1545531"/>
          <a:ext cx="15841760" cy="46555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r>
              <a:rPr lang="tr-TR" dirty="0"/>
              <a:t>Prof. Dr. Neriman ARAL- Kaynaştırma Uygulamaları</a:t>
            </a:r>
          </a:p>
        </p:txBody>
      </p:sp>
      <p:sp>
        <p:nvSpPr>
          <p:cNvPr id="5" name="Başlık 1"/>
          <p:cNvSpPr>
            <a:spLocks noGrp="1"/>
          </p:cNvSpPr>
          <p:nvPr>
            <p:ph type="title"/>
          </p:nvPr>
        </p:nvSpPr>
        <p:spPr>
          <a:solidFill>
            <a:schemeClr val="accent6">
              <a:lumMod val="20000"/>
              <a:lumOff val="80000"/>
            </a:schemeClr>
          </a:solidFill>
        </p:spPr>
        <p:style>
          <a:lnRef idx="2">
            <a:schemeClr val="accent1"/>
          </a:lnRef>
          <a:fillRef idx="1">
            <a:schemeClr val="lt1"/>
          </a:fillRef>
          <a:effectRef idx="0">
            <a:schemeClr val="accent1"/>
          </a:effectRef>
          <a:fontRef idx="minor">
            <a:schemeClr val="dk1"/>
          </a:fontRef>
        </p:style>
        <p:txBody>
          <a:bodyPr>
            <a:normAutofit/>
          </a:bodyPr>
          <a:lstStyle/>
          <a:p>
            <a:r>
              <a:rPr lang="tr-TR" b="1" dirty="0">
                <a:latin typeface="Comic Sans MS" panose="030F0702030302020204" pitchFamily="66" charset="0"/>
              </a:rPr>
              <a:t>Eğitimden Kaynaklanan Sorunlar</a:t>
            </a:r>
            <a:endParaRPr lang="tr-TR" dirty="0">
              <a:latin typeface="Comic Sans MS" panose="030F0702030302020204" pitchFamily="66" charset="0"/>
            </a:endParaRPr>
          </a:p>
        </p:txBody>
      </p:sp>
    </p:spTree>
    <p:extLst>
      <p:ext uri="{BB962C8B-B14F-4D97-AF65-F5344CB8AC3E}">
        <p14:creationId xmlns:p14="http://schemas.microsoft.com/office/powerpoint/2010/main" val="3736674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9324DA9-28B2-4289-BDE2-0C4F6B81D260}"/>
              </a:ext>
            </a:extLst>
          </p:cNvPr>
          <p:cNvSpPr>
            <a:spLocks noGrp="1"/>
          </p:cNvSpPr>
          <p:nvPr>
            <p:ph idx="1"/>
          </p:nvPr>
        </p:nvSpPr>
        <p:spPr>
          <a:xfrm>
            <a:off x="1199456" y="1988840"/>
            <a:ext cx="10369152" cy="3516818"/>
          </a:xfrm>
          <a:solidFill>
            <a:schemeClr val="accent4">
              <a:lumMod val="20000"/>
              <a:lumOff val="80000"/>
            </a:schemeClr>
          </a:solidFill>
        </p:spPr>
        <p:txBody>
          <a:bodyPr>
            <a:normAutofit fontScale="70000" lnSpcReduction="20000"/>
          </a:bodyPr>
          <a:lstStyle/>
          <a:p>
            <a:pPr marL="0" indent="0" fontAlgn="base">
              <a:lnSpc>
                <a:spcPct val="160000"/>
              </a:lnSpc>
              <a:spcAft>
                <a:spcPct val="0"/>
              </a:spcAft>
              <a:buFont typeface="Arial" charset="0"/>
              <a:buChar char="•"/>
            </a:pPr>
            <a:r>
              <a:rPr lang="tr-TR" sz="4350" dirty="0">
                <a:latin typeface="Comic Sans MS" panose="030F0702030302020204" pitchFamily="66" charset="0"/>
                <a:cs typeface="Arial" charset="0"/>
              </a:rPr>
              <a:t>Türkiye’de uygulanan kaynaştırma modellerini sıralar.</a:t>
            </a:r>
          </a:p>
          <a:p>
            <a:pPr marL="0" indent="0" fontAlgn="base">
              <a:lnSpc>
                <a:spcPct val="160000"/>
              </a:lnSpc>
              <a:spcAft>
                <a:spcPct val="0"/>
              </a:spcAft>
              <a:buFont typeface="Arial" charset="0"/>
              <a:buChar char="•"/>
            </a:pPr>
            <a:r>
              <a:rPr lang="tr-TR" sz="4350" dirty="0">
                <a:latin typeface="Comic Sans MS" panose="030F0702030302020204" pitchFamily="66" charset="0"/>
                <a:cs typeface="Arial" charset="0"/>
              </a:rPr>
              <a:t>Kaynaştırma uygulamasında öğretmene yönelik sorunları değerlendirir.</a:t>
            </a:r>
          </a:p>
          <a:p>
            <a:pPr marL="0" indent="0" fontAlgn="base">
              <a:lnSpc>
                <a:spcPct val="160000"/>
              </a:lnSpc>
              <a:spcAft>
                <a:spcPct val="0"/>
              </a:spcAft>
              <a:buFont typeface="Arial" charset="0"/>
              <a:buChar char="•"/>
            </a:pPr>
            <a:r>
              <a:rPr lang="tr-TR" sz="4350" dirty="0">
                <a:latin typeface="Comic Sans MS" panose="030F0702030302020204" pitchFamily="66" charset="0"/>
                <a:cs typeface="Arial" charset="0"/>
              </a:rPr>
              <a:t>Kaynaştırma uygulamasında eğitimde yaşanan sorunları tartışır.</a:t>
            </a:r>
          </a:p>
          <a:p>
            <a:pPr marL="0" indent="0" fontAlgn="base">
              <a:spcAft>
                <a:spcPct val="0"/>
              </a:spcAft>
              <a:buNone/>
            </a:pPr>
            <a:endParaRPr lang="tr-TR" dirty="0">
              <a:latin typeface="Comic Sans MS" panose="030F0702030302020204" pitchFamily="66" charset="0"/>
              <a:cs typeface="Arial" charset="0"/>
            </a:endParaRPr>
          </a:p>
        </p:txBody>
      </p:sp>
      <p:sp>
        <p:nvSpPr>
          <p:cNvPr id="5" name="Alt Bilgi Yer Tutucusu 4">
            <a:extLst>
              <a:ext uri="{FF2B5EF4-FFF2-40B4-BE49-F238E27FC236}">
                <a16:creationId xmlns:a16="http://schemas.microsoft.com/office/drawing/2014/main" id="{BA9E6142-EB68-4F9B-90A8-1DF547A53588}"/>
              </a:ext>
            </a:extLst>
          </p:cNvPr>
          <p:cNvSpPr>
            <a:spLocks noGrp="1"/>
          </p:cNvSpPr>
          <p:nvPr>
            <p:ph type="ftr" sz="quarter" idx="11"/>
          </p:nvPr>
        </p:nvSpPr>
        <p:spPr/>
        <p:txBody>
          <a:bodyPr/>
          <a:lstStyle/>
          <a:p>
            <a:r>
              <a:rPr lang="tr-TR"/>
              <a:t>Prof. Dr. Neriman ARAL- Kaynaştırma Uygulamaları</a:t>
            </a:r>
          </a:p>
        </p:txBody>
      </p:sp>
      <p:sp>
        <p:nvSpPr>
          <p:cNvPr id="7" name="Metin kutusu 6">
            <a:extLst>
              <a:ext uri="{FF2B5EF4-FFF2-40B4-BE49-F238E27FC236}">
                <a16:creationId xmlns:a16="http://schemas.microsoft.com/office/drawing/2014/main" id="{66910A8B-8CE3-46AD-B7C1-1AF1A0E992AA}"/>
              </a:ext>
            </a:extLst>
          </p:cNvPr>
          <p:cNvSpPr txBox="1"/>
          <p:nvPr/>
        </p:nvSpPr>
        <p:spPr>
          <a:xfrm>
            <a:off x="2102644" y="1154519"/>
            <a:ext cx="7936706" cy="707886"/>
          </a:xfrm>
          <a:prstGeom prst="rect">
            <a:avLst/>
          </a:prstGeom>
          <a:noFill/>
        </p:spPr>
        <p:txBody>
          <a:bodyPr wrap="square">
            <a:spAutoFit/>
          </a:bodyPr>
          <a:lstStyle/>
          <a:p>
            <a:pPr algn="ctr"/>
            <a:r>
              <a:rPr lang="tr-TR" sz="4000" b="1" dirty="0">
                <a:latin typeface="Comic Sans MS" panose="030F0702030302020204" pitchFamily="66" charset="0"/>
              </a:rPr>
              <a:t>Kazanımlar</a:t>
            </a:r>
            <a:endParaRPr lang="tr-TR" sz="4000" dirty="0">
              <a:latin typeface="Comic Sans MS" panose="030F0702030302020204" pitchFamily="66" charset="0"/>
            </a:endParaRPr>
          </a:p>
        </p:txBody>
      </p:sp>
    </p:spTree>
    <p:extLst>
      <p:ext uri="{BB962C8B-B14F-4D97-AF65-F5344CB8AC3E}">
        <p14:creationId xmlns:p14="http://schemas.microsoft.com/office/powerpoint/2010/main" val="42879669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dirty="0"/>
              <a:t>Prof. Dr. Neriman ARAL- Kaynaştırma Uygulamaları</a:t>
            </a:r>
          </a:p>
        </p:txBody>
      </p:sp>
      <p:sp>
        <p:nvSpPr>
          <p:cNvPr id="5" name="Başlık 1"/>
          <p:cNvSpPr>
            <a:spLocks noGrp="1"/>
          </p:cNvSpPr>
          <p:nvPr>
            <p:ph type="title"/>
          </p:nvPr>
        </p:nvSpPr>
        <p:spPr>
          <a:solidFill>
            <a:schemeClr val="accent6">
              <a:lumMod val="20000"/>
              <a:lumOff val="80000"/>
            </a:schemeClr>
          </a:solidFill>
        </p:spPr>
        <p:style>
          <a:lnRef idx="2">
            <a:schemeClr val="accent1"/>
          </a:lnRef>
          <a:fillRef idx="1">
            <a:schemeClr val="lt1"/>
          </a:fillRef>
          <a:effectRef idx="0">
            <a:schemeClr val="accent1"/>
          </a:effectRef>
          <a:fontRef idx="minor">
            <a:schemeClr val="dk1"/>
          </a:fontRef>
        </p:style>
        <p:txBody>
          <a:bodyPr>
            <a:normAutofit/>
          </a:bodyPr>
          <a:lstStyle/>
          <a:p>
            <a:r>
              <a:rPr lang="tr-TR" b="1" dirty="0">
                <a:latin typeface="Comic Sans MS" panose="030F0702030302020204" pitchFamily="66" charset="0"/>
              </a:rPr>
              <a:t>Eğitimden Kaynaklanan Sorunlar</a:t>
            </a:r>
            <a:endParaRPr lang="tr-TR" dirty="0">
              <a:latin typeface="Comic Sans MS" panose="030F0702030302020204" pitchFamily="66" charset="0"/>
            </a:endParaRPr>
          </a:p>
        </p:txBody>
      </p:sp>
      <p:graphicFrame>
        <p:nvGraphicFramePr>
          <p:cNvPr id="3" name="Diyagram 2">
            <a:extLst>
              <a:ext uri="{FF2B5EF4-FFF2-40B4-BE49-F238E27FC236}">
                <a16:creationId xmlns:a16="http://schemas.microsoft.com/office/drawing/2014/main" id="{CCFACFFA-881A-A24F-8262-5B62B2370425}"/>
              </a:ext>
            </a:extLst>
          </p:cNvPr>
          <p:cNvGraphicFramePr/>
          <p:nvPr>
            <p:extLst>
              <p:ext uri="{D42A27DB-BD31-4B8C-83A1-F6EECF244321}">
                <p14:modId xmlns:p14="http://schemas.microsoft.com/office/powerpoint/2010/main" val="1521127979"/>
              </p:ext>
            </p:extLst>
          </p:nvPr>
        </p:nvGraphicFramePr>
        <p:xfrm>
          <a:off x="-1536848" y="1772814"/>
          <a:ext cx="15265696" cy="43924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743602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dirty="0"/>
              <a:t>Prof. Dr. Neriman ARAL- Kaynaştırma Uygulamaları</a:t>
            </a:r>
          </a:p>
        </p:txBody>
      </p:sp>
      <p:sp>
        <p:nvSpPr>
          <p:cNvPr id="5" name="Dikdörtgen 4"/>
          <p:cNvSpPr/>
          <p:nvPr/>
        </p:nvSpPr>
        <p:spPr>
          <a:xfrm>
            <a:off x="587388" y="764704"/>
            <a:ext cx="11017224" cy="5139869"/>
          </a:xfrm>
          <a:prstGeom prst="rect">
            <a:avLst/>
          </a:prstGeom>
        </p:spPr>
        <p:txBody>
          <a:bodyPr wrap="square">
            <a:spAutoFit/>
          </a:bodyPr>
          <a:lstStyle/>
          <a:p>
            <a:pPr marL="285750" indent="-285750" algn="just">
              <a:spcBef>
                <a:spcPts val="600"/>
              </a:spcBef>
              <a:spcAft>
                <a:spcPts val="600"/>
              </a:spcAft>
              <a:buFont typeface="Arial" panose="020B0604020202020204" pitchFamily="34" charset="0"/>
              <a:buChar char="•"/>
            </a:pPr>
            <a:r>
              <a:rPr lang="tr-TR" sz="1400" dirty="0">
                <a:latin typeface="Comic Sans MS" panose="030F0702030302020204" pitchFamily="66" charset="0"/>
              </a:rPr>
              <a:t>Aral, N. (2011). </a:t>
            </a:r>
            <a:r>
              <a:rPr lang="tr-TR" sz="1400" i="1" dirty="0">
                <a:latin typeface="Comic Sans MS" panose="030F0702030302020204" pitchFamily="66" charset="0"/>
              </a:rPr>
              <a:t>Okul öncesi eğitimde kaynaştırma. </a:t>
            </a:r>
            <a:r>
              <a:rPr lang="tr-TR" sz="1400" dirty="0">
                <a:latin typeface="Comic Sans MS" panose="030F0702030302020204" pitchFamily="66" charset="0"/>
              </a:rPr>
              <a:t>İstanbul: </a:t>
            </a:r>
            <a:r>
              <a:rPr lang="tr-TR" sz="1400" dirty="0" err="1">
                <a:latin typeface="Comic Sans MS" panose="030F0702030302020204" pitchFamily="66" charset="0"/>
              </a:rPr>
              <a:t>Morpa</a:t>
            </a:r>
            <a:r>
              <a:rPr lang="tr-TR" sz="1400" dirty="0">
                <a:latin typeface="Comic Sans MS" panose="030F0702030302020204" pitchFamily="66" charset="0"/>
              </a:rPr>
              <a:t> Yayıncılık. </a:t>
            </a:r>
          </a:p>
          <a:p>
            <a:pPr marL="285750" indent="-285750" algn="just">
              <a:spcBef>
                <a:spcPts val="600"/>
              </a:spcBef>
              <a:spcAft>
                <a:spcPts val="600"/>
              </a:spcAft>
              <a:buFont typeface="Arial" panose="020B0604020202020204" pitchFamily="34" charset="0"/>
              <a:buChar char="•"/>
            </a:pPr>
            <a:r>
              <a:rPr lang="tr-TR" sz="1400" dirty="0">
                <a:latin typeface="Comic Sans MS" panose="030F0702030302020204" pitchFamily="66" charset="0"/>
              </a:rPr>
              <a:t>Avcıoğlu, H., Cebeci, S., Özak, H., </a:t>
            </a:r>
            <a:r>
              <a:rPr lang="tr-TR" sz="1400" dirty="0" err="1">
                <a:latin typeface="Comic Sans MS" panose="030F0702030302020204" pitchFamily="66" charset="0"/>
              </a:rPr>
              <a:t>Canöz</a:t>
            </a:r>
            <a:r>
              <a:rPr lang="tr-TR" sz="1400" dirty="0">
                <a:latin typeface="Comic Sans MS" panose="030F0702030302020204" pitchFamily="66" charset="0"/>
              </a:rPr>
              <a:t>, Ş., Özdemir, Ö. ve Atkın, N. (2011). </a:t>
            </a:r>
            <a:r>
              <a:rPr lang="tr-TR" sz="1400" i="1" dirty="0">
                <a:latin typeface="Comic Sans MS" panose="030F0702030302020204" pitchFamily="66" charset="0"/>
              </a:rPr>
              <a:t>İlköğretimde özel eğitim. </a:t>
            </a:r>
            <a:r>
              <a:rPr lang="tr-TR" sz="1400" dirty="0">
                <a:latin typeface="Comic Sans MS" panose="030F0702030302020204" pitchFamily="66" charset="0"/>
              </a:rPr>
              <a:t>Ankara: Nobel Yayıncılık. </a:t>
            </a:r>
          </a:p>
          <a:p>
            <a:pPr marL="285750" indent="-285750" algn="just">
              <a:spcBef>
                <a:spcPts val="600"/>
              </a:spcBef>
              <a:spcAft>
                <a:spcPts val="600"/>
              </a:spcAft>
              <a:buFont typeface="Arial" panose="020B0604020202020204" pitchFamily="34" charset="0"/>
              <a:buChar char="•"/>
            </a:pPr>
            <a:r>
              <a:rPr lang="tr-TR" sz="1400" dirty="0">
                <a:latin typeface="Comic Sans MS" panose="030F0702030302020204" pitchFamily="66" charset="0"/>
              </a:rPr>
              <a:t>Batu E.S. ve Kırcaali, İ. G. (2011). </a:t>
            </a:r>
            <a:r>
              <a:rPr lang="tr-TR" sz="1400" i="1" dirty="0">
                <a:latin typeface="Comic Sans MS" panose="030F0702030302020204" pitchFamily="66" charset="0"/>
              </a:rPr>
              <a:t>Kaynaştırma. </a:t>
            </a:r>
            <a:r>
              <a:rPr lang="tr-TR" sz="1400" dirty="0">
                <a:latin typeface="Comic Sans MS" panose="030F0702030302020204" pitchFamily="66" charset="0"/>
              </a:rPr>
              <a:t>(6. Baskı). Ankara: Kök Yayıncılık. </a:t>
            </a:r>
          </a:p>
          <a:p>
            <a:pPr marL="285750" indent="-285750" algn="just">
              <a:spcBef>
                <a:spcPts val="600"/>
              </a:spcBef>
              <a:spcAft>
                <a:spcPts val="600"/>
              </a:spcAft>
              <a:buFont typeface="Arial" panose="020B0604020202020204" pitchFamily="34" charset="0"/>
              <a:buChar char="•"/>
            </a:pPr>
            <a:r>
              <a:rPr lang="tr-TR" sz="1400" dirty="0">
                <a:latin typeface="Comic Sans MS" panose="030F0702030302020204" pitchFamily="66" charset="0"/>
              </a:rPr>
              <a:t>Ereş, F. ve Candan, A. (2017). Kaynaştırma eğitimi politikalarının değerlendirilmesine yönelik bir çalışma: Engelli öğrencilerin okul sorunları. </a:t>
            </a:r>
            <a:r>
              <a:rPr lang="tr-TR" sz="1400" i="1" dirty="0">
                <a:latin typeface="Comic Sans MS" panose="030F0702030302020204" pitchFamily="66" charset="0"/>
              </a:rPr>
              <a:t>İnsan ve Toplum Bilimleri Araştırması Dergisi, 6</a:t>
            </a:r>
            <a:r>
              <a:rPr lang="tr-TR" sz="1400" dirty="0">
                <a:latin typeface="Comic Sans MS" panose="030F0702030302020204" pitchFamily="66" charset="0"/>
              </a:rPr>
              <a:t>(1), 553-570. </a:t>
            </a:r>
          </a:p>
          <a:p>
            <a:pPr marL="285750" indent="-285750" algn="just">
              <a:spcBef>
                <a:spcPts val="600"/>
              </a:spcBef>
              <a:spcAft>
                <a:spcPts val="600"/>
              </a:spcAft>
              <a:buFont typeface="Arial" panose="020B0604020202020204" pitchFamily="34" charset="0"/>
              <a:buChar char="•"/>
            </a:pPr>
            <a:r>
              <a:rPr lang="tr-TR" sz="1400" dirty="0">
                <a:latin typeface="Comic Sans MS" panose="030F0702030302020204" pitchFamily="66" charset="0"/>
              </a:rPr>
              <a:t>Özel Eğitim Hizmetleri Yönetmeliği (2012). </a:t>
            </a:r>
            <a:r>
              <a:rPr lang="tr-TR" sz="1400" u="sng" dirty="0">
                <a:latin typeface="Comic Sans MS" panose="030F0702030302020204" pitchFamily="66" charset="0"/>
                <a:hlinkClick r:id="rId2"/>
              </a:rPr>
              <a:t>https://www.mevzuat.gov.tr/mevzuat?MevzuatNo=24736&amp;MevzuatTur=7&amp;Mevzuattertip=5</a:t>
            </a:r>
            <a:r>
              <a:rPr lang="tr-TR" sz="1400" dirty="0">
                <a:latin typeface="Comic Sans MS" panose="030F0702030302020204" pitchFamily="66" charset="0"/>
              </a:rPr>
              <a:t>. Er. Tar. 25.09.2020. </a:t>
            </a:r>
          </a:p>
          <a:p>
            <a:pPr marL="285750" indent="-285750" algn="just">
              <a:spcBef>
                <a:spcPts val="600"/>
              </a:spcBef>
              <a:spcAft>
                <a:spcPts val="600"/>
              </a:spcAft>
              <a:buFont typeface="Arial" panose="020B0604020202020204" pitchFamily="34" charset="0"/>
              <a:buChar char="•"/>
            </a:pPr>
            <a:r>
              <a:rPr lang="tr-TR" sz="1400" dirty="0">
                <a:latin typeface="Comic Sans MS" panose="030F0702030302020204" pitchFamily="66" charset="0"/>
              </a:rPr>
              <a:t>Sarı, H (2013). </a:t>
            </a:r>
            <a:r>
              <a:rPr lang="tr-TR" sz="1400" i="1" dirty="0">
                <a:latin typeface="Comic Sans MS" panose="030F0702030302020204" pitchFamily="66" charset="0"/>
              </a:rPr>
              <a:t>Özel eğitime muhtaç öğrencilerin eğitimleri ile ilgili çağdaş öneriler. </a:t>
            </a:r>
            <a:r>
              <a:rPr lang="tr-TR" sz="1400" dirty="0">
                <a:latin typeface="Comic Sans MS" panose="030F0702030302020204" pitchFamily="66" charset="0"/>
              </a:rPr>
              <a:t>Ankara: </a:t>
            </a:r>
            <a:r>
              <a:rPr lang="tr-TR" sz="1400" dirty="0" err="1">
                <a:latin typeface="Comic Sans MS" panose="030F0702030302020204" pitchFamily="66" charset="0"/>
              </a:rPr>
              <a:t>Pegem</a:t>
            </a:r>
            <a:r>
              <a:rPr lang="tr-TR" sz="1400" dirty="0">
                <a:latin typeface="Comic Sans MS" panose="030F0702030302020204" pitchFamily="66" charset="0"/>
              </a:rPr>
              <a:t> Akademi Yayıncılık. </a:t>
            </a:r>
          </a:p>
          <a:p>
            <a:pPr marL="285750" indent="-285750" algn="just">
              <a:spcBef>
                <a:spcPts val="600"/>
              </a:spcBef>
              <a:spcAft>
                <a:spcPts val="600"/>
              </a:spcAft>
              <a:buFont typeface="Arial" panose="020B0604020202020204" pitchFamily="34" charset="0"/>
              <a:buChar char="•"/>
            </a:pPr>
            <a:r>
              <a:rPr lang="tr-TR" sz="1400" dirty="0" err="1">
                <a:latin typeface="Comic Sans MS" panose="030F0702030302020204" pitchFamily="66" charset="0"/>
              </a:rPr>
              <a:t>Schoger</a:t>
            </a:r>
            <a:r>
              <a:rPr lang="tr-TR" sz="1400" dirty="0">
                <a:latin typeface="Comic Sans MS" panose="030F0702030302020204" pitchFamily="66" charset="0"/>
              </a:rPr>
              <a:t>, K.D. (2006). </a:t>
            </a:r>
            <a:r>
              <a:rPr lang="tr-TR" sz="1400" dirty="0" err="1">
                <a:latin typeface="Comic Sans MS" panose="030F0702030302020204" pitchFamily="66" charset="0"/>
              </a:rPr>
              <a:t>Reverse</a:t>
            </a:r>
            <a:r>
              <a:rPr lang="tr-TR" sz="1400" dirty="0">
                <a:latin typeface="Comic Sans MS" panose="030F0702030302020204" pitchFamily="66" charset="0"/>
              </a:rPr>
              <a:t> </a:t>
            </a:r>
            <a:r>
              <a:rPr lang="tr-TR" sz="1400" dirty="0" err="1">
                <a:latin typeface="Comic Sans MS" panose="030F0702030302020204" pitchFamily="66" charset="0"/>
              </a:rPr>
              <a:t>inclusion</a:t>
            </a:r>
            <a:r>
              <a:rPr lang="tr-TR" sz="1400" dirty="0">
                <a:latin typeface="Comic Sans MS" panose="030F0702030302020204" pitchFamily="66" charset="0"/>
              </a:rPr>
              <a:t>: </a:t>
            </a:r>
            <a:r>
              <a:rPr lang="tr-TR" sz="1400" dirty="0" err="1">
                <a:latin typeface="Comic Sans MS" panose="030F0702030302020204" pitchFamily="66" charset="0"/>
              </a:rPr>
              <a:t>Providing</a:t>
            </a:r>
            <a:r>
              <a:rPr lang="tr-TR" sz="1400" dirty="0">
                <a:latin typeface="Comic Sans MS" panose="030F0702030302020204" pitchFamily="66" charset="0"/>
              </a:rPr>
              <a:t> </a:t>
            </a:r>
            <a:r>
              <a:rPr lang="tr-TR" sz="1400" dirty="0" err="1">
                <a:latin typeface="Comic Sans MS" panose="030F0702030302020204" pitchFamily="66" charset="0"/>
              </a:rPr>
              <a:t>peer</a:t>
            </a:r>
            <a:r>
              <a:rPr lang="tr-TR" sz="1400" dirty="0">
                <a:latin typeface="Comic Sans MS" panose="030F0702030302020204" pitchFamily="66" charset="0"/>
              </a:rPr>
              <a:t> </a:t>
            </a:r>
            <a:r>
              <a:rPr lang="tr-TR" sz="1400" dirty="0" err="1">
                <a:latin typeface="Comic Sans MS" panose="030F0702030302020204" pitchFamily="66" charset="0"/>
              </a:rPr>
              <a:t>social</a:t>
            </a:r>
            <a:r>
              <a:rPr lang="tr-TR" sz="1400" dirty="0">
                <a:latin typeface="Comic Sans MS" panose="030F0702030302020204" pitchFamily="66" charset="0"/>
              </a:rPr>
              <a:t> </a:t>
            </a:r>
            <a:r>
              <a:rPr lang="tr-TR" sz="1400" dirty="0" err="1">
                <a:latin typeface="Comic Sans MS" panose="030F0702030302020204" pitchFamily="66" charset="0"/>
              </a:rPr>
              <a:t>interaction</a:t>
            </a:r>
            <a:r>
              <a:rPr lang="tr-TR" sz="1400" dirty="0">
                <a:latin typeface="Comic Sans MS" panose="030F0702030302020204" pitchFamily="66" charset="0"/>
              </a:rPr>
              <a:t> </a:t>
            </a:r>
            <a:r>
              <a:rPr lang="tr-TR" sz="1400" dirty="0" err="1">
                <a:latin typeface="Comic Sans MS" panose="030F0702030302020204" pitchFamily="66" charset="0"/>
              </a:rPr>
              <a:t>opportunities</a:t>
            </a:r>
            <a:r>
              <a:rPr lang="tr-TR" sz="1400" dirty="0">
                <a:latin typeface="Comic Sans MS" panose="030F0702030302020204" pitchFamily="66" charset="0"/>
              </a:rPr>
              <a:t> </a:t>
            </a:r>
            <a:r>
              <a:rPr lang="tr-TR" sz="1400" dirty="0" err="1">
                <a:latin typeface="Comic Sans MS" panose="030F0702030302020204" pitchFamily="66" charset="0"/>
              </a:rPr>
              <a:t>to</a:t>
            </a:r>
            <a:r>
              <a:rPr lang="tr-TR" sz="1400" dirty="0">
                <a:latin typeface="Comic Sans MS" panose="030F0702030302020204" pitchFamily="66" charset="0"/>
              </a:rPr>
              <a:t> </a:t>
            </a:r>
            <a:r>
              <a:rPr lang="tr-TR" sz="1400" dirty="0" err="1">
                <a:latin typeface="Comic Sans MS" panose="030F0702030302020204" pitchFamily="66" charset="0"/>
              </a:rPr>
              <a:t>students</a:t>
            </a:r>
            <a:r>
              <a:rPr lang="tr-TR" sz="1400" dirty="0">
                <a:latin typeface="Comic Sans MS" panose="030F0702030302020204" pitchFamily="66" charset="0"/>
              </a:rPr>
              <a:t> </a:t>
            </a:r>
            <a:r>
              <a:rPr lang="tr-TR" sz="1400" dirty="0" err="1">
                <a:latin typeface="Comic Sans MS" panose="030F0702030302020204" pitchFamily="66" charset="0"/>
              </a:rPr>
              <a:t>placed</a:t>
            </a:r>
            <a:r>
              <a:rPr lang="tr-TR" sz="1400" dirty="0">
                <a:latin typeface="Comic Sans MS" panose="030F0702030302020204" pitchFamily="66" charset="0"/>
              </a:rPr>
              <a:t> in self- </a:t>
            </a:r>
            <a:r>
              <a:rPr lang="tr-TR" sz="1400" dirty="0" err="1">
                <a:latin typeface="Comic Sans MS" panose="030F0702030302020204" pitchFamily="66" charset="0"/>
              </a:rPr>
              <a:t>contained</a:t>
            </a:r>
            <a:r>
              <a:rPr lang="tr-TR" sz="1400" dirty="0">
                <a:latin typeface="Comic Sans MS" panose="030F0702030302020204" pitchFamily="66" charset="0"/>
              </a:rPr>
              <a:t> </a:t>
            </a:r>
            <a:r>
              <a:rPr lang="tr-TR" sz="1400" dirty="0" err="1">
                <a:latin typeface="Comic Sans MS" panose="030F0702030302020204" pitchFamily="66" charset="0"/>
              </a:rPr>
              <a:t>special</a:t>
            </a:r>
            <a:r>
              <a:rPr lang="tr-TR" sz="1400" dirty="0">
                <a:latin typeface="Comic Sans MS" panose="030F0702030302020204" pitchFamily="66" charset="0"/>
              </a:rPr>
              <a:t> </a:t>
            </a:r>
            <a:r>
              <a:rPr lang="tr-TR" sz="1400" dirty="0" err="1">
                <a:latin typeface="Comic Sans MS" panose="030F0702030302020204" pitchFamily="66" charset="0"/>
              </a:rPr>
              <a:t>education</a:t>
            </a:r>
            <a:r>
              <a:rPr lang="tr-TR" sz="1400" dirty="0">
                <a:latin typeface="Comic Sans MS" panose="030F0702030302020204" pitchFamily="66" charset="0"/>
              </a:rPr>
              <a:t> </a:t>
            </a:r>
            <a:r>
              <a:rPr lang="tr-TR" sz="1400" dirty="0" err="1">
                <a:latin typeface="Comic Sans MS" panose="030F0702030302020204" pitchFamily="66" charset="0"/>
              </a:rPr>
              <a:t>classrooms</a:t>
            </a:r>
            <a:r>
              <a:rPr lang="tr-TR" sz="1400" dirty="0">
                <a:latin typeface="Comic Sans MS" panose="030F0702030302020204" pitchFamily="66" charset="0"/>
              </a:rPr>
              <a:t>. </a:t>
            </a:r>
            <a:r>
              <a:rPr lang="tr-TR" sz="1400" i="1" dirty="0" err="1">
                <a:latin typeface="Comic Sans MS" panose="030F0702030302020204" pitchFamily="66" charset="0"/>
              </a:rPr>
              <a:t>Teaching</a:t>
            </a:r>
            <a:r>
              <a:rPr lang="tr-TR" sz="1400" i="1" dirty="0">
                <a:latin typeface="Comic Sans MS" panose="030F0702030302020204" pitchFamily="66" charset="0"/>
              </a:rPr>
              <a:t> </a:t>
            </a:r>
            <a:r>
              <a:rPr lang="tr-TR" sz="1400" i="1" dirty="0" err="1">
                <a:latin typeface="Comic Sans MS" panose="030F0702030302020204" pitchFamily="66" charset="0"/>
              </a:rPr>
              <a:t>Exceptional</a:t>
            </a:r>
            <a:r>
              <a:rPr lang="tr-TR" sz="1400" i="1" dirty="0">
                <a:latin typeface="Comic Sans MS" panose="030F0702030302020204" pitchFamily="66" charset="0"/>
              </a:rPr>
              <a:t> </a:t>
            </a:r>
            <a:r>
              <a:rPr lang="tr-TR" sz="1400" i="1" dirty="0" err="1">
                <a:latin typeface="Comic Sans MS" panose="030F0702030302020204" pitchFamily="66" charset="0"/>
              </a:rPr>
              <a:t>Children</a:t>
            </a:r>
            <a:r>
              <a:rPr lang="tr-TR" sz="1400" i="1" dirty="0">
                <a:latin typeface="Comic Sans MS" panose="030F0702030302020204" pitchFamily="66" charset="0"/>
              </a:rPr>
              <a:t> Plus, 2</a:t>
            </a:r>
            <a:r>
              <a:rPr lang="tr-TR" sz="1400" dirty="0">
                <a:latin typeface="Comic Sans MS" panose="030F0702030302020204" pitchFamily="66" charset="0"/>
              </a:rPr>
              <a:t>(6), 1-10. </a:t>
            </a:r>
          </a:p>
          <a:p>
            <a:pPr marL="285750" indent="-285750" algn="just">
              <a:spcBef>
                <a:spcPts val="600"/>
              </a:spcBef>
              <a:spcAft>
                <a:spcPts val="600"/>
              </a:spcAft>
              <a:buFont typeface="Arial" panose="020B0604020202020204" pitchFamily="34" charset="0"/>
              <a:buChar char="•"/>
            </a:pPr>
            <a:r>
              <a:rPr lang="tr-TR" sz="1400" dirty="0">
                <a:latin typeface="Comic Sans MS" panose="030F0702030302020204" pitchFamily="66" charset="0"/>
              </a:rPr>
              <a:t>Şekercioğlu, B. (2010). </a:t>
            </a:r>
            <a:r>
              <a:rPr lang="tr-TR" sz="1400" i="1" dirty="0">
                <a:latin typeface="Comic Sans MS" panose="030F0702030302020204" pitchFamily="66" charset="0"/>
              </a:rPr>
              <a:t>İlköğretim II. Kademede branş öğretmenlerinin kaynaştırma uygulamalarında karşılaştıkları sorunlar ile ilgili görüşleri. </a:t>
            </a:r>
            <a:r>
              <a:rPr lang="tr-TR" sz="1400" dirty="0">
                <a:latin typeface="Comic Sans MS" panose="030F0702030302020204" pitchFamily="66" charset="0"/>
              </a:rPr>
              <a:t>(Yayınlanmamış Yüksek Lisans Tezi), Gazi Üniversitesi Eğitim Bilimleri Enstitüsü, Ankara. </a:t>
            </a:r>
          </a:p>
          <a:p>
            <a:pPr marL="285750" indent="-285750" algn="just">
              <a:spcBef>
                <a:spcPts val="600"/>
              </a:spcBef>
              <a:spcAft>
                <a:spcPts val="600"/>
              </a:spcAft>
              <a:buFont typeface="Arial" panose="020B0604020202020204" pitchFamily="34" charset="0"/>
              <a:buChar char="•"/>
            </a:pPr>
            <a:r>
              <a:rPr lang="tr-TR" sz="1400" dirty="0">
                <a:latin typeface="Comic Sans MS" panose="030F0702030302020204" pitchFamily="66" charset="0"/>
              </a:rPr>
              <a:t>Yılmaz, A. (2013). İlköğretim okullarında kaynaştırma eğitimi uygulamalarının öğretmen görüşlerine göre değerlendirilmesi. </a:t>
            </a:r>
            <a:r>
              <a:rPr lang="tr-TR" sz="1400" i="1" dirty="0">
                <a:latin typeface="Comic Sans MS" panose="030F0702030302020204" pitchFamily="66" charset="0"/>
              </a:rPr>
              <a:t>Sosyal Politika Çalışmaları, 13</a:t>
            </a:r>
            <a:r>
              <a:rPr lang="tr-TR" sz="1400" dirty="0">
                <a:latin typeface="Comic Sans MS" panose="030F0702030302020204" pitchFamily="66" charset="0"/>
              </a:rPr>
              <a:t>(31), 111-127. </a:t>
            </a:r>
          </a:p>
          <a:p>
            <a:pPr marL="285750" indent="-285750" algn="just">
              <a:spcBef>
                <a:spcPts val="600"/>
              </a:spcBef>
              <a:spcAft>
                <a:spcPts val="600"/>
              </a:spcAft>
              <a:buFont typeface="Arial" panose="020B0604020202020204" pitchFamily="34" charset="0"/>
              <a:buChar char="•"/>
            </a:pPr>
            <a:r>
              <a:rPr lang="tr-TR" sz="1400" dirty="0">
                <a:latin typeface="Comic Sans MS" panose="030F0702030302020204" pitchFamily="66" charset="0"/>
              </a:rPr>
              <a:t>Zağlı, Ü. (2010). </a:t>
            </a:r>
            <a:r>
              <a:rPr lang="tr-TR" sz="1400" i="1" dirty="0">
                <a:latin typeface="Comic Sans MS" panose="030F0702030302020204" pitchFamily="66" charset="0"/>
              </a:rPr>
              <a:t>Sakarya ilinde görev yapan okul öncesi öğretmenlerinin zihinsel engelli çocukların kaynaştırma yoluyla eğitimlerine ilişkin tutumlarının incelenmesi. </a:t>
            </a:r>
            <a:r>
              <a:rPr lang="tr-TR" sz="1400" dirty="0">
                <a:latin typeface="Comic Sans MS" panose="030F0702030302020204" pitchFamily="66" charset="0"/>
              </a:rPr>
              <a:t>(Yayınlanmamış Yüksek Lisans Tezi), Gazi Üniversitesi Eğitim Bilimleri Enstitüsü, Ankara. </a:t>
            </a:r>
          </a:p>
        </p:txBody>
      </p:sp>
      <p:sp>
        <p:nvSpPr>
          <p:cNvPr id="2" name="Dikdörtgen 1">
            <a:extLst>
              <a:ext uri="{FF2B5EF4-FFF2-40B4-BE49-F238E27FC236}">
                <a16:creationId xmlns:a16="http://schemas.microsoft.com/office/drawing/2014/main" id="{151F7745-6A5A-B24C-A8E3-79C5FA71E846}"/>
              </a:ext>
            </a:extLst>
          </p:cNvPr>
          <p:cNvSpPr/>
          <p:nvPr/>
        </p:nvSpPr>
        <p:spPr>
          <a:xfrm>
            <a:off x="5060129" y="246427"/>
            <a:ext cx="1797287" cy="523220"/>
          </a:xfrm>
          <a:prstGeom prst="rect">
            <a:avLst/>
          </a:prstGeom>
        </p:spPr>
        <p:txBody>
          <a:bodyPr wrap="none">
            <a:spAutoFit/>
          </a:bodyPr>
          <a:lstStyle/>
          <a:p>
            <a:pPr algn="just">
              <a:spcBef>
                <a:spcPts val="600"/>
              </a:spcBef>
              <a:spcAft>
                <a:spcPts val="600"/>
              </a:spcAft>
            </a:pPr>
            <a:r>
              <a:rPr lang="tr-TR" sz="2800" b="1" dirty="0">
                <a:latin typeface="Comic Sans MS" panose="030F0702030302020204" pitchFamily="66" charset="0"/>
              </a:rPr>
              <a:t>Kaynaklar</a:t>
            </a:r>
            <a:endParaRPr lang="tr-TR" sz="2800" dirty="0">
              <a:latin typeface="Comic Sans MS" panose="030F0702030302020204" pitchFamily="66" charset="0"/>
            </a:endParaRPr>
          </a:p>
        </p:txBody>
      </p:sp>
    </p:spTree>
    <p:extLst>
      <p:ext uri="{BB962C8B-B14F-4D97-AF65-F5344CB8AC3E}">
        <p14:creationId xmlns:p14="http://schemas.microsoft.com/office/powerpoint/2010/main" val="22673429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a:extLst>
              <a:ext uri="{FF2B5EF4-FFF2-40B4-BE49-F238E27FC236}">
                <a16:creationId xmlns:a16="http://schemas.microsoft.com/office/drawing/2014/main" id="{E7F0BC95-A941-4514-BD83-F34F54520B96}"/>
              </a:ext>
            </a:extLst>
          </p:cNvPr>
          <p:cNvGraphicFramePr>
            <a:graphicFrameLocks noGrp="1"/>
          </p:cNvGraphicFramePr>
          <p:nvPr>
            <p:ph idx="1"/>
          </p:nvPr>
        </p:nvGraphicFramePr>
        <p:xfrm>
          <a:off x="2152650" y="1207295"/>
          <a:ext cx="7886700" cy="42826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99D5554C-2433-4A70-A587-F53DE781E116}"/>
              </a:ext>
            </a:extLst>
          </p:cNvPr>
          <p:cNvSpPr>
            <a:spLocks noGrp="1"/>
          </p:cNvSpPr>
          <p:nvPr>
            <p:ph type="ftr" sz="quarter" idx="11"/>
          </p:nvPr>
        </p:nvSpPr>
        <p:spPr/>
        <p:txBody>
          <a:bodyPr/>
          <a:lstStyle/>
          <a:p>
            <a:r>
              <a:rPr lang="tr-TR" dirty="0"/>
              <a:t>Prof. Dr. Neriman ARAL- Kaynaştırma Uygulamaları</a:t>
            </a:r>
          </a:p>
        </p:txBody>
      </p:sp>
    </p:spTree>
    <p:extLst>
      <p:ext uri="{BB962C8B-B14F-4D97-AF65-F5344CB8AC3E}">
        <p14:creationId xmlns:p14="http://schemas.microsoft.com/office/powerpoint/2010/main" val="2113825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 Bilgi Yer Tutucusu 3">
            <a:extLst>
              <a:ext uri="{FF2B5EF4-FFF2-40B4-BE49-F238E27FC236}">
                <a16:creationId xmlns:a16="http://schemas.microsoft.com/office/drawing/2014/main" id="{06A577A3-18BF-47C2-941F-680A3DC7103B}"/>
              </a:ext>
            </a:extLst>
          </p:cNvPr>
          <p:cNvSpPr>
            <a:spLocks noGrp="1"/>
          </p:cNvSpPr>
          <p:nvPr>
            <p:ph type="ftr" sz="quarter" idx="11"/>
          </p:nvPr>
        </p:nvSpPr>
        <p:spPr/>
        <p:txBody>
          <a:bodyPr/>
          <a:lstStyle/>
          <a:p>
            <a:r>
              <a:rPr lang="tr-TR"/>
              <a:t>Prof. Dr. Neriman ARAL- Kaynaştırma Uygulamaları</a:t>
            </a:r>
          </a:p>
        </p:txBody>
      </p:sp>
      <p:sp>
        <p:nvSpPr>
          <p:cNvPr id="5" name="İçerik Yer Tutucusu 2">
            <a:extLst>
              <a:ext uri="{FF2B5EF4-FFF2-40B4-BE49-F238E27FC236}">
                <a16:creationId xmlns:a16="http://schemas.microsoft.com/office/drawing/2014/main" id="{DEFB6805-871C-4A29-8FFF-BB3B9B70F2A1}"/>
              </a:ext>
            </a:extLst>
          </p:cNvPr>
          <p:cNvSpPr>
            <a:spLocks noGrp="1"/>
          </p:cNvSpPr>
          <p:nvPr>
            <p:ph idx="1"/>
          </p:nvPr>
        </p:nvSpPr>
        <p:spPr>
          <a:xfrm>
            <a:off x="1199456" y="2451808"/>
            <a:ext cx="10009112" cy="1944216"/>
          </a:xfrm>
          <a:solidFill>
            <a:schemeClr val="accent4">
              <a:lumMod val="20000"/>
              <a:lumOff val="80000"/>
            </a:schemeClr>
          </a:solidFill>
        </p:spPr>
        <p:txBody>
          <a:bodyPr>
            <a:noAutofit/>
          </a:bodyPr>
          <a:lstStyle/>
          <a:p>
            <a:pPr marL="0" indent="0" algn="ctr">
              <a:buNone/>
            </a:pPr>
            <a:r>
              <a:rPr lang="tr-TR" dirty="0">
                <a:latin typeface="Comic Sans MS" panose="030F0902030302020204" pitchFamily="66" charset="0"/>
              </a:rPr>
              <a:t>Özel </a:t>
            </a:r>
            <a:r>
              <a:rPr lang="tr-TR" dirty="0" err="1">
                <a:latin typeface="Comic Sans MS" panose="030F0902030302020204" pitchFamily="66" charset="0"/>
              </a:rPr>
              <a:t>gereksinimli</a:t>
            </a:r>
            <a:r>
              <a:rPr lang="tr-TR" dirty="0">
                <a:latin typeface="Comic Sans MS" panose="030F0902030302020204" pitchFamily="66" charset="0"/>
              </a:rPr>
              <a:t> çocuklar kaynaştırma uygulamalarına şu modeller doğrultusunda dahil olmaktadır. Bunlar (Sarı, 2003):</a:t>
            </a:r>
          </a:p>
        </p:txBody>
      </p:sp>
      <p:sp>
        <p:nvSpPr>
          <p:cNvPr id="7" name="Başlık 1">
            <a:extLst>
              <a:ext uri="{FF2B5EF4-FFF2-40B4-BE49-F238E27FC236}">
                <a16:creationId xmlns:a16="http://schemas.microsoft.com/office/drawing/2014/main" id="{3BE75C8A-3DC6-494B-8429-4C1BAD8F564B}"/>
              </a:ext>
            </a:extLst>
          </p:cNvPr>
          <p:cNvSpPr>
            <a:spLocks noGrp="1"/>
          </p:cNvSpPr>
          <p:nvPr>
            <p:ph type="title"/>
          </p:nvPr>
        </p:nvSpPr>
        <p:spPr>
          <a:xfrm>
            <a:off x="609600" y="274638"/>
            <a:ext cx="10972800" cy="1143000"/>
          </a:xfrm>
        </p:spPr>
        <p:style>
          <a:lnRef idx="2">
            <a:schemeClr val="accent2"/>
          </a:lnRef>
          <a:fillRef idx="1">
            <a:schemeClr val="lt1"/>
          </a:fillRef>
          <a:effectRef idx="0">
            <a:schemeClr val="accent2"/>
          </a:effectRef>
          <a:fontRef idx="minor">
            <a:schemeClr val="dk1"/>
          </a:fontRef>
        </p:style>
        <p:txBody>
          <a:bodyPr>
            <a:normAutofit/>
          </a:bodyPr>
          <a:lstStyle/>
          <a:p>
            <a:r>
              <a:rPr lang="tr-TR" b="1" dirty="0">
                <a:latin typeface="Comic Sans MS" panose="030F0702030302020204" pitchFamily="66" charset="0"/>
              </a:rPr>
              <a:t>KAYNAŞTIRMA MODELLERİ</a:t>
            </a:r>
          </a:p>
        </p:txBody>
      </p:sp>
    </p:spTree>
    <p:extLst>
      <p:ext uri="{BB962C8B-B14F-4D97-AF65-F5344CB8AC3E}">
        <p14:creationId xmlns:p14="http://schemas.microsoft.com/office/powerpoint/2010/main" val="3805396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3972210229"/>
              </p:ext>
            </p:extLst>
          </p:nvPr>
        </p:nvGraphicFramePr>
        <p:xfrm>
          <a:off x="1981200" y="1600201"/>
          <a:ext cx="9371384"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Başlık 1">
            <a:extLst>
              <a:ext uri="{FF2B5EF4-FFF2-40B4-BE49-F238E27FC236}">
                <a16:creationId xmlns:a16="http://schemas.microsoft.com/office/drawing/2014/main" id="{003A310E-01E8-B54F-8A20-B1AB8780D546}"/>
              </a:ext>
            </a:extLst>
          </p:cNvPr>
          <p:cNvSpPr>
            <a:spLocks noGrp="1"/>
          </p:cNvSpPr>
          <p:nvPr>
            <p:ph type="title"/>
          </p:nvPr>
        </p:nvSpPr>
        <p:spPr>
          <a:xfrm>
            <a:off x="609600" y="274638"/>
            <a:ext cx="10972800" cy="1143000"/>
          </a:xfrm>
          <a:noFill/>
        </p:spPr>
        <p:style>
          <a:lnRef idx="2">
            <a:schemeClr val="accent3">
              <a:shade val="50000"/>
            </a:schemeClr>
          </a:lnRef>
          <a:fillRef idx="1">
            <a:schemeClr val="accent3"/>
          </a:fillRef>
          <a:effectRef idx="0">
            <a:schemeClr val="accent3"/>
          </a:effectRef>
          <a:fontRef idx="minor">
            <a:schemeClr val="lt1"/>
          </a:fontRef>
        </p:style>
        <p:txBody>
          <a:bodyPr/>
          <a:lstStyle/>
          <a:p>
            <a:r>
              <a:rPr lang="tr-TR" dirty="0">
                <a:solidFill>
                  <a:schemeClr val="tx1"/>
                </a:solidFill>
                <a:latin typeface="Comic Sans MS" panose="030F0702030302020204" pitchFamily="66" charset="0"/>
              </a:rPr>
              <a:t>KAYNAŞTIRMA MODELLERİ</a:t>
            </a:r>
          </a:p>
        </p:txBody>
      </p:sp>
    </p:spTree>
    <p:extLst>
      <p:ext uri="{BB962C8B-B14F-4D97-AF65-F5344CB8AC3E}">
        <p14:creationId xmlns:p14="http://schemas.microsoft.com/office/powerpoint/2010/main" val="3141468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tr-TR" b="1" dirty="0">
                <a:latin typeface="Comic Sans MS" panose="030F0702030302020204" pitchFamily="66" charset="0"/>
              </a:rPr>
              <a:t>Tam Zamanlı Kaynaştırma</a:t>
            </a:r>
            <a:endParaRPr lang="tr-TR"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Dikdörtgen 4"/>
          <p:cNvSpPr/>
          <p:nvPr/>
        </p:nvSpPr>
        <p:spPr>
          <a:xfrm>
            <a:off x="609600" y="1747896"/>
            <a:ext cx="10972800" cy="1825120"/>
          </a:xfrm>
          <a:prstGeom prst="rect">
            <a:avLst/>
          </a:prstGeom>
          <a:solidFill>
            <a:schemeClr val="accent3">
              <a:lumMod val="20000"/>
              <a:lumOff val="80000"/>
            </a:schemeClr>
          </a:solidFill>
        </p:spPr>
        <p:style>
          <a:lnRef idx="3">
            <a:schemeClr val="lt1"/>
          </a:lnRef>
          <a:fillRef idx="1">
            <a:schemeClr val="accent3"/>
          </a:fillRef>
          <a:effectRef idx="1">
            <a:schemeClr val="accent3"/>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Tam zamanlı kaynaştırma, özel eğitime gereksinimi olan çocukların normal gelişim özelliği gösteren akranlarıyla fiziksel ve sosyal açıdan aynı ortamı paylaşmalarıdır. Türkiye’de en yaygın kullanılan kaynaştırma modelidir. </a:t>
            </a:r>
          </a:p>
        </p:txBody>
      </p:sp>
      <p:sp>
        <p:nvSpPr>
          <p:cNvPr id="6" name="Dikdörtgen 5"/>
          <p:cNvSpPr/>
          <p:nvPr/>
        </p:nvSpPr>
        <p:spPr>
          <a:xfrm>
            <a:off x="609600" y="4202348"/>
            <a:ext cx="10972800" cy="1674924"/>
          </a:xfrm>
          <a:prstGeom prst="rect">
            <a:avLst/>
          </a:prstGeom>
          <a:solidFill>
            <a:schemeClr val="accent3">
              <a:lumMod val="40000"/>
              <a:lumOff val="60000"/>
            </a:schemeClr>
          </a:solidFill>
          <a:ln>
            <a:solidFill>
              <a:schemeClr val="accent3">
                <a:lumMod val="40000"/>
                <a:lumOff val="60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tr-TR" sz="2800" dirty="0">
                <a:solidFill>
                  <a:schemeClr val="tx1"/>
                </a:solidFill>
                <a:latin typeface="Comic Sans MS" panose="030F0702030302020204" pitchFamily="66" charset="0"/>
              </a:rPr>
              <a:t>Tam zamanlı kaynaştırma, okul öncesi, ilköğretim, ortaöğretim ve yaygın eğitim kurumlarında uygulanabilmektedir</a:t>
            </a:r>
          </a:p>
        </p:txBody>
      </p:sp>
    </p:spTree>
    <p:extLst>
      <p:ext uri="{BB962C8B-B14F-4D97-AF65-F5344CB8AC3E}">
        <p14:creationId xmlns:p14="http://schemas.microsoft.com/office/powerpoint/2010/main" val="1715522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tr-TR" b="1" dirty="0">
                <a:latin typeface="Comic Sans MS" panose="030F0702030302020204" pitchFamily="66" charset="0"/>
              </a:rPr>
              <a:t>Tam Zamanlı Kaynaştırma</a:t>
            </a:r>
            <a:endParaRPr lang="tr-TR"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7" name="Dikdörtgen 6"/>
          <p:cNvSpPr/>
          <p:nvPr/>
        </p:nvSpPr>
        <p:spPr>
          <a:xfrm>
            <a:off x="595389" y="3568154"/>
            <a:ext cx="10972800" cy="2423295"/>
          </a:xfrm>
          <a:prstGeom prst="rect">
            <a:avLst/>
          </a:prstGeom>
          <a:solidFill>
            <a:schemeClr val="accent3">
              <a:lumMod val="40000"/>
              <a:lumOff val="6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tr-TR" sz="2800" dirty="0">
                <a:latin typeface="Comic Sans MS" panose="030F0702030302020204" pitchFamily="66" charset="0"/>
              </a:rPr>
              <a:t>Bu modelde özel </a:t>
            </a:r>
            <a:r>
              <a:rPr lang="tr-TR" sz="2800" dirty="0" err="1">
                <a:latin typeface="Comic Sans MS" panose="030F0702030302020204" pitchFamily="66" charset="0"/>
              </a:rPr>
              <a:t>gereksinimli</a:t>
            </a:r>
            <a:r>
              <a:rPr lang="tr-TR" sz="2800" dirty="0">
                <a:latin typeface="Comic Sans MS" panose="030F0702030302020204" pitchFamily="66" charset="0"/>
              </a:rPr>
              <a:t> çocuğun kaydı genel eğitim sınıfında bulunmakta ve çocuk tam gün eğitim almakta, çocuğun gelişimsel özellik ve ihtiyaçlarına göre ek destekler sağlanmakta, öğretim uyarlaması gerçekleşmekte ve özel materyaller sağlanmaktadır.</a:t>
            </a:r>
          </a:p>
        </p:txBody>
      </p:sp>
      <p:sp>
        <p:nvSpPr>
          <p:cNvPr id="8" name="Dikdörtgen 7"/>
          <p:cNvSpPr/>
          <p:nvPr/>
        </p:nvSpPr>
        <p:spPr>
          <a:xfrm>
            <a:off x="620363" y="1844824"/>
            <a:ext cx="10972800" cy="1296144"/>
          </a:xfrm>
          <a:prstGeom prst="rect">
            <a:avLst/>
          </a:prstGeom>
          <a:solidFill>
            <a:schemeClr val="accent3">
              <a:lumMod val="20000"/>
              <a:lumOff val="8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tr-TR" sz="2800" dirty="0">
                <a:latin typeface="Comic Sans MS" panose="030F0702030302020204" pitchFamily="66" charset="0"/>
              </a:rPr>
              <a:t>Eğitimin bireyselleştirilerek uygulandığı tam zamanlı kaynaştırmada sınıfın düzenlenmesine de önem verilmektedir </a:t>
            </a:r>
          </a:p>
        </p:txBody>
      </p:sp>
    </p:spTree>
    <p:extLst>
      <p:ext uri="{BB962C8B-B14F-4D97-AF65-F5344CB8AC3E}">
        <p14:creationId xmlns:p14="http://schemas.microsoft.com/office/powerpoint/2010/main" val="1830424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tr-TR" b="1" dirty="0">
                <a:latin typeface="Comic Sans MS" panose="030F0702030302020204" pitchFamily="66" charset="0"/>
              </a:rPr>
              <a:t>Tam Zamanlı Kaynaştırma</a:t>
            </a:r>
            <a:endParaRPr lang="tr-TR" dirty="0">
              <a:latin typeface="Comic Sans MS" panose="030F0702030302020204" pitchFamily="66" charset="0"/>
            </a:endParaRPr>
          </a:p>
        </p:txBody>
      </p:sp>
      <p:sp>
        <p:nvSpPr>
          <p:cNvPr id="4" name="Altbilgi Yer Tutucusu 3"/>
          <p:cNvSpPr>
            <a:spLocks noGrp="1"/>
          </p:cNvSpPr>
          <p:nvPr>
            <p:ph type="ftr" sz="quarter" idx="11"/>
          </p:nvPr>
        </p:nvSpPr>
        <p:spPr/>
        <p:txBody>
          <a:bodyPr/>
          <a:lstStyle/>
          <a:p>
            <a:r>
              <a:rPr lang="tr-TR"/>
              <a:t>Prof. Dr. Neriman ARAL- Kaynaştırma Uygulamaları</a:t>
            </a:r>
          </a:p>
        </p:txBody>
      </p:sp>
      <p:sp>
        <p:nvSpPr>
          <p:cNvPr id="7" name="Dikdörtgen 6"/>
          <p:cNvSpPr/>
          <p:nvPr/>
        </p:nvSpPr>
        <p:spPr>
          <a:xfrm>
            <a:off x="609600" y="3717032"/>
            <a:ext cx="10972800" cy="2423295"/>
          </a:xfrm>
          <a:prstGeom prst="rect">
            <a:avLst/>
          </a:prstGeom>
          <a:solidFill>
            <a:schemeClr val="accent3">
              <a:lumMod val="40000"/>
              <a:lumOff val="6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tr-TR" sz="2800" dirty="0">
                <a:latin typeface="Comic Sans MS" panose="030F0702030302020204" pitchFamily="66" charset="0"/>
              </a:rPr>
              <a:t>Çocuk, destek eğitim odasında özel eğitim öğretmeni ya da uzmanlar (konuşma terapisti gibi) eşliğinde bireysel ya da küçük grup eğitimine alınarak desteklenmektedir.</a:t>
            </a:r>
          </a:p>
        </p:txBody>
      </p:sp>
      <p:sp>
        <p:nvSpPr>
          <p:cNvPr id="8" name="Dikdörtgen 7"/>
          <p:cNvSpPr/>
          <p:nvPr/>
        </p:nvSpPr>
        <p:spPr>
          <a:xfrm>
            <a:off x="609600" y="2096322"/>
            <a:ext cx="10972800" cy="1296144"/>
          </a:xfrm>
          <a:prstGeom prst="rect">
            <a:avLst/>
          </a:prstGeom>
          <a:solidFill>
            <a:schemeClr val="accent3">
              <a:lumMod val="20000"/>
              <a:lumOff val="8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tr-TR" sz="2800" dirty="0">
                <a:latin typeface="Comic Sans MS" panose="030F0702030302020204" pitchFamily="66" charset="0"/>
              </a:rPr>
              <a:t>Çocuk eğitim faaliyetlerine genel eğitim sınıflarında devam etmekte, ancak desteklenmesi gereken alanlarda destek eğitim odasında özel eğitim öğretmeni ile çalışmaktadır</a:t>
            </a:r>
          </a:p>
        </p:txBody>
      </p:sp>
    </p:spTree>
    <p:extLst>
      <p:ext uri="{BB962C8B-B14F-4D97-AF65-F5344CB8AC3E}">
        <p14:creationId xmlns:p14="http://schemas.microsoft.com/office/powerpoint/2010/main" val="3211876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a:t>Prof. Dr. Neriman ARAL- Kaynaştırma Uygulamaları</a:t>
            </a:r>
          </a:p>
        </p:txBody>
      </p:sp>
      <p:sp>
        <p:nvSpPr>
          <p:cNvPr id="5" name="Akış Çizelgesi: Delikli Teyp 4"/>
          <p:cNvSpPr/>
          <p:nvPr/>
        </p:nvSpPr>
        <p:spPr>
          <a:xfrm>
            <a:off x="609600" y="1964394"/>
            <a:ext cx="11175032" cy="3379513"/>
          </a:xfrm>
          <a:prstGeom prst="flowChartPunchedTape">
            <a:avLst/>
          </a:prstGeom>
          <a:solidFill>
            <a:schemeClr val="accent3">
              <a:lumMod val="20000"/>
              <a:lumOff val="8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tr-TR" sz="2800" dirty="0">
                <a:latin typeface="Comic Sans MS" panose="030F0702030302020204" pitchFamily="66" charset="0"/>
              </a:rPr>
              <a:t>Destek eğitimini uygulayacak özel eğitim öğretmeni aynı okulda, diğer sınıflarda bulunan destek eğitim ihtiyacı olan çocukları belli gün ve saatte bir araya getirerek de eğitim verebilmektedir.</a:t>
            </a:r>
          </a:p>
        </p:txBody>
      </p:sp>
      <p:sp>
        <p:nvSpPr>
          <p:cNvPr id="8" name="Başlık 1">
            <a:extLst>
              <a:ext uri="{FF2B5EF4-FFF2-40B4-BE49-F238E27FC236}">
                <a16:creationId xmlns:a16="http://schemas.microsoft.com/office/drawing/2014/main" id="{841B462D-9D74-1C44-B6F1-D904B851BD13}"/>
              </a:ext>
            </a:extLst>
          </p:cNvPr>
          <p:cNvSpPr>
            <a:spLocks noGrp="1"/>
          </p:cNvSpPr>
          <p:nvPr>
            <p:ph type="title"/>
          </p:nvPr>
        </p:nvSpPr>
        <p:spPr>
          <a:xfrm>
            <a:off x="609600" y="274638"/>
            <a:ext cx="10972800" cy="1143000"/>
          </a:xfrm>
        </p:spPr>
        <p:style>
          <a:lnRef idx="2">
            <a:schemeClr val="accent2"/>
          </a:lnRef>
          <a:fillRef idx="1">
            <a:schemeClr val="lt1"/>
          </a:fillRef>
          <a:effectRef idx="0">
            <a:schemeClr val="accent2"/>
          </a:effectRef>
          <a:fontRef idx="minor">
            <a:schemeClr val="dk1"/>
          </a:fontRef>
        </p:style>
        <p:txBody>
          <a:bodyPr/>
          <a:lstStyle/>
          <a:p>
            <a:r>
              <a:rPr lang="tr-TR" b="1" dirty="0">
                <a:latin typeface="Comic Sans MS" panose="030F0702030302020204" pitchFamily="66" charset="0"/>
              </a:rPr>
              <a:t>Tam Zamanlı Kaynaştırma</a:t>
            </a:r>
            <a:endParaRPr lang="tr-TR" dirty="0">
              <a:latin typeface="Comic Sans MS" panose="030F0702030302020204" pitchFamily="66" charset="0"/>
            </a:endParaRPr>
          </a:p>
        </p:txBody>
      </p:sp>
    </p:spTree>
    <p:extLst>
      <p:ext uri="{BB962C8B-B14F-4D97-AF65-F5344CB8AC3E}">
        <p14:creationId xmlns:p14="http://schemas.microsoft.com/office/powerpoint/2010/main" val="101034024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1532</Words>
  <Application>Microsoft Macintosh PowerPoint</Application>
  <PresentationFormat>Geniş ekran</PresentationFormat>
  <Paragraphs>144</Paragraphs>
  <Slides>32</Slides>
  <Notes>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32</vt:i4>
      </vt:variant>
    </vt:vector>
  </HeadingPairs>
  <TitlesOfParts>
    <vt:vector size="36" baseType="lpstr">
      <vt:lpstr>Arial</vt:lpstr>
      <vt:lpstr>Calibri</vt:lpstr>
      <vt:lpstr>Comic Sans MS</vt:lpstr>
      <vt:lpstr>Ofis Teması</vt:lpstr>
      <vt:lpstr>TÜRKİYE’DE KAYNAŞTIRMA UYGULAMALARI VE SORUNLARI</vt:lpstr>
      <vt:lpstr>SUNU AKIŞI</vt:lpstr>
      <vt:lpstr>PowerPoint Sunusu</vt:lpstr>
      <vt:lpstr>KAYNAŞTIRMA MODELLERİ</vt:lpstr>
      <vt:lpstr>KAYNAŞTIRMA MODELLERİ</vt:lpstr>
      <vt:lpstr>Tam Zamanlı Kaynaştırma</vt:lpstr>
      <vt:lpstr>Tam Zamanlı Kaynaştırma</vt:lpstr>
      <vt:lpstr>Tam Zamanlı Kaynaştırma</vt:lpstr>
      <vt:lpstr>Tam Zamanlı Kaynaştırma</vt:lpstr>
      <vt:lpstr>Tam Zamanlı Kaynaştırma</vt:lpstr>
      <vt:lpstr>Tam Zamanlı Kaynaştırma</vt:lpstr>
      <vt:lpstr>Tam Zamanlı Kaynaştırma</vt:lpstr>
      <vt:lpstr>Yarı Zamanlı Kaynaştırma</vt:lpstr>
      <vt:lpstr>Yarı Zamanlı Kaynaştırma</vt:lpstr>
      <vt:lpstr>Yarı Zamanlı Kaynaştırma</vt:lpstr>
      <vt:lpstr>Yarı Zamanlı Kaynaştırma</vt:lpstr>
      <vt:lpstr>Tersine Kaynaştırma</vt:lpstr>
      <vt:lpstr>Tersine Kaynaştırma</vt:lpstr>
      <vt:lpstr>Tersine Kaynaştırma</vt:lpstr>
      <vt:lpstr>Tersine Kaynaştırma</vt:lpstr>
      <vt:lpstr>Kaynaştırma Uygulamalarında Sorunlar</vt:lpstr>
      <vt:lpstr>Ailelerden Kaynaklanan Sorunlar</vt:lpstr>
      <vt:lpstr>Ailelerden Kaynaklanan Sorunlar</vt:lpstr>
      <vt:lpstr>Ailelerden Kaynaklanan Sorunlar</vt:lpstr>
      <vt:lpstr>Okul ve Öğretmenden Kaynaklanan Sorunlar</vt:lpstr>
      <vt:lpstr>Okul ve Öğretmenden Kaynaklanan Sorunlar</vt:lpstr>
      <vt:lpstr>Okul ve Öğretmenden Kaynaklanan Sorunlar</vt:lpstr>
      <vt:lpstr>Eğitimden kaynaklanan sorunlar</vt:lpstr>
      <vt:lpstr>Eğitimden Kaynaklanan Sorunlar</vt:lpstr>
      <vt:lpstr>Eğitimden Kaynaklanan Sorunlar</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KAYNAŞTIRMA</dc:title>
  <dc:creator>ezgi</dc:creator>
  <cp:lastModifiedBy>Microsoft Office User</cp:lastModifiedBy>
  <cp:revision>42</cp:revision>
  <dcterms:created xsi:type="dcterms:W3CDTF">2017-01-09T09:12:44Z</dcterms:created>
  <dcterms:modified xsi:type="dcterms:W3CDTF">2020-12-06T17:05:26Z</dcterms:modified>
</cp:coreProperties>
</file>