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9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6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84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13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02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1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06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19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00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91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21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397C-F6CA-47C0-A174-46C29750A515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35034-8E04-4CF9-A934-AAF791C522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509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Allame Muhammed İkbal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041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ستاروں سے آگے جہاں اور بھی ہیں</a:t>
            </a:r>
          </a:p>
          <a:p>
            <a:r>
              <a:rPr lang="ur-PK" dirty="0" smtClean="0"/>
              <a:t>ستاروں سے آگے جہاں اور بھی ہیں </a:t>
            </a:r>
            <a:br>
              <a:rPr lang="ur-PK" dirty="0" smtClean="0"/>
            </a:br>
            <a:r>
              <a:rPr lang="ur-PK" dirty="0" smtClean="0"/>
              <a:t>ابھی عشق کے امتحاں اور بھی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تہی زندگی سے نہیں یہ فضائیں </a:t>
            </a:r>
            <a:br>
              <a:rPr lang="ur-PK" dirty="0" smtClean="0"/>
            </a:br>
            <a:r>
              <a:rPr lang="ur-PK" dirty="0" smtClean="0"/>
              <a:t>یہاں سیکڑوں کارواں اور بھی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قناعت نہ کر عالم رنگ و بو پر </a:t>
            </a:r>
            <a:br>
              <a:rPr lang="ur-PK" dirty="0" smtClean="0"/>
            </a:br>
            <a:r>
              <a:rPr lang="ur-PK" dirty="0" smtClean="0"/>
              <a:t>چمن اور بھی آشیاں اور بھی ہیں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9236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اگر کھو گیا اک نشیمن تو کیا غم </a:t>
            </a:r>
            <a:br>
              <a:rPr lang="ur-PK" dirty="0" smtClean="0"/>
            </a:br>
            <a:r>
              <a:rPr lang="ur-PK" dirty="0" smtClean="0"/>
              <a:t>مقامات آہ و فغاں اور بھی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تو شاہیں ہے پرواز ہے کام تیرا </a:t>
            </a:r>
            <a:br>
              <a:rPr lang="ur-PK" dirty="0" smtClean="0"/>
            </a:br>
            <a:r>
              <a:rPr lang="ur-PK" dirty="0" smtClean="0"/>
              <a:t>ترے سامنے آسماں اور بھی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اسی روز و شب میں الجھ کر نہ رہ جا </a:t>
            </a:r>
            <a:br>
              <a:rPr lang="ur-PK" dirty="0" smtClean="0"/>
            </a:br>
            <a:r>
              <a:rPr lang="ur-PK" dirty="0" smtClean="0"/>
              <a:t>کہ تیرے زمان و مکاں اور بھی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گئے دن کہ تنہا تھا میں انجمن میں </a:t>
            </a:r>
            <a:br>
              <a:rPr lang="ur-PK" dirty="0" smtClean="0"/>
            </a:br>
            <a:r>
              <a:rPr lang="ur-PK" dirty="0" smtClean="0"/>
              <a:t>یہاں اب مرے رازداں اور بھی ہیں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406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ہزار خوف ہو لیکن زباں ہو دل کی رفیق</a:t>
            </a:r>
          </a:p>
          <a:p>
            <a:r>
              <a:rPr lang="ur-PK" dirty="0" smtClean="0"/>
              <a:t>ہزار خوف ہو لیکن زباں ہو دل کی رفیق </a:t>
            </a:r>
            <a:br>
              <a:rPr lang="ur-PK" dirty="0" smtClean="0"/>
            </a:br>
            <a:r>
              <a:rPr lang="ur-PK" dirty="0" smtClean="0"/>
              <a:t>یہی رہا ہے ازل سے قلندروں کا طریق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ہجوم کیوں ہے زیادہ شراب خانے میں </a:t>
            </a:r>
            <a:br>
              <a:rPr lang="ur-PK" dirty="0" smtClean="0"/>
            </a:br>
            <a:r>
              <a:rPr lang="ur-PK" dirty="0" smtClean="0"/>
              <a:t>فقط یہ بات کہ پیر مغاں ہے مرد خلیق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علاج ضعف یقیں ان سے ہو نہیں سکتا </a:t>
            </a:r>
            <a:br>
              <a:rPr lang="ur-PK" dirty="0" smtClean="0"/>
            </a:br>
            <a:r>
              <a:rPr lang="ur-PK" dirty="0" smtClean="0"/>
              <a:t>غریب اگرچہ ہیں رازیؔ کے نکتہ ہاے دقیق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8840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مرید سادہ تو رو رو کے ہو گیا تائب </a:t>
            </a:r>
            <a:br>
              <a:rPr lang="ur-PK" dirty="0" smtClean="0"/>
            </a:br>
            <a:r>
              <a:rPr lang="ur-PK" dirty="0" smtClean="0"/>
              <a:t>خدا کرے کہ ملے شیخ کو بھی یہ توفیق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اسی طلسم کہن میں اسیر ہے آدم </a:t>
            </a:r>
            <a:br>
              <a:rPr lang="ur-PK" dirty="0" smtClean="0"/>
            </a:br>
            <a:r>
              <a:rPr lang="ur-PK" dirty="0" smtClean="0"/>
              <a:t>بغل میں اس کی ہیں اب تک بتان عہد عتیق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مرے لیے تو ہے اقرار بااللساں بھی بہت </a:t>
            </a:r>
            <a:br>
              <a:rPr lang="ur-PK" dirty="0" smtClean="0"/>
            </a:br>
            <a:r>
              <a:rPr lang="ur-PK" dirty="0" smtClean="0"/>
              <a:t>ہزار شکر کہ ملا ہیں صاحب تصدیق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اگر ہو عشق تو ہے کفر بھی مسلمانی </a:t>
            </a:r>
            <a:br>
              <a:rPr lang="ur-PK" dirty="0" smtClean="0"/>
            </a:br>
            <a:r>
              <a:rPr lang="ur-PK" dirty="0" smtClean="0"/>
              <a:t>نہ ہو تو مرد مسلماں بھی کافر و زندیق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7229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کمال جوش جنوں میں رہا میں گرم طواف</a:t>
            </a:r>
          </a:p>
          <a:p>
            <a:r>
              <a:rPr lang="ur-PK" dirty="0" smtClean="0"/>
              <a:t>کمال جوش جنوں میں رہا میں گرم طواف </a:t>
            </a:r>
            <a:br>
              <a:rPr lang="ur-PK" dirty="0" smtClean="0"/>
            </a:br>
            <a:r>
              <a:rPr lang="ur-PK" dirty="0" smtClean="0"/>
              <a:t>خدا کا شکر سلامت رہا حرم کا غلاف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اتفاق مبارک ہو مومنوں کے لیے </a:t>
            </a:r>
            <a:br>
              <a:rPr lang="ur-PK" dirty="0" smtClean="0"/>
            </a:br>
            <a:r>
              <a:rPr lang="ur-PK" dirty="0" smtClean="0"/>
              <a:t>کہ یک زباں ہیں فقیہان شہر میرے خلاف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تڑپ رہا ہے فلاطوں میان غیب و حضور </a:t>
            </a:r>
            <a:br>
              <a:rPr lang="ur-PK" dirty="0" smtClean="0"/>
            </a:br>
            <a:r>
              <a:rPr lang="ur-PK" dirty="0" smtClean="0"/>
              <a:t>ازل سے اہل خرد کا مقام ہے اعراف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ترے ضمیر پہ جب تک نہ ہو نزول کتاب </a:t>
            </a:r>
            <a:br>
              <a:rPr lang="ur-PK" dirty="0" smtClean="0"/>
            </a:br>
            <a:r>
              <a:rPr lang="ur-PK" dirty="0" smtClean="0"/>
              <a:t>گرہ کشا ہے نہ رازیؔ نہ صاحب کشافؔ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سرور و سوز میں ناپائیدار ہے ورنہ </a:t>
            </a:r>
            <a:br>
              <a:rPr lang="ur-PK" dirty="0" smtClean="0"/>
            </a:br>
            <a:r>
              <a:rPr lang="ur-PK" dirty="0" smtClean="0"/>
              <a:t>مے فرنگ کا تہ جرعہ بھی نہیں ناصاف </a:t>
            </a:r>
            <a:br>
              <a:rPr lang="ur-PK" dirty="0" smtClean="0"/>
            </a:br>
            <a:r>
              <a:rPr lang="ur-PK" dirty="0" smtClean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2022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یہ پیران کلیسا و حرم اے وائے مجبوری</a:t>
            </a:r>
          </a:p>
          <a:p>
            <a:r>
              <a:rPr lang="ur-PK" dirty="0" smtClean="0"/>
              <a:t>یہ پیران کلیسا و حرم اے وائے مجبوری </a:t>
            </a:r>
            <a:br>
              <a:rPr lang="ur-PK" dirty="0" smtClean="0"/>
            </a:br>
            <a:r>
              <a:rPr lang="ur-PK" dirty="0" smtClean="0"/>
              <a:t>صلہ ان کی کد و کاوش کا ہے سینوں کی بے نوری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یقیں پیدا کر اے ناداں یقیں سے ہاتھ آتی ہے </a:t>
            </a:r>
            <a:br>
              <a:rPr lang="ur-PK" dirty="0" smtClean="0"/>
            </a:br>
            <a:r>
              <a:rPr lang="ur-PK" dirty="0" smtClean="0"/>
              <a:t>وہ درویشی کہ جس کے سامنے جھکتی ہے فغفوری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حیرت کبھی مستی کبھی آہ سحرگاہی </a:t>
            </a:r>
            <a:br>
              <a:rPr lang="ur-PK" dirty="0" smtClean="0"/>
            </a:br>
            <a:r>
              <a:rPr lang="ur-PK" dirty="0" smtClean="0"/>
              <a:t>بدلتا ہے ہزاروں رنگ میرا درد مہجوری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85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حد ادراک سے باہر ہیں باتیں عشق و مستی کی </a:t>
            </a:r>
            <a:br>
              <a:rPr lang="ur-PK" smtClean="0"/>
            </a:br>
            <a:r>
              <a:rPr lang="ur-PK" smtClean="0"/>
              <a:t>سمجھ میں اس قدر آیا کہ دل کی موت ہے دوری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وہ اپنے حسن کی مستی سے ہیں مجبور پیدائی </a:t>
            </a:r>
            <a:br>
              <a:rPr lang="ur-PK" smtClean="0"/>
            </a:br>
            <a:r>
              <a:rPr lang="ur-PK" smtClean="0"/>
              <a:t>مری آنکھوں کی بینائی میں ہیں اسباب مستوری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کوئی تقدیر کی منطق سمجھ سکتا نہیں ورنہ </a:t>
            </a:r>
            <a:br>
              <a:rPr lang="ur-PK" smtClean="0"/>
            </a:br>
            <a:r>
              <a:rPr lang="ur-PK" smtClean="0"/>
              <a:t>نہ تھے ترکان عثمانی سے کم ترکان تیموری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فقیران حرم کے ہاتھ اقبالؔ آ گیا کیونکر </a:t>
            </a:r>
            <a:br>
              <a:rPr lang="ur-PK" smtClean="0"/>
            </a:br>
            <a:r>
              <a:rPr lang="ur-PK" smtClean="0"/>
              <a:t>میسر میر و سلطاں کو نہیں شاہین کافوری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005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USER</dc:creator>
  <cp:lastModifiedBy>USER</cp:lastModifiedBy>
  <cp:revision>1</cp:revision>
  <dcterms:created xsi:type="dcterms:W3CDTF">2020-05-03T20:27:20Z</dcterms:created>
  <dcterms:modified xsi:type="dcterms:W3CDTF">2020-05-03T20:27:28Z</dcterms:modified>
</cp:coreProperties>
</file>