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5" r:id="rId9"/>
    <p:sldId id="266" r:id="rId10"/>
    <p:sldId id="267" r:id="rId11"/>
    <p:sldId id="268" r:id="rId12"/>
    <p:sldId id="270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81" d="100"/>
          <a:sy n="81" d="100"/>
        </p:scale>
        <p:origin x="-300" y="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0" y="1122363"/>
            <a:ext cx="12192000" cy="2387600"/>
          </a:xfrm>
        </p:spPr>
        <p:txBody>
          <a:bodyPr>
            <a:normAutofit/>
          </a:bodyPr>
          <a:lstStyle/>
          <a:p>
            <a:r>
              <a:rPr lang="tr-TR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Kongre ve fuar yönetimi</a:t>
            </a:r>
            <a:endParaRPr lang="tr-TR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0" y="4207345"/>
            <a:ext cx="12192000" cy="1655762"/>
          </a:xfrm>
        </p:spPr>
        <p:txBody>
          <a:bodyPr>
            <a:normAutofit/>
          </a:bodyPr>
          <a:lstStyle/>
          <a:p>
            <a:pPr algn="l"/>
            <a:r>
              <a:rPr lang="tr-TR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Türkiye’de Kongre Turizmi</a:t>
            </a:r>
            <a:endParaRPr lang="tr-TR" sz="28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08487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Ülkemiz ve sunulan turistik hizmetler fiyat açısından diğer ülkelerle karşılaştırıldığında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oldukça ucuzdur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Bir diğer değişle ülkemizin bugünkü koşullarla sunduğu fiyat ana pazarlar içerisinde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rakip ülkelerin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fiyatları ile karşılaştırıldığında, Türkiye önemli bir avantaja sahiptir. Başka bir avantajı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 Türkiye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kongre turizmi alanında fazla kullanılmamış bir destinasyon ülkesidir. Yani, kongre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turizmine katılacak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potansiyel kişi ve gruplar için merak, heyecan ve ilgi duyularak gidilecek bir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ülkedir. Öte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yandan burada dikkat edilmesi gereken önemli bir konu, ülkemizin etkili, dengeli, sürekli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ikna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edici bir tanıtım kampanyası ile uluslararası kongre turizm pazarına sunulması gerekliliğidir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Eski kıtaların merkezi konumundaki Türkiye, doğu ve batı kültürlerinin birleştiği bir noktada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bulunmaktadır. Diğer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ifade ile Türkiye her iki kültürün sentezinin yaşandığı ülkedir. Türkiye’nin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sahip olduğu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konum, Asya ve Avrupa ülkelerinin birbirleriyle temaslarında (özellikle ticari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ilişkilerinde) ülkemizi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köprü olarak kullanmalarını zorunlu kılmaktadır.</a:t>
            </a:r>
          </a:p>
        </p:txBody>
      </p:sp>
    </p:spTree>
    <p:extLst>
      <p:ext uri="{BB962C8B-B14F-4D97-AF65-F5344CB8AC3E}">
        <p14:creationId xmlns:p14="http://schemas.microsoft.com/office/powerpoint/2010/main" val="29022862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Bugün Türkiye ekonomik ve siyasi ilişkileriyle batı kültürünün özelliklerini taşırken din, gelenek,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görenek ve sosyal yaşamıyla doğu kültürünün bir parçasıdır. Bu, Türkiye’yi iki farklı medeniyeti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araya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getirebilecek tek ülke yapmaktadır. Bu avantaj Türkiye’yi kongreler açısından bir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buluşma noktası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yapabilir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Batılı ülkeler için kullanılabilecek büyük kaynaklar ve pazar anlamına gelen Asya’ya en kolay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ulaşmanın yolu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Türkiye’dir. Türk Cumhuriyetleri’nin sahip olduğu değerlendirilmeyen doğal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kaynakların işletilmesi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için Türkiye ile ortaklık yaparak, diğer bir ifade ile Türkiye’nin referansını kullanarak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ülkelere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girmeye çalışan batılı ülkeler ve bunların çok uluslu şirketleri için Türkiye bir üs konumundadır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Bundan dolayı Türkiye devletler düzeyinde ve ticari alanda ilişkilerin gelişmesi için düzenlenecek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toplantılarda ve kongrelerde her iki tarafın bir araya gelebilecekleri en uygun yerdir. Yani gelişme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gösteren ilişkilerin gelecekte iyi değerlendirilmesi, Türkiye’de kongre turizminin gelişimi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açısından faydalı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olacaktır.</a:t>
            </a:r>
          </a:p>
        </p:txBody>
      </p:sp>
    </p:spTree>
    <p:extLst>
      <p:ext uri="{BB962C8B-B14F-4D97-AF65-F5344CB8AC3E}">
        <p14:creationId xmlns:p14="http://schemas.microsoft.com/office/powerpoint/2010/main" val="31043708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769743"/>
            <a:ext cx="11370587" cy="1326321"/>
          </a:xfrm>
        </p:spPr>
        <p:txBody>
          <a:bodyPr>
            <a:normAutofit/>
          </a:bodyPr>
          <a:lstStyle/>
          <a:p>
            <a:pPr algn="l"/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kaynakça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2430914"/>
            <a:ext cx="12192000" cy="3695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Ankuzem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Kongre ve Fuar Yönetimi, Fasikül.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6306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5.2.1. Cam Piramit Sabancı Kongre Merkezi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3036 metrekarelik bir alanda faaliyet gösteren Cam Piramit Sabancı Kongre ve Sergi Sarayı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yarı kapalı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açık hava sergi alanları 1000 kişilik amfi tiyatro ve eğlence alanları ile Hasan Subaşı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Kültür Parkı’nda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bulunur. Park havalimanından 12 km uzaklıkta 5 yıldızlı otellere yürüyüş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mesafesindedir. Merkez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 Ekim 1997’de , Altın Portakal Film Festivali Etkinlikleri sırasında açılmıştır.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Kare plana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sahip olan giriş katındaki ana salonun üzeri uzay çatı ile örtülmüştür. Uzay çatının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yerden yüksekliği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22.76 m olup, renkli titanyum mavisi ısıcam ile kaplanmıştır. Cam Piramit 2500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metrekare taban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alanına sahip dört adet dairesel şekilli süs havuzlarıyla çevrilmiştir. Binaya havuz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üzerindeki dört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ayrı rampayı takiben otomatik kapılardan girilmektedir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4311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5.2.2. Antalya Kültür Merkezi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1992 yılında temeli atılan merkezin açılışı 1996 yılında yapılmıştır. 9000 metrekare kapalı alanda;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Perge ve Aspendos salonu olarak iki ana salona sahiptir.</a:t>
            </a:r>
          </a:p>
          <a:p>
            <a:pPr marL="0" indent="0" algn="just">
              <a:buNone/>
            </a:pPr>
            <a:r>
              <a:rPr lang="tr-TR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Perge Salonu: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348 kişilik bir salon olup; konferans, simültane çeviri, seminer, panel, oda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orkestrası gibi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etkinlikler yapılabilmektedir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Aspendos Salonu: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817 kişiliktir. Her türlü tiyatro, çok sesli müzik, bale, konser, sinema ve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konferans aktivitelerinin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yapılmasına olanak sunar. Aspendos salonu, her yönüyle tam bir akustik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salon olup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mikrofonsuz gösteri yapılabilmekte, orkestra çukuru sayesinde her türlü çok sesli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müzikaller icra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edilebilmektedir. Ayrıca Antalya Kültür Merkezi'nde; sanatçı soyunma odaları, makyaj,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dinlenme, idare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sergi salonları da mevcuttur.</a:t>
            </a:r>
          </a:p>
        </p:txBody>
      </p:sp>
    </p:spTree>
    <p:extLst>
      <p:ext uri="{BB962C8B-B14F-4D97-AF65-F5344CB8AC3E}">
        <p14:creationId xmlns:p14="http://schemas.microsoft.com/office/powerpoint/2010/main" val="19863051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5.2.3. </a:t>
            </a:r>
            <a:r>
              <a:rPr lang="tr-TR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Anfas</a:t>
            </a: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AEC (Antalya Expo Center)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Uluslararası Fuar Merkezi AEC (Antalya Expo Center), Nisan 1999'da fuarlarla hizmete girmiştir.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60 ortaklı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olan bu işletme, toplam 60.000 metrekare üzerine inşaatı yapan Fuar merkezinde 20.000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metrekare kapalı fuar alanı, bu alan içerisinde 15.750 metrekare brüt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stand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alanına sahiptir.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Fuar ve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kongre merkezi olarak inşa edilen AEC, 1999'da açılmıştır. Temel olarak ortada kolonları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olmayan üç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ayrı salondan oluşması, gerekirse hepsinin ayrı veya beraberce kullanılabilirliği,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AEC'nin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çok amaçlı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hizmet vermesine olanak sağlayacaktır. AEC (Antalya Expo Center) bünyesinde,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organize edilecek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olan ihtisas fuarlarının, panel ve seminerler ile desteklenmesi için uluslararası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standartlarda toplantı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salonları, simültane ve komisyon odaları da bulunmaktadır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AEC, uluslararası fuarlara daha kolay hizmet vermesi açısından hava alanına 2 km uzaklıkta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inşa edilmiştir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AEC'de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 adet kafeterya, 1 restoran (200 kişi kapasiteli), 1 kongre salonu (tiyatro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düzeni 600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kişi kapasiteli), 7 adet komisyon odası, özel sergi salonu, 400 araçlık kapalı - 300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araçlık açık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otopark, VIP, kokteyl salonu ve basın odaları mevcuttur. Ayrıca Antalya Bölgesi'nde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bulunan belgeli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turistik tesislerde de toplantı salonları mevcuttur.</a:t>
            </a:r>
          </a:p>
        </p:txBody>
      </p:sp>
    </p:spTree>
    <p:extLst>
      <p:ext uri="{BB962C8B-B14F-4D97-AF65-F5344CB8AC3E}">
        <p14:creationId xmlns:p14="http://schemas.microsoft.com/office/powerpoint/2010/main" val="16440333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5.3. Ankara Özelinde Kongre Turizmi</a:t>
            </a: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Ankara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başkent olması, yabancı devlet temsilciliklerinin burada bulunması, siyasi yoğunluğu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taşıması, ekonominin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birçok alanında üretim yapılan bir kent olması ve barındırdığı birçok üniversiteden dolayı bir bilim kenti olmasından ötürü sahip olduğu özelliğini ancak böyle planlı bir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yaklaşımla ve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“Kongre Kenti” imajıyla destekleyebilir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Ankara, aynı zamanda kongre turizmi yaratan bir merkezdir. TBMM’nin, Bakanlıkların, kamu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kuruluşlarının, banka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merkezlerinin Ankara’da oluşu, eğitim, sağlık kurumları, vakıflar, odalar,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dernekler, siyasi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partiler gibi kuruluşlar bu talebin kaynağını oluşturmaktadır. Bunların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düzenleyecekleri, ulusal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uluslararası nitelikli kongreler önemli bir talep potansiyeli oluşturmaktadır.</a:t>
            </a:r>
          </a:p>
        </p:txBody>
      </p:sp>
    </p:spTree>
    <p:extLst>
      <p:ext uri="{BB962C8B-B14F-4D97-AF65-F5344CB8AC3E}">
        <p14:creationId xmlns:p14="http://schemas.microsoft.com/office/powerpoint/2010/main" val="23103965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Ancak Ankara Türkiye’nin en büyük şehirlerinden biri olmasına rağmen henüz kongre merkezine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sahip değildir. Son yıllarda Ankara Turizmi Geliştirme planı büyük oranda kongre turizmi esas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alınarak hazırlanmıştır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Atatürk Kültür Merkezi’nin bulunduğu alanda kurulacak olan kongre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merkezi ihale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aşamasındadır. Projeler hayata geçirilebilirse Ankara kongre merkezi bulunmayan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başkentler arasından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kısa zamanda sıyrılabilecektir. Başkentte yapılacak kongre merkezinin, ilk aşamada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kamu-özel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sektör işbirliği ile kurulacak bir şirket modeliyle yönetilmesi düşünülmektedir.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Projenin hayata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geçirilmesiyle birlikte Ankara büyük bir eksiklikten kurtarılacaktır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Ankara Türkiye’deki kongre merkezleri arasında dördüncü sıradayken son birkaç yıldır İzmir’in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önüne geçerek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üçüncü sırayı almıştır. Bunda üniversitelerin katkısı büyüktür. Çünkü Ankara’daki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kongrelerin çoğu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üniversite destekli üniversite kongreleridir.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Ankara’da konferans salonları bulunan konaklama tesisleri ve olanakları aşağıdaki tabloda gösterilmiştir.</a:t>
            </a:r>
          </a:p>
        </p:txBody>
      </p:sp>
    </p:spTree>
    <p:extLst>
      <p:ext uri="{BB962C8B-B14F-4D97-AF65-F5344CB8AC3E}">
        <p14:creationId xmlns:p14="http://schemas.microsoft.com/office/powerpoint/2010/main" val="1614935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74080"/>
            <a:ext cx="12192000" cy="6783919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5.4. İzmir Özelinde Kongre Turizmi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Türkiye’nin en büyük kentlerinden birisi olan İzmir iline bakıldığında kongre turizminin pek fazla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gelişmediği görülür. İzmir’de şu anda kongre merkezi bulunmamaktadır. Ancak İzmir’de her yıl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düzenlenen İzmir fuarının bulunduğu alanda yapılacak küçük düzenlemelerle İzmir ili de kısa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sürede bir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kongre merkezine kavuşturulabilir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Ege Üniversitesi Atatürk Kültür Merkezi’nin hizmete girmesiyle İzmir kenti olma yolunda büyük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adım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atmış sayılır. Kentin ulaşım ve eğlence olanakları İstanbul’un sahip olduğu olanaklarla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kıyaslanabilecek seviyede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sayılabilir. Tarih ve doğa güzelliği kent içinden çok, kent dışındaki yakın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çevresiyle çekici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hale gelmektedir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İzmir, son yıllarda kongre turizmine gereken önemi vermediği için bu alanda gerileme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göstermiştir. Bu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gerilemeyi engellemek için yeni çalışmalar başlamıştır.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Convention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büro açılmış ve yeni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kongre binaları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inşa edilmeye çalışılmaktadır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İzmir il merkezinde ulusal ve uluslararası toplantılar düzenleyebilme yeteneğine sahip 7 adet, dört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beş yıldızlı otel vardır.</a:t>
            </a:r>
          </a:p>
        </p:txBody>
      </p:sp>
    </p:spTree>
    <p:extLst>
      <p:ext uri="{BB962C8B-B14F-4D97-AF65-F5344CB8AC3E}">
        <p14:creationId xmlns:p14="http://schemas.microsoft.com/office/powerpoint/2010/main" val="6845871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5.5. Kongre Merkezlerinin Kuruluş Yeri Seçimi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Kongre merkezlerinin kuruluş yerinin saptanmasında ulaşım, altyapı ve çevre, diğer hizmet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ünitelerine yakınlık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gibi faktörler çok önemlidir. Kongre merkezinin yeri konusu merkezin başarısında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 önemli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faktördür. Kongre merkezleri havaalanına yakın yerlere inşa edilmelidir. Çünkü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uluslararası katılımcılar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uzun yolculuklardan sonra uzak bir noktadaki kongre merkezine seyahat etmeyi istemeyebilirler. Örneğin, Chicago’da havaalanı çevresi kongre merkezleri ve konaklama tesisleri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 doludur.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Kongre merkezi konaklama tesislerine, eğlence ve alışveriş merkezlerine, havaalanlarına ve ulusal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katılımcılar için şehirlerarası terminale yakın olmalıdır. Park alanlarının bolluğu da çok önemlidir.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Çünkü yerli katılımcıların çoğu kendi arabalarıyla gelirler. Aynı şekilde yabancı katılımcılar da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araba kiralama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yoluna gidebilmektedir. Ayrıca çekici bir doğal çevre çok önemlidir.</a:t>
            </a:r>
          </a:p>
        </p:txBody>
      </p:sp>
    </p:spTree>
    <p:extLst>
      <p:ext uri="{BB962C8B-B14F-4D97-AF65-F5344CB8AC3E}">
        <p14:creationId xmlns:p14="http://schemas.microsoft.com/office/powerpoint/2010/main" val="19364459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Kongre Turizmi Açısından Türkiye’nin Sahip Olduğu Avantajlar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Turizm çeşitleri arasında neredeyse %20’nin üzerinde bir ciro payına sahip olan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incentive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-kongre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turizmini, ülkemiz turizmi açısından değerlendirdiğimizde, özellikle son yıllarda Türkiye, alt ve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üst yapı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olanakları ile önemli bir noktaya gelmiştir. Ülkemiz için oldukça yeni sayılan bu turizm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çeşidi Tayland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Singapur gibi ülkelerin ana turizm kaynaklarını teşkil etmektedir.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Türkiye’nin bu alanda başarılı olabilmesi için öncelikle avantajlarını sıralamakta fayda vardır.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Ülkemizdeki konaklama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işletmelerinin %62’si beş yaşın altındadır ve bu önemli bir avantajdır.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Çünkü Türkiye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avantajı ile Akdeniz çanağındaki birçok ülkeyi (Tunus, İtalya, İspanya ve Fransa)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Uzakdoğu’daki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bazı ülkeleri (Güney Kore, Tayland gibi) geride bırakmıştır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Türkiye’nin önemli bir diğer avantajı ise ülkemizin ve ülkemizdeki belli başlı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incentive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merkezlerinin (İstanbul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Antalya ve İzmir gibi) sahip olduğu kültürel ve tarihi zenginliklerdir. Kongre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merkezlerine ve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konaklama ünitelerine maksimum bir saat uzaklıkta olan bu tarihi ve arkeolojik yerler için en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az 2-3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gün süren kısa programlar yapma olanakları vardır.</a:t>
            </a:r>
          </a:p>
        </p:txBody>
      </p:sp>
    </p:spTree>
    <p:extLst>
      <p:ext uri="{BB962C8B-B14F-4D97-AF65-F5344CB8AC3E}">
        <p14:creationId xmlns:p14="http://schemas.microsoft.com/office/powerpoint/2010/main" val="16250625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Damask</Template>
  <TotalTime>50</TotalTime>
  <Words>1449</Words>
  <Application>Microsoft Office PowerPoint</Application>
  <PresentationFormat>Özel</PresentationFormat>
  <Paragraphs>49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3" baseType="lpstr">
      <vt:lpstr>Damask</vt:lpstr>
      <vt:lpstr>Kongre ve fuar yönetimi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kaynakça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Kongre ve fuar yönetimi</dc:title>
  <dc:creator>kemal</dc:creator>
  <cp:lastModifiedBy>kumsaal</cp:lastModifiedBy>
  <cp:revision>4</cp:revision>
  <dcterms:created xsi:type="dcterms:W3CDTF">2018-09-22T08:36:41Z</dcterms:created>
  <dcterms:modified xsi:type="dcterms:W3CDTF">2019-11-22T20:10:53Z</dcterms:modified>
</cp:coreProperties>
</file>