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0" r:id="rId4"/>
    <p:sldId id="258" r:id="rId5"/>
    <p:sldId id="263" r:id="rId6"/>
    <p:sldId id="266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1B537-D68B-47F1-92D8-89DA8723D858}" type="datetimeFigureOut">
              <a:rPr lang="tr-TR" smtClean="0"/>
              <a:t>12 Nis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C205C-4B38-4104-A01F-67CCAED4D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592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1B537-D68B-47F1-92D8-89DA8723D858}" type="datetimeFigureOut">
              <a:rPr lang="tr-TR" smtClean="0"/>
              <a:t>12 Nis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C205C-4B38-4104-A01F-67CCAED4D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0617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1B537-D68B-47F1-92D8-89DA8723D858}" type="datetimeFigureOut">
              <a:rPr lang="tr-TR" smtClean="0"/>
              <a:t>12 Nis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C205C-4B38-4104-A01F-67CCAED4D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9585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1B537-D68B-47F1-92D8-89DA8723D858}" type="datetimeFigureOut">
              <a:rPr lang="tr-TR" smtClean="0"/>
              <a:t>12 Nis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C205C-4B38-4104-A01F-67CCAED4D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6981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1B537-D68B-47F1-92D8-89DA8723D858}" type="datetimeFigureOut">
              <a:rPr lang="tr-TR" smtClean="0"/>
              <a:t>12 Nis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C205C-4B38-4104-A01F-67CCAED4D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6009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1B537-D68B-47F1-92D8-89DA8723D858}" type="datetimeFigureOut">
              <a:rPr lang="tr-TR" smtClean="0"/>
              <a:t>12 Nis 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C205C-4B38-4104-A01F-67CCAED4D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14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1B537-D68B-47F1-92D8-89DA8723D858}" type="datetimeFigureOut">
              <a:rPr lang="tr-TR" smtClean="0"/>
              <a:t>12 Nis 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C205C-4B38-4104-A01F-67CCAED4D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0673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1B537-D68B-47F1-92D8-89DA8723D858}" type="datetimeFigureOut">
              <a:rPr lang="tr-TR" smtClean="0"/>
              <a:t>12 Nis 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C205C-4B38-4104-A01F-67CCAED4D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7011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1B537-D68B-47F1-92D8-89DA8723D858}" type="datetimeFigureOut">
              <a:rPr lang="tr-TR" smtClean="0"/>
              <a:t>12 Nis 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C205C-4B38-4104-A01F-67CCAED4D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3457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1B537-D68B-47F1-92D8-89DA8723D858}" type="datetimeFigureOut">
              <a:rPr lang="tr-TR" smtClean="0"/>
              <a:t>12 Nis 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C205C-4B38-4104-A01F-67CCAED4D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176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1B537-D68B-47F1-92D8-89DA8723D858}" type="datetimeFigureOut">
              <a:rPr lang="tr-TR" smtClean="0"/>
              <a:t>12 Nis 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C205C-4B38-4104-A01F-67CCAED4D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1531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1B537-D68B-47F1-92D8-89DA8723D858}" type="datetimeFigureOut">
              <a:rPr lang="tr-TR" smtClean="0"/>
              <a:t>12 Nis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C205C-4B38-4104-A01F-67CCAED4D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539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1366" y="1608844"/>
            <a:ext cx="6327226" cy="4739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422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7269" y="1029709"/>
            <a:ext cx="8807669" cy="4915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345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399" y="1380744"/>
            <a:ext cx="7104993" cy="3978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59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628" y="1715814"/>
            <a:ext cx="6768662" cy="3384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623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0028" y="278136"/>
            <a:ext cx="8092965" cy="628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733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455" y="1589690"/>
            <a:ext cx="8035488" cy="4285594"/>
          </a:xfrm>
          <a:prstGeom prst="rect">
            <a:avLst/>
          </a:prstGeom>
        </p:spPr>
      </p:pic>
      <p:sp>
        <p:nvSpPr>
          <p:cNvPr id="4" name="Oval Belirtme Çizgisi 3"/>
          <p:cNvSpPr/>
          <p:nvPr/>
        </p:nvSpPr>
        <p:spPr>
          <a:xfrm rot="2554337">
            <a:off x="8628993" y="3333093"/>
            <a:ext cx="1839311" cy="111409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 smtClean="0">
                <a:latin typeface="Comic Sans MS" panose="030F0702030302020204" pitchFamily="66" charset="0"/>
              </a:rPr>
              <a:t>SADECE 2 kişi doğru söylüyor.</a:t>
            </a:r>
            <a:endParaRPr lang="tr-TR" sz="1200" dirty="0">
              <a:latin typeface="Comic Sans MS" panose="030F0702030302020204" pitchFamily="66" charset="0"/>
            </a:endParaRPr>
          </a:p>
        </p:txBody>
      </p:sp>
      <p:sp>
        <p:nvSpPr>
          <p:cNvPr id="5" name="Bulut Belirtme Çizgisi 4"/>
          <p:cNvSpPr/>
          <p:nvPr/>
        </p:nvSpPr>
        <p:spPr>
          <a:xfrm>
            <a:off x="7525406" y="1290143"/>
            <a:ext cx="2606565" cy="122971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latin typeface="Comic Sans MS" panose="030F0702030302020204" pitchFamily="66" charset="0"/>
              </a:rPr>
              <a:t>1 </a:t>
            </a:r>
            <a:r>
              <a:rPr lang="tr-TR" sz="1400" dirty="0" err="1" smtClean="0">
                <a:latin typeface="Comic Sans MS" panose="030F0702030302020204" pitchFamily="66" charset="0"/>
              </a:rPr>
              <a:t>mol</a:t>
            </a:r>
            <a:r>
              <a:rPr lang="tr-TR" sz="1400" dirty="0" smtClean="0">
                <a:latin typeface="Comic Sans MS" panose="030F0702030302020204" pitchFamily="66" charset="0"/>
              </a:rPr>
              <a:t> madde 6.02x10</a:t>
            </a:r>
            <a:r>
              <a:rPr lang="tr-TR" sz="1400" baseline="30000" dirty="0" smtClean="0">
                <a:latin typeface="Comic Sans MS" panose="030F0702030302020204" pitchFamily="66" charset="0"/>
              </a:rPr>
              <a:t>23</a:t>
            </a:r>
            <a:r>
              <a:rPr lang="tr-TR" sz="1400" dirty="0" smtClean="0">
                <a:latin typeface="Comic Sans MS" panose="030F0702030302020204" pitchFamily="66" charset="0"/>
              </a:rPr>
              <a:t> tanecik içerir</a:t>
            </a:r>
            <a:r>
              <a:rPr lang="tr-TR" sz="1400" dirty="0" smtClean="0"/>
              <a:t>.</a:t>
            </a:r>
            <a:endParaRPr lang="tr-TR" sz="1400" dirty="0"/>
          </a:p>
        </p:txBody>
      </p:sp>
      <p:sp>
        <p:nvSpPr>
          <p:cNvPr id="6" name="Dikdörtgen Belirtme Çizgisi 5"/>
          <p:cNvSpPr/>
          <p:nvPr/>
        </p:nvSpPr>
        <p:spPr>
          <a:xfrm>
            <a:off x="4729655" y="1400504"/>
            <a:ext cx="1597573" cy="817179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latin typeface="Comic Sans MS" panose="030F0702030302020204" pitchFamily="66" charset="0"/>
              </a:rPr>
              <a:t>Her maddenin bir </a:t>
            </a:r>
            <a:r>
              <a:rPr lang="tr-TR" sz="1400" dirty="0" err="1" smtClean="0">
                <a:latin typeface="Comic Sans MS" panose="030F0702030302020204" pitchFamily="66" charset="0"/>
              </a:rPr>
              <a:t>molü</a:t>
            </a:r>
            <a:r>
              <a:rPr lang="tr-TR" sz="1400" dirty="0" smtClean="0">
                <a:latin typeface="Comic Sans MS" panose="030F0702030302020204" pitchFamily="66" charset="0"/>
              </a:rPr>
              <a:t> 22.4 litredir.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sp>
        <p:nvSpPr>
          <p:cNvPr id="7" name="Bulut Belirtme Çizgisi 6"/>
          <p:cNvSpPr/>
          <p:nvPr/>
        </p:nvSpPr>
        <p:spPr>
          <a:xfrm>
            <a:off x="1876427" y="1747343"/>
            <a:ext cx="2272411" cy="154502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latin typeface="Comic Sans MS" panose="030F0702030302020204" pitchFamily="66" charset="0"/>
              </a:rPr>
              <a:t>1 </a:t>
            </a:r>
            <a:r>
              <a:rPr lang="tr-TR" sz="1400" dirty="0" err="1" smtClean="0">
                <a:latin typeface="Comic Sans MS" panose="030F0702030302020204" pitchFamily="66" charset="0"/>
              </a:rPr>
              <a:t>mol</a:t>
            </a:r>
            <a:r>
              <a:rPr lang="tr-TR" sz="1400" dirty="0" smtClean="0">
                <a:latin typeface="Comic Sans MS" panose="030F0702030302020204" pitchFamily="66" charset="0"/>
              </a:rPr>
              <a:t> maddenin kütlesi molekül kütlesine eşittir.</a:t>
            </a:r>
            <a:endParaRPr lang="tr-TR" sz="1400" dirty="0">
              <a:latin typeface="Comic Sans MS" panose="030F0702030302020204" pitchFamily="66" charset="0"/>
            </a:endParaRPr>
          </a:p>
        </p:txBody>
      </p:sp>
      <p:sp>
        <p:nvSpPr>
          <p:cNvPr id="8" name="Oval Belirtme Çizgisi 7"/>
          <p:cNvSpPr/>
          <p:nvPr/>
        </p:nvSpPr>
        <p:spPr>
          <a:xfrm rot="9873545">
            <a:off x="2997549" y="5036924"/>
            <a:ext cx="1874995" cy="113886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tr-TR" sz="1600" dirty="0" smtClean="0">
                <a:latin typeface="Comic Sans MS" panose="030F0702030302020204" pitchFamily="66" charset="0"/>
              </a:rPr>
              <a:t>HEPSİ </a:t>
            </a:r>
            <a:r>
              <a:rPr lang="tr-TR" sz="1600" dirty="0" smtClean="0">
                <a:latin typeface="Comic Sans MS" panose="030F0702030302020204" pitchFamily="66" charset="0"/>
              </a:rPr>
              <a:t>yanlış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10" name="Dikdörtgen 9"/>
          <p:cNvSpPr/>
          <p:nvPr/>
        </p:nvSpPr>
        <p:spPr>
          <a:xfrm>
            <a:off x="1687334" y="3890141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/>
              <a:t>CAN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4148838" y="2222203"/>
            <a:ext cx="8188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/>
              <a:t>CEYDA</a:t>
            </a:r>
            <a:endParaRPr lang="tr-TR" b="1" dirty="0"/>
          </a:p>
        </p:txBody>
      </p:sp>
      <p:sp>
        <p:nvSpPr>
          <p:cNvPr id="12" name="Dikdörtgen 11"/>
          <p:cNvSpPr/>
          <p:nvPr/>
        </p:nvSpPr>
        <p:spPr>
          <a:xfrm>
            <a:off x="8233878" y="2742633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/>
              <a:t>SUNA</a:t>
            </a:r>
            <a:endParaRPr lang="tr-TR" b="1" dirty="0"/>
          </a:p>
        </p:txBody>
      </p:sp>
      <p:sp>
        <p:nvSpPr>
          <p:cNvPr id="13" name="Dikdörtgen 12"/>
          <p:cNvSpPr/>
          <p:nvPr/>
        </p:nvSpPr>
        <p:spPr>
          <a:xfrm>
            <a:off x="8672790" y="5029575"/>
            <a:ext cx="8540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/>
              <a:t>FATMA</a:t>
            </a:r>
            <a:endParaRPr lang="tr-TR" b="1" dirty="0"/>
          </a:p>
        </p:txBody>
      </p:sp>
      <p:sp>
        <p:nvSpPr>
          <p:cNvPr id="14" name="Dikdörtgen 13"/>
          <p:cNvSpPr/>
          <p:nvPr/>
        </p:nvSpPr>
        <p:spPr>
          <a:xfrm>
            <a:off x="4685732" y="4259473"/>
            <a:ext cx="1072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/>
              <a:t>MEHMET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445801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36</Words>
  <Application>Microsoft Office PowerPoint</Application>
  <PresentationFormat>Geniş ekran</PresentationFormat>
  <Paragraphs>10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ebfebfebf</dc:creator>
  <cp:lastModifiedBy>ebfebfebf</cp:lastModifiedBy>
  <cp:revision>11</cp:revision>
  <dcterms:created xsi:type="dcterms:W3CDTF">2018-04-05T07:09:32Z</dcterms:created>
  <dcterms:modified xsi:type="dcterms:W3CDTF">2018-04-12T06:10:41Z</dcterms:modified>
</cp:coreProperties>
</file>