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8B090-2A04-4BF7-ADDD-4A0CF04A735A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0D6A8-75BC-44DA-8C39-5FD8297CE6C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Hafta 11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C00000"/>
                </a:solidFill>
              </a:rPr>
              <a:t>İçeriğe bağımsız dillerin özellikleri</a:t>
            </a:r>
            <a:endParaRPr lang="tr-TR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6807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88"/>
            <a:ext cx="1130617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25225" cy="813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0" cy="82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34675" cy="778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04900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794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53800" cy="7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63350" cy="7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96675" cy="816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112490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04664"/>
            <a:ext cx="7772400" cy="5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15725" cy="767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58425" cy="78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8325" cy="826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4407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8393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77625" cy="779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4025" cy="826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9175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096625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4050" cy="782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01425" cy="799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"/>
            <a:ext cx="104965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</Words>
  <Application>Microsoft Office PowerPoint</Application>
  <PresentationFormat>Ekran Gösterisi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Hafta 11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11</dc:title>
  <dc:creator>frk</dc:creator>
  <cp:lastModifiedBy>frk</cp:lastModifiedBy>
  <cp:revision>3</cp:revision>
  <dcterms:created xsi:type="dcterms:W3CDTF">2017-03-10T10:50:31Z</dcterms:created>
  <dcterms:modified xsi:type="dcterms:W3CDTF">2017-03-10T11:09:15Z</dcterms:modified>
</cp:coreProperties>
</file>