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2" r:id="rId4"/>
    <p:sldId id="1083" r:id="rId5"/>
    <p:sldId id="1084" r:id="rId6"/>
    <p:sldId id="1093" r:id="rId7"/>
    <p:sldId id="1094" r:id="rId8"/>
    <p:sldId id="1095" r:id="rId9"/>
    <p:sldId id="1096" r:id="rId10"/>
    <p:sldId id="1097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1471" autoAdjust="0"/>
  </p:normalViewPr>
  <p:slideViewPr>
    <p:cSldViewPr snapToGrid="0">
      <p:cViewPr varScale="1">
        <p:scale>
          <a:sx n="37" d="100"/>
          <a:sy n="37" d="100"/>
        </p:scale>
        <p:origin x="608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Bilgisi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7.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Poligon </a:t>
            </a:r>
            <a:r>
              <a:rPr lang="tr-TR" sz="2400" b="1" dirty="0" smtClean="0"/>
              <a:t>Noktası, İstikşaf, Poligon Tesisi, </a:t>
            </a:r>
            <a:r>
              <a:rPr lang="tr-TR" sz="2400" b="1" dirty="0" err="1" smtClean="0"/>
              <a:t>Röperi</a:t>
            </a:r>
            <a:r>
              <a:rPr lang="tr-TR" sz="2400" b="1" dirty="0" smtClean="0"/>
              <a:t>, Açı Ve Kenar Ölçüsü, Uygulama Ve Hesabı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294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/>
              <a:t>Arazide bağlama ve dik koordinat yöntemiyle alıma imkân sağlayacak ş</a:t>
            </a:r>
            <a:r>
              <a:rPr lang="tr-TR" dirty="0" smtClean="0"/>
              <a:t>ekilde </a:t>
            </a:r>
            <a:r>
              <a:rPr lang="tr-TR" dirty="0"/>
              <a:t>birbirini gören ve koordinatları ülke koordinat sisteminde bulunan noktalara poligon noktaları denir.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Poligon </a:t>
            </a:r>
            <a:r>
              <a:rPr lang="tr-TR" dirty="0"/>
              <a:t>noktalarından </a:t>
            </a:r>
            <a:r>
              <a:rPr lang="tr-TR" dirty="0" smtClean="0"/>
              <a:t>oluşturulan </a:t>
            </a:r>
            <a:r>
              <a:rPr lang="tr-TR" dirty="0"/>
              <a:t>güzergâha poligon güzergâhı (</a:t>
            </a:r>
            <a:r>
              <a:rPr lang="tr-TR" dirty="0" err="1"/>
              <a:t>geçkisi</a:t>
            </a:r>
            <a:r>
              <a:rPr lang="tr-TR" dirty="0"/>
              <a:t>), poligon güzergâhlarının </a:t>
            </a:r>
            <a:r>
              <a:rPr lang="tr-TR" dirty="0" smtClean="0"/>
              <a:t>oluşturduğu şebekeye </a:t>
            </a:r>
            <a:r>
              <a:rPr lang="tr-TR" dirty="0"/>
              <a:t>poligon şebekesi (poligon ağı) denir. Poligon noktaları arasında kalan doğru parçasına poligon kenarı, </a:t>
            </a:r>
            <a:r>
              <a:rPr lang="tr-TR" dirty="0" smtClean="0"/>
              <a:t>bitişik </a:t>
            </a:r>
            <a:r>
              <a:rPr lang="tr-TR" dirty="0"/>
              <a:t>kenarlar arasında kalan açıya da poligon açısı ya da kırılma açısı denir.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42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Açık </a:t>
            </a:r>
            <a:r>
              <a:rPr lang="tr-TR" dirty="0"/>
              <a:t>Poligon </a:t>
            </a:r>
            <a:r>
              <a:rPr lang="tr-TR" dirty="0" smtClean="0"/>
              <a:t>Güzergâhı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Açık </a:t>
            </a:r>
            <a:r>
              <a:rPr lang="tr-TR" dirty="0"/>
              <a:t>poligon güzergâhı koordinatları belli bir poligon noktasından </a:t>
            </a:r>
            <a:r>
              <a:rPr lang="tr-TR" dirty="0" smtClean="0"/>
              <a:t>başlar</a:t>
            </a:r>
            <a:r>
              <a:rPr lang="tr-TR" dirty="0"/>
              <a:t>, fakat son noktası bir poligon noktasına bağlı olmayan bir poligon </a:t>
            </a:r>
            <a:r>
              <a:rPr lang="tr-TR" dirty="0" err="1"/>
              <a:t>geçkisidir</a:t>
            </a:r>
            <a:r>
              <a:rPr lang="tr-TR" dirty="0"/>
              <a:t>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637" y="2064471"/>
            <a:ext cx="6658343" cy="232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2540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/>
              <a:t>Açık poligon hesabının amacı koordinatları bilinen A ve B noktalarından yararlanarak temel ödevler yardımıyla koordinatları bilinmeyen P1, P2 ve P3 noktalarına koordinat </a:t>
            </a:r>
            <a:r>
              <a:rPr lang="tr-TR" dirty="0" err="1"/>
              <a:t>taĢımaktır</a:t>
            </a:r>
            <a:r>
              <a:rPr lang="tr-TR" dirty="0"/>
              <a:t>. Açık poligon hesabının yapılabilmesi için; (AB) semti ve B noktasının </a:t>
            </a:r>
            <a:r>
              <a:rPr lang="tr-TR" dirty="0" err="1"/>
              <a:t>Xb</a:t>
            </a:r>
            <a:r>
              <a:rPr lang="tr-TR" dirty="0"/>
              <a:t>, </a:t>
            </a:r>
            <a:r>
              <a:rPr lang="tr-TR" dirty="0" err="1"/>
              <a:t>Yb</a:t>
            </a:r>
            <a:r>
              <a:rPr lang="tr-TR" dirty="0"/>
              <a:t> koordinatları ya da A ve B noktalarının </a:t>
            </a:r>
            <a:r>
              <a:rPr lang="tr-TR" dirty="0" err="1"/>
              <a:t>Xa</a:t>
            </a:r>
            <a:r>
              <a:rPr lang="tr-TR" dirty="0"/>
              <a:t>, Ya ve </a:t>
            </a:r>
            <a:r>
              <a:rPr lang="tr-TR" dirty="0" err="1"/>
              <a:t>Xb</a:t>
            </a:r>
            <a:r>
              <a:rPr lang="tr-TR" dirty="0"/>
              <a:t>, </a:t>
            </a:r>
            <a:r>
              <a:rPr lang="tr-TR" dirty="0" err="1"/>
              <a:t>Yb</a:t>
            </a:r>
            <a:r>
              <a:rPr lang="tr-TR" dirty="0"/>
              <a:t> koordinatları bilinmelidir. Ayrıca kırılma açıları ( </a:t>
            </a:r>
            <a:r>
              <a:rPr lang="el-GR" dirty="0"/>
              <a:t>β1 ,β2 ,β3 ) </a:t>
            </a:r>
            <a:r>
              <a:rPr lang="tr-TR" dirty="0"/>
              <a:t>ve kenarlar (s1, s2, s3) ölçülmelidir.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322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/>
              <a:t>Poligon </a:t>
            </a:r>
            <a:r>
              <a:rPr lang="tr-TR" dirty="0" smtClean="0"/>
              <a:t>işleri aşağıdaki </a:t>
            </a:r>
            <a:r>
              <a:rPr lang="tr-TR" dirty="0"/>
              <a:t>adımlardan </a:t>
            </a:r>
            <a:r>
              <a:rPr lang="tr-TR" dirty="0" smtClean="0"/>
              <a:t>oluşur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İstikşaf </a:t>
            </a:r>
            <a:r>
              <a:rPr lang="tr-TR" dirty="0"/>
              <a:t>(arazinin gezilip görülmesi) 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Tesis </a:t>
            </a:r>
            <a:r>
              <a:rPr lang="tr-TR" dirty="0"/>
              <a:t>(zemin </a:t>
            </a:r>
            <a:r>
              <a:rPr lang="tr-TR" dirty="0" smtClean="0"/>
              <a:t>işaretlerinin </a:t>
            </a:r>
            <a:r>
              <a:rPr lang="tr-TR" dirty="0" err="1" smtClean="0"/>
              <a:t>yerşeltirilmesi</a:t>
            </a:r>
            <a:r>
              <a:rPr lang="tr-TR" dirty="0" smtClean="0"/>
              <a:t>)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 err="1" smtClean="0"/>
              <a:t>Röper</a:t>
            </a:r>
            <a:r>
              <a:rPr lang="tr-TR" dirty="0" smtClean="0"/>
              <a:t> </a:t>
            </a:r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Poligon </a:t>
            </a:r>
            <a:r>
              <a:rPr lang="tr-TR" dirty="0"/>
              <a:t>ölçmeleri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tr-TR" dirty="0" smtClean="0"/>
              <a:t>Hesap </a:t>
            </a:r>
            <a:r>
              <a:rPr lang="tr-TR" dirty="0"/>
              <a:t>ve çizim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331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Bayrak, T., 2011. </a:t>
            </a:r>
            <a:r>
              <a:rPr lang="tr-TR"/>
              <a:t>Ölçme Bilgisi Ders Notları, Gümüşhane Üniversitesi.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12743</TotalTime>
  <Words>415</Words>
  <Application>Microsoft Office PowerPoint</Application>
  <PresentationFormat>Ekran Gösterisi (4:3)</PresentationFormat>
  <Paragraphs>30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Yeşim Aliefendioğlu</cp:lastModifiedBy>
  <cp:revision>830</cp:revision>
  <cp:lastPrinted>2016-10-24T07:53:35Z</cp:lastPrinted>
  <dcterms:created xsi:type="dcterms:W3CDTF">2016-09-18T09:35:24Z</dcterms:created>
  <dcterms:modified xsi:type="dcterms:W3CDTF">2020-03-06T13:16:28Z</dcterms:modified>
</cp:coreProperties>
</file>