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1" r:id="rId5"/>
    <p:sldId id="258" r:id="rId6"/>
    <p:sldId id="268" r:id="rId7"/>
    <p:sldId id="267" r:id="rId8"/>
    <p:sldId id="266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DB71E-EF08-49C9-96EA-0D832F25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BD7EAC-2BDF-4751-BF50-74E42503A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D7AD2-0D40-4375-BA6B-16698816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1F7C0B-99FA-4001-8B9E-9C7EF692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C4D1C1-3552-4850-85E3-99543829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87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1D750B-B9CE-45A4-BCA9-98897DAE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30D44D-375A-4FED-810D-1B436C126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9F9704-30BA-484D-980D-61E7CFCE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0031BB-4DAC-46FF-8C65-77DE69FC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B4D85F-0657-469E-9B59-48265C13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5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5501B00-8C75-4E1D-B905-D82282F77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D7F41D1-ACC0-4A97-BF76-021F195F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FECEE0-F3E0-413C-8EDD-E4B1AEF3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6293F1-EF99-43EB-8729-29223D50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9786C5-0977-44D1-8435-AF9A7BFD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73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BA90ED-9C2E-4AA2-B337-480B38C8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7A67A-121A-476B-93C2-99D73A2FB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0AEB9A-18A8-47F7-A1DA-66AF12C1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28BEA-5C8C-4C80-BB3B-CFF16BDF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3309EF-B22A-49F5-BAB8-1052729E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206F56-B9FC-4A47-BEA8-B5DF4627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4AC0DB-2E6E-494D-965A-8E2FFFA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FD3AD7-A53A-4E57-AEB7-CBBEBD6EC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D8C549-6A85-4F37-8D56-AAD5030A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97FE20-C305-46ED-884B-2FBCE240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37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248CE-9D70-4758-8621-D33A79CD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515CD5-E892-4F7F-9620-90754FF7F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E090D7-B9A4-4458-9C7C-7C8CD324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B80F49-94A3-49B6-8B0F-79EFC121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877FA0-BBA1-4698-92AE-58C096AA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077662-071C-46FB-A968-CD0028FB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76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F0455C-13EE-4F5F-9A85-54CC27D0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E59AB4-2048-414E-884C-3476558F0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97A39B-4308-433F-AA9E-BF63AA366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FA6329C-2A76-4DF4-BC19-AE8B94BB3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2AD679-6FFC-4E08-9319-B41EE8D80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3ECBC88-63DF-483B-91F2-27676AF6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3EE84A7-F214-44E5-8793-3B6368C5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CF21D8-255D-4279-BC6C-D33DC59B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80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0F412-60C7-4AD4-933D-BBCEBCA5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8AEBED-F5B4-425B-8953-13B2E9F1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0541325-8936-4F94-B4FB-EAB076F1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A9438E1-4774-4539-9DB5-74B07D59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45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5FC12C7-06DC-47C1-99E3-DDB172CF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67E04C-1D90-484C-93C5-4F388DFD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BCC9D48-9A84-4EB0-953A-A42A2779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4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EB2759-E656-409D-9DEB-F507C9AC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F3DC4D-4180-4793-8BF4-48EA1E15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7D4E77-D017-4842-9206-CD3B81398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A8DCA-2A36-49B9-BB55-30BC7CE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EACC5F-EEBF-42D8-8F0D-548AAD27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546B2A-A222-434A-B730-F2D987AE4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15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510093-426A-42B9-8759-9B039A7C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CE3330-7C8B-4CFE-81E2-067745191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86DC93-6545-4F77-9B5C-127B5DF26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4D5C00-C808-47D6-8B74-18709D91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16595C-C382-4C39-81DF-F3CAC7B3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2AAD47-A047-4F24-AD47-60F3C4FA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8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6A6E83-B0AE-40E2-BF9E-C2195A1A8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65C36A-9053-4CDB-8B51-4A2BF466D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3ACF1-7F3B-483D-B011-0F9B6EA81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BB34CD-14DA-4724-9858-0D742ADA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5090F-C09C-4BD0-8BA0-A3F25910A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8447880-9C41-438F-98E1-E272AF3D2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3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Sporlarının İçeriklerinin Tanıtılması-3</a:t>
            </a:r>
          </a:p>
        </p:txBody>
      </p:sp>
      <p:sp>
        <p:nvSpPr>
          <p:cNvPr id="20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 descr="ankara Ã¼niversitesi ile ilgili gÃ¶rsel sonucu">
            <a:extLst>
              <a:ext uri="{FF2B5EF4-FFF2-40B4-BE49-F238E27FC236}">
                <a16:creationId xmlns:a16="http://schemas.microsoft.com/office/drawing/2014/main" id="{E86C3170-2B6A-450C-B429-2147EDAF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2" descr="Ä°lgili resim">
            <a:extLst>
              <a:ext uri="{FF2B5EF4-FFF2-40B4-BE49-F238E27FC236}">
                <a16:creationId xmlns:a16="http://schemas.microsoft.com/office/drawing/2014/main" id="{23F6065A-6111-4C2C-BF40-9074C6F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4FE2E9E2-98A0-43A1-AAC5-07A7068DD391}"/>
              </a:ext>
            </a:extLst>
          </p:cNvPr>
          <p:cNvSpPr/>
          <p:nvPr/>
        </p:nvSpPr>
        <p:spPr>
          <a:xfrm>
            <a:off x="5763126" y="4427621"/>
            <a:ext cx="5847348" cy="15748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98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yelken sporu ile ilgili gÃ¶rsel sonucu">
            <a:extLst>
              <a:ext uri="{FF2B5EF4-FFF2-40B4-BE49-F238E27FC236}">
                <a16:creationId xmlns:a16="http://schemas.microsoft.com/office/drawing/2014/main" id="{4ACFE3CF-8BE9-4D98-AEE6-74C831947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3" r="13986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Ä°lgili resim">
            <a:extLst>
              <a:ext uri="{FF2B5EF4-FFF2-40B4-BE49-F238E27FC236}">
                <a16:creationId xmlns:a16="http://schemas.microsoft.com/office/drawing/2014/main" id="{47A5B5C9-5D6F-434F-B8DD-79CC3D07E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r="36606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Ã¶rf ile ilgili gÃ¶rsel sonucu">
            <a:extLst>
              <a:ext uri="{FF2B5EF4-FFF2-40B4-BE49-F238E27FC236}">
                <a16:creationId xmlns:a16="http://schemas.microsoft.com/office/drawing/2014/main" id="{1CE39646-0268-4B86-9BDF-00D790B10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kÃ¼rek sporu ile ilgili gÃ¶rsel sonucu">
            <a:extLst>
              <a:ext uri="{FF2B5EF4-FFF2-40B4-BE49-F238E27FC236}">
                <a16:creationId xmlns:a16="http://schemas.microsoft.com/office/drawing/2014/main" id="{371B3697-CE6D-461D-91D1-C85B4E0E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0829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A5D7E9A-A7BD-4A60-B5B2-F6717507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C20924-248F-420C-8295-2ECF8A85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Optimist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 Kuralları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Yelkende Kullanılan Malzemeler</a:t>
            </a:r>
          </a:p>
          <a:p>
            <a:pPr marL="0" indent="0">
              <a:buNone/>
            </a:pPr>
            <a:endParaRPr lang="tr-T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2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38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D014ABB-3ECD-4097-8196-FC94A4ED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</a:t>
            </a:r>
          </a:p>
        </p:txBody>
      </p:sp>
      <p:sp>
        <p:nvSpPr>
          <p:cNvPr id="143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6" name="Picture 6" descr="yelken sporu ile ilgili gÃ¶rsel sonucu">
            <a:extLst>
              <a:ext uri="{FF2B5EF4-FFF2-40B4-BE49-F238E27FC236}">
                <a16:creationId xmlns:a16="http://schemas.microsoft.com/office/drawing/2014/main" id="{272CB6DF-3B19-4EB6-907A-BA2718DB6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1" b="-2"/>
          <a:stretch/>
        </p:blipFill>
        <p:spPr bwMode="auto">
          <a:xfrm>
            <a:off x="6632714" y="1"/>
            <a:ext cx="3674754" cy="2106932"/>
          </a:xfrm>
          <a:custGeom>
            <a:avLst/>
            <a:gdLst/>
            <a:ahLst/>
            <a:cxnLst/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0B5F7C-972D-47A0-88A2-30E4B0239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İnsanoğlunun suyun kaldırma kuvvetinden istifade ederek kullandığı teknelere rüzgârın enerjisini de eklemesiyle oluşan ve önceleri bir ulaşım biçimiyken sonra doğayla mücadelenin ağır bastığı bir faaliyet haline gelen spor dalıdır</a:t>
            </a:r>
            <a:r>
              <a:rPr lang="tr-TR" sz="20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5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4" name="Picture 4" descr="Ä°lgili resim">
            <a:extLst>
              <a:ext uri="{FF2B5EF4-FFF2-40B4-BE49-F238E27FC236}">
                <a16:creationId xmlns:a16="http://schemas.microsoft.com/office/drawing/2014/main" id="{E3007533-2095-4309-AAD3-8E776D359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9" r="8304" b="2"/>
          <a:stretch/>
        </p:blipFill>
        <p:spPr bwMode="auto">
          <a:xfrm>
            <a:off x="7399326" y="3086207"/>
            <a:ext cx="4792674" cy="378126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90BA6309-8397-4F12-A822-9614D3696626}"/>
              </a:ext>
            </a:extLst>
          </p:cNvPr>
          <p:cNvSpPr/>
          <p:nvPr/>
        </p:nvSpPr>
        <p:spPr>
          <a:xfrm>
            <a:off x="601579" y="802955"/>
            <a:ext cx="1961147" cy="1326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69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yelken sporu ile ilgili gÃ¶rsel sonucu">
            <a:extLst>
              <a:ext uri="{FF2B5EF4-FFF2-40B4-BE49-F238E27FC236}">
                <a16:creationId xmlns:a16="http://schemas.microsoft.com/office/drawing/2014/main" id="{8437541C-EC6F-4714-829D-B4E9A8C941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69" b="-1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yelken sporu ile ilgili gÃ¶rsel sonucu">
            <a:extLst>
              <a:ext uri="{FF2B5EF4-FFF2-40B4-BE49-F238E27FC236}">
                <a16:creationId xmlns:a16="http://schemas.microsoft.com/office/drawing/2014/main" id="{CC164756-A05D-4DB7-815B-341E0C23F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" r="18492" b="1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D014ABB-3ECD-4097-8196-FC94A4ED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Optimist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0B5F7C-972D-47A0-88A2-30E4B0239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1" y="2421682"/>
            <a:ext cx="5620703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 sporunu çocuklara sevdirmek, genç yelkenciler yetiştirmek gayesiyle 6-16 yaş arası gençlerin özel teknelerle yaptığı su sporudur.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Son derece dengeli, emniyetli ve suda batmayan tekne olan optimistler 2.30 m boyunda, 1.13 m genişliğinde köşeli biçimde olup yelken yüzeyi 3.5 m2, toplam ağırlığı35 kg’dır.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0BA6309-8397-4F12-A822-9614D3696626}"/>
              </a:ext>
            </a:extLst>
          </p:cNvPr>
          <p:cNvSpPr/>
          <p:nvPr/>
        </p:nvSpPr>
        <p:spPr>
          <a:xfrm>
            <a:off x="601579" y="802955"/>
            <a:ext cx="3942286" cy="1326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816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Ä°lgili resim">
            <a:extLst>
              <a:ext uri="{FF2B5EF4-FFF2-40B4-BE49-F238E27FC236}">
                <a16:creationId xmlns:a16="http://schemas.microsoft.com/office/drawing/2014/main" id="{77E5B4DC-91AA-4FC4-9AFD-7AE89ADCB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5" r="20080"/>
          <a:stretch/>
        </p:blipFill>
        <p:spPr bwMode="auto">
          <a:xfrm>
            <a:off x="6706581" y="2247531"/>
            <a:ext cx="5485419" cy="4610469"/>
          </a:xfrm>
          <a:custGeom>
            <a:avLst/>
            <a:gdLst/>
            <a:ahLst/>
            <a:cxnLst/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3A9995-32EE-4E60-A6E6-5837490DB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 yarışlarında tekneler, çıkış için bir çizgiye sıralanmaz.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Hareket halinde olan tekneler çıkış işareti (görsel, sancak ve ses işareti) üzerine şamandıra ya da direkle belirlenmiş çizgiyi aşarak yarışa başlar.</a:t>
            </a:r>
          </a:p>
        </p:txBody>
      </p:sp>
      <p:sp>
        <p:nvSpPr>
          <p:cNvPr id="12" name="Unvan 1">
            <a:extLst>
              <a:ext uri="{FF2B5EF4-FFF2-40B4-BE49-F238E27FC236}">
                <a16:creationId xmlns:a16="http://schemas.microsoft.com/office/drawing/2014/main" id="{F5D828A4-F12E-4DB7-AD5A-AEB378991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 Kuralları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0E00299-E23C-4931-8125-6E83AEA5BFC8}"/>
              </a:ext>
            </a:extLst>
          </p:cNvPr>
          <p:cNvSpPr/>
          <p:nvPr/>
        </p:nvSpPr>
        <p:spPr>
          <a:xfrm>
            <a:off x="553453" y="914400"/>
            <a:ext cx="4961082" cy="11670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0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yelken sporu ile ilgili gÃ¶rsel sonucu">
            <a:extLst>
              <a:ext uri="{FF2B5EF4-FFF2-40B4-BE49-F238E27FC236}">
                <a16:creationId xmlns:a16="http://schemas.microsoft.com/office/drawing/2014/main" id="{D9CC47A7-91B2-4273-87A5-57E82C331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11" r="-1" b="1016"/>
          <a:stretch/>
        </p:blipFill>
        <p:spPr bwMode="auto">
          <a:xfrm>
            <a:off x="6219440" y="1"/>
            <a:ext cx="4548867" cy="2614366"/>
          </a:xfrm>
          <a:custGeom>
            <a:avLst/>
            <a:gdLst/>
            <a:ahLst/>
            <a:cxnLst/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3A9995-32EE-4E60-A6E6-5837490DB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Yarışma sırasında ana kural, yarışmacıların şamandıraları ve işaretleri geçerken uymaları gereken geçiş kuralları ile ilgilidir.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Rüzgârı soldan alan tekne, diğerinin yolundan çıkmalıdır. Her iki tekne de rüzgârı aynı yönden kullanıyorsa, rüzgâr üstünde olan tekne, rüzgâr altında olan tekneye yol vermelidir. 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Unvan 1">
            <a:extLst>
              <a:ext uri="{FF2B5EF4-FFF2-40B4-BE49-F238E27FC236}">
                <a16:creationId xmlns:a16="http://schemas.microsoft.com/office/drawing/2014/main" id="{F5D828A4-F12E-4DB7-AD5A-AEB378991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 Kuralları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0E00299-E23C-4931-8125-6E83AEA5BFC8}"/>
              </a:ext>
            </a:extLst>
          </p:cNvPr>
          <p:cNvSpPr/>
          <p:nvPr/>
        </p:nvSpPr>
        <p:spPr>
          <a:xfrm>
            <a:off x="553453" y="914400"/>
            <a:ext cx="4961082" cy="11670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576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elken sporu ile ilgili gÃ¶rsel sonucu">
            <a:extLst>
              <a:ext uri="{FF2B5EF4-FFF2-40B4-BE49-F238E27FC236}">
                <a16:creationId xmlns:a16="http://schemas.microsoft.com/office/drawing/2014/main" id="{3D786FEB-DD6B-4AC0-85D7-B157642B5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r="8831" b="-1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elken sporu ile ilgili gÃ¶rsel sonucu">
            <a:extLst>
              <a:ext uri="{FF2B5EF4-FFF2-40B4-BE49-F238E27FC236}">
                <a16:creationId xmlns:a16="http://schemas.microsoft.com/office/drawing/2014/main" id="{5FA77073-6093-4D99-99D9-2EEE16738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0" r="1343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AF9C8ECC-E32E-4128-98EE-D8D57B644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 Kuralları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3A9995-32EE-4E60-A6E6-5837490DB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559256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Eğer tehlikeli bir biçimde gelen teknenin rüzgâr kullanış yönü belirlenemez ise görülen bu teknenin yolundan çıkılmalıdır.</a:t>
            </a:r>
          </a:p>
          <a:p>
            <a:pPr marL="0" indent="0" algn="just">
              <a:buNone/>
            </a:pPr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Yelkenli küçük tekne yarışlarında çizgiyi ilk geçen kazanır.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C844B01-80A4-4D6A-B306-27589FBCC7CB}"/>
              </a:ext>
            </a:extLst>
          </p:cNvPr>
          <p:cNvSpPr/>
          <p:nvPr/>
        </p:nvSpPr>
        <p:spPr>
          <a:xfrm>
            <a:off x="553453" y="914400"/>
            <a:ext cx="4961082" cy="11670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72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yelken sporu ile ilgili gÃ¶rsel sonucu">
            <a:extLst>
              <a:ext uri="{FF2B5EF4-FFF2-40B4-BE49-F238E27FC236}">
                <a16:creationId xmlns:a16="http://schemas.microsoft.com/office/drawing/2014/main" id="{8437541C-EC6F-4714-829D-B4E9A8C941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69" b="-1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yelken sporu ile ilgili gÃ¶rsel sonucu">
            <a:extLst>
              <a:ext uri="{FF2B5EF4-FFF2-40B4-BE49-F238E27FC236}">
                <a16:creationId xmlns:a16="http://schemas.microsoft.com/office/drawing/2014/main" id="{CC164756-A05D-4DB7-815B-341E0C23F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" r="18492" b="1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D014ABB-3ECD-4097-8196-FC94A4ED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4" y="802955"/>
            <a:ext cx="5284155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Kullanılan Malzemeler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0B5F7C-972D-47A0-88A2-30E4B0239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1" y="2421682"/>
            <a:ext cx="5620703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Plastik tekne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Şamandıralar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Turuncu bayrak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 Mavi finiş bayrağı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Can yeleği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Rüzgâr göstergesi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Halatlar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Board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0BA6309-8397-4F12-A822-9614D3696626}"/>
              </a:ext>
            </a:extLst>
          </p:cNvPr>
          <p:cNvSpPr/>
          <p:nvPr/>
        </p:nvSpPr>
        <p:spPr>
          <a:xfrm>
            <a:off x="601578" y="802955"/>
            <a:ext cx="5827355" cy="13266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155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1C8AC5D0-5A18-47B9-8BCB-C9F1475DC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D6FD71F4-AFCF-485C-8A22-AA9D64102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CBC73-0212-4F2B-85CC-89AB6A57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28000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228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Denizde Yapılan Su Sporlarının İçeriklerinin Tanıtılması-3</vt:lpstr>
      <vt:lpstr>Ders İçeriği</vt:lpstr>
      <vt:lpstr>Yelken</vt:lpstr>
      <vt:lpstr>Optimist</vt:lpstr>
      <vt:lpstr>Yelken Kuralları</vt:lpstr>
      <vt:lpstr>Yelken Kuralları</vt:lpstr>
      <vt:lpstr>Yelken Kuralları</vt:lpstr>
      <vt:lpstr>Kullanılan Malzemeler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Denizde Yapılan Su Sporlarının İçeriklerinin Tanıtılması</dc:title>
  <dc:creator>Nurettin Göksu Çini-Akademik</dc:creator>
  <cp:lastModifiedBy>Nurettin Göksu Çini-Akademik</cp:lastModifiedBy>
  <cp:revision>8</cp:revision>
  <dcterms:created xsi:type="dcterms:W3CDTF">2020-05-03T11:29:35Z</dcterms:created>
  <dcterms:modified xsi:type="dcterms:W3CDTF">2020-05-03T18:54:41Z</dcterms:modified>
</cp:coreProperties>
</file>