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4D9DB-651F-4746-A9D1-0C9AC0017104}" type="datetimeFigureOut">
              <a:rPr lang="tr-TR" smtClean="0"/>
              <a:t>18.5.2021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10C1-3C4D-4D39-B7C9-A7D4CFD539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3019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4D9DB-651F-4746-A9D1-0C9AC0017104}" type="datetimeFigureOut">
              <a:rPr lang="tr-TR" smtClean="0"/>
              <a:t>18.5.2021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D10C1-3C4D-4D39-B7C9-A7D4CFD539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920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Metal Complexes for Diagnosing Disease</a:t>
            </a:r>
            <a:endParaRPr lang="en-US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74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51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61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78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87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25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26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09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69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50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34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10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89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89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Geniş ekran</PresentationFormat>
  <Paragraphs>1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Teması</vt:lpstr>
      <vt:lpstr>Metal Complexes for Diagnosing Disease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Metal Complexes for Diagnosing Disease</dc:title>
  <dc:creator>nuracar54@outlook.com</dc:creator>
  <cp:lastModifiedBy>nuracar54@outlook.com</cp:lastModifiedBy>
  <cp:revision>1</cp:revision>
  <dcterms:created xsi:type="dcterms:W3CDTF">2021-05-06T16:38:30Z</dcterms:created>
  <dcterms:modified xsi:type="dcterms:W3CDTF">2021-05-18T06:42:16Z</dcterms:modified>
</cp:coreProperties>
</file>