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8" r:id="rId3"/>
    <p:sldId id="281" r:id="rId4"/>
    <p:sldId id="282" r:id="rId5"/>
    <p:sldId id="283" r:id="rId6"/>
    <p:sldId id="284" r:id="rId7"/>
    <p:sldId id="285" r:id="rId8"/>
    <p:sldId id="286" r:id="rId9"/>
    <p:sldId id="287" r:id="rId10"/>
    <p:sldId id="28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2333DE-4B3B-6249-9AA0-1ECF3D1C2FBF}"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4579CC-79F9-384E-967F-B72CC9199E4A}" type="slidenum">
              <a:rPr lang="en-US" smtClean="0"/>
              <a:t>‹#›</a:t>
            </a:fld>
            <a:endParaRPr lang="en-US"/>
          </a:p>
        </p:txBody>
      </p:sp>
    </p:spTree>
    <p:extLst>
      <p:ext uri="{BB962C8B-B14F-4D97-AF65-F5344CB8AC3E}">
        <p14:creationId xmlns:p14="http://schemas.microsoft.com/office/powerpoint/2010/main" val="13697846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1A178BF6-2E3A-4B27-9F5C-4C7FAAEAAC9C}" type="slidenum">
              <a:rPr lang="tr-TR" altLang="tr-TR" sz="1200"/>
              <a:pPr eaLnBrk="1" hangingPunct="1"/>
              <a:t>5</a:t>
            </a:fld>
            <a:endParaRPr lang="tr-TR" altLang="tr-TR"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872412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1A75C246-E2EC-8441-A83F-EA59943430FA}"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304388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A75C246-E2EC-8441-A83F-EA59943430FA}"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326708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A75C246-E2EC-8441-A83F-EA59943430FA}"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327710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1A75C246-E2EC-8441-A83F-EA59943430FA}"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409498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1A75C246-E2EC-8441-A83F-EA59943430FA}"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181735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1A75C246-E2EC-8441-A83F-EA59943430FA}"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240226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1A75C246-E2EC-8441-A83F-EA59943430FA}"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389727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1A75C246-E2EC-8441-A83F-EA59943430FA}"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324769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5C246-E2EC-8441-A83F-EA59943430FA}"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158519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A75C246-E2EC-8441-A83F-EA59943430FA}"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1159566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1A75C246-E2EC-8441-A83F-EA59943430FA}"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18848-2443-2649-9FE8-D545667EF196}" type="slidenum">
              <a:rPr lang="en-US" smtClean="0"/>
              <a:t>‹#›</a:t>
            </a:fld>
            <a:endParaRPr lang="en-US"/>
          </a:p>
        </p:txBody>
      </p:sp>
    </p:spTree>
    <p:extLst>
      <p:ext uri="{BB962C8B-B14F-4D97-AF65-F5344CB8AC3E}">
        <p14:creationId xmlns:p14="http://schemas.microsoft.com/office/powerpoint/2010/main" val="29321845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5C246-E2EC-8441-A83F-EA59943430FA}"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18848-2443-2649-9FE8-D545667EF196}" type="slidenum">
              <a:rPr lang="en-US" smtClean="0"/>
              <a:t>‹#›</a:t>
            </a:fld>
            <a:endParaRPr lang="en-US"/>
          </a:p>
        </p:txBody>
      </p:sp>
    </p:spTree>
    <p:extLst>
      <p:ext uri="{BB962C8B-B14F-4D97-AF65-F5344CB8AC3E}">
        <p14:creationId xmlns:p14="http://schemas.microsoft.com/office/powerpoint/2010/main" val="581846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Liderlik Kuramları </a:t>
            </a:r>
            <a:endParaRPr lang="tr-TR" dirty="0"/>
          </a:p>
        </p:txBody>
      </p:sp>
      <p:sp>
        <p:nvSpPr>
          <p:cNvPr id="3" name="İçerik Yer Tutucusu 2"/>
          <p:cNvSpPr>
            <a:spLocks noGrp="1"/>
          </p:cNvSpPr>
          <p:nvPr>
            <p:ph idx="1"/>
          </p:nvPr>
        </p:nvSpPr>
        <p:spPr/>
        <p:txBody>
          <a:bodyPr/>
          <a:lstStyle/>
          <a:p>
            <a:r>
              <a:rPr lang="tr-TR" dirty="0" smtClean="0"/>
              <a:t>Temel kuramlar </a:t>
            </a:r>
          </a:p>
          <a:p>
            <a:r>
              <a:rPr lang="tr-TR" dirty="0" smtClean="0"/>
              <a:t>Güncel Kuramlar </a:t>
            </a:r>
            <a:endParaRPr lang="tr-TR" dirty="0"/>
          </a:p>
        </p:txBody>
      </p:sp>
      <p:sp>
        <p:nvSpPr>
          <p:cNvPr id="4" name="Slayt Numarası Yer Tutucusu 3"/>
          <p:cNvSpPr>
            <a:spLocks noGrp="1"/>
          </p:cNvSpPr>
          <p:nvPr>
            <p:ph type="sldNum" sz="quarter" idx="12"/>
          </p:nvPr>
        </p:nvSpPr>
        <p:spPr/>
        <p:txBody>
          <a:bodyPr/>
          <a:lstStyle/>
          <a:p>
            <a:fld id="{B1DEFA8C-F947-479F-BE07-76B6B3F80BF1}" type="slidenum">
              <a:rPr lang="tr-TR" smtClean="0"/>
              <a:pPr/>
              <a:t>1</a:t>
            </a:fld>
            <a:endParaRPr lang="tr-TR"/>
          </a:p>
        </p:txBody>
      </p:sp>
    </p:spTree>
    <p:extLst>
      <p:ext uri="{BB962C8B-B14F-4D97-AF65-F5344CB8AC3E}">
        <p14:creationId xmlns:p14="http://schemas.microsoft.com/office/powerpoint/2010/main" val="2022857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Özelikler Teorisi </a:t>
            </a:r>
            <a:endParaRPr lang="tr-TR" dirty="0"/>
          </a:p>
        </p:txBody>
      </p:sp>
      <p:sp>
        <p:nvSpPr>
          <p:cNvPr id="3" name="2 İçerik Yer Tutucusu"/>
          <p:cNvSpPr>
            <a:spLocks noGrp="1"/>
          </p:cNvSpPr>
          <p:nvPr>
            <p:ph idx="1"/>
          </p:nvPr>
        </p:nvSpPr>
        <p:spPr>
          <a:xfrm>
            <a:off x="357158" y="1935480"/>
            <a:ext cx="8572560" cy="4636792"/>
          </a:xfrm>
        </p:spPr>
        <p:txBody>
          <a:bodyPr>
            <a:normAutofit/>
          </a:bodyPr>
          <a:lstStyle/>
          <a:p>
            <a:r>
              <a:rPr lang="tr-TR" dirty="0" smtClean="0"/>
              <a:t>Liderlikte özellikler yaklaşımı kapsamında yapılan çalışmalarda bazı insanların doğal liderler olduğu ve bu doğal liderleri başkalarından ayıran fiziksel özellikler ve kabiliyetlere sahip oldukları düşüncesini savunulmuştur.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370997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dirty="0" smtClean="0"/>
              <a:t>Bu amaçla 1920-1950 yıllarında geliştirilen psikolojik testler ile liderin sahip olduğu özellikler bulunmaya çalışılmıştır (YUKL, 1991:183). </a:t>
            </a:r>
          </a:p>
          <a:p>
            <a:endParaRPr lang="en-US" dirty="0"/>
          </a:p>
        </p:txBody>
      </p:sp>
    </p:spTree>
    <p:extLst>
      <p:ext uri="{BB962C8B-B14F-4D97-AF65-F5344CB8AC3E}">
        <p14:creationId xmlns:p14="http://schemas.microsoft.com/office/powerpoint/2010/main" val="23382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Liderliğin açıklamasında Büyük İnsanlar Yaklaşımı da denebilecek bu teoride lider olanları lider olmayanlardan ayıran özellikler araştırmacılar tarafından belirlenmeye çalışılmıştır.</a:t>
            </a:r>
          </a:p>
          <a:p>
            <a:endParaRPr lang="en-US" dirty="0"/>
          </a:p>
        </p:txBody>
      </p:sp>
    </p:spTree>
    <p:extLst>
      <p:ext uri="{BB962C8B-B14F-4D97-AF65-F5344CB8AC3E}">
        <p14:creationId xmlns:p14="http://schemas.microsoft.com/office/powerpoint/2010/main" val="179926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altLang="tr-TR" sz="4000" b="1" smtClean="0">
                <a:solidFill>
                  <a:srgbClr val="A50021"/>
                </a:solidFill>
              </a:rPr>
              <a:t>Davranışçı Liderlik Yaklaşımları</a:t>
            </a:r>
          </a:p>
        </p:txBody>
      </p:sp>
      <p:sp>
        <p:nvSpPr>
          <p:cNvPr id="11267" name="Rectangle 3"/>
          <p:cNvSpPr>
            <a:spLocks noGrp="1" noChangeArrowheads="1"/>
          </p:cNvSpPr>
          <p:nvPr>
            <p:ph type="body" idx="1"/>
          </p:nvPr>
        </p:nvSpPr>
        <p:spPr>
          <a:xfrm>
            <a:off x="381000" y="1981200"/>
            <a:ext cx="8229600" cy="4114800"/>
          </a:xfrm>
        </p:spPr>
        <p:txBody>
          <a:bodyPr/>
          <a:lstStyle/>
          <a:p>
            <a:pPr marL="0" indent="0" eaLnBrk="1" hangingPunct="1">
              <a:buNone/>
            </a:pPr>
            <a:r>
              <a:rPr lang="tr-TR" altLang="tr-TR" b="1" dirty="0" smtClean="0">
                <a:solidFill>
                  <a:srgbClr val="A50021"/>
                </a:solidFill>
              </a:rPr>
              <a:t>Kurt </a:t>
            </a:r>
            <a:r>
              <a:rPr lang="tr-TR" altLang="tr-TR" b="1" dirty="0" err="1" smtClean="0">
                <a:solidFill>
                  <a:srgbClr val="A50021"/>
                </a:solidFill>
              </a:rPr>
              <a:t>Lewin</a:t>
            </a:r>
            <a:r>
              <a:rPr lang="tr-TR" altLang="tr-TR" b="1" dirty="0" smtClean="0">
                <a:solidFill>
                  <a:srgbClr val="A50021"/>
                </a:solidFill>
              </a:rPr>
              <a:t> Klasik Ayrımı</a:t>
            </a:r>
          </a:p>
          <a:p>
            <a:pPr marL="0" indent="0" eaLnBrk="1" hangingPunct="1">
              <a:buNone/>
            </a:pPr>
            <a:r>
              <a:rPr lang="tr-TR" altLang="tr-TR" b="1" dirty="0" smtClean="0">
                <a:solidFill>
                  <a:srgbClr val="A50021"/>
                </a:solidFill>
              </a:rPr>
              <a:t>Ohio </a:t>
            </a:r>
            <a:r>
              <a:rPr lang="tr-TR" altLang="tr-TR" b="1" dirty="0" err="1" smtClean="0">
                <a:solidFill>
                  <a:srgbClr val="A50021"/>
                </a:solidFill>
              </a:rPr>
              <a:t>State</a:t>
            </a:r>
            <a:r>
              <a:rPr lang="tr-TR" altLang="tr-TR" b="1" dirty="0" smtClean="0">
                <a:solidFill>
                  <a:srgbClr val="A50021"/>
                </a:solidFill>
              </a:rPr>
              <a:t> Üniversitesi Liderlik Çalışması</a:t>
            </a:r>
          </a:p>
          <a:p>
            <a:pPr marL="0" indent="0">
              <a:buNone/>
            </a:pPr>
            <a:r>
              <a:rPr lang="tr-TR" altLang="tr-TR" b="1" dirty="0" smtClean="0">
                <a:solidFill>
                  <a:srgbClr val="A50021"/>
                </a:solidFill>
              </a:rPr>
              <a:t>Michigan Üniversitesi Çalışması</a:t>
            </a:r>
          </a:p>
          <a:p>
            <a:pPr marL="0" indent="0">
              <a:buNone/>
            </a:pPr>
            <a:r>
              <a:rPr lang="tr-TR" altLang="tr-TR" b="1" dirty="0" smtClean="0">
                <a:solidFill>
                  <a:srgbClr val="A50021"/>
                </a:solidFill>
              </a:rPr>
              <a:t>Yönetim </a:t>
            </a:r>
            <a:r>
              <a:rPr lang="tr-TR" altLang="tr-TR" b="1" dirty="0">
                <a:solidFill>
                  <a:srgbClr val="A50021"/>
                </a:solidFill>
              </a:rPr>
              <a:t>Tarzı </a:t>
            </a:r>
            <a:r>
              <a:rPr lang="tr-TR" altLang="tr-TR" b="1" dirty="0" err="1" smtClean="0">
                <a:solidFill>
                  <a:srgbClr val="A50021"/>
                </a:solidFill>
              </a:rPr>
              <a:t>Matriksi</a:t>
            </a:r>
            <a:endParaRPr lang="tr-TR" altLang="tr-TR" b="1" dirty="0" smtClean="0">
              <a:solidFill>
                <a:srgbClr val="A50021"/>
              </a:solidFill>
            </a:endParaRPr>
          </a:p>
          <a:p>
            <a:pPr marL="0" indent="0" eaLnBrk="1" hangingPunct="1">
              <a:buNone/>
            </a:pPr>
            <a:r>
              <a:rPr lang="tr-TR" altLang="tr-TR" b="1" dirty="0" err="1" smtClean="0">
                <a:solidFill>
                  <a:srgbClr val="A50021"/>
                </a:solidFill>
              </a:rPr>
              <a:t>Likert</a:t>
            </a:r>
            <a:r>
              <a:rPr lang="tr-TR" altLang="tr-TR" b="1" dirty="0" smtClean="0">
                <a:solidFill>
                  <a:srgbClr val="A50021"/>
                </a:solidFill>
              </a:rPr>
              <a:t> Sistem 4 Modeli</a:t>
            </a:r>
          </a:p>
          <a:p>
            <a:pPr marL="609600" indent="-609600" eaLnBrk="1" hangingPunct="1">
              <a:buFontTx/>
              <a:buAutoNum type="arabicPeriod"/>
            </a:pPr>
            <a:endParaRPr lang="tr-TR" altLang="tr-TR" b="1" dirty="0" smtClean="0">
              <a:solidFill>
                <a:srgbClr val="A50021"/>
              </a:solidFill>
            </a:endParaRPr>
          </a:p>
          <a:p>
            <a:pPr marL="609600" indent="-609600" eaLnBrk="1" hangingPunct="1">
              <a:buFontTx/>
              <a:buAutoNum type="arabicPeriod"/>
            </a:pPr>
            <a:endParaRPr lang="tr-TR" altLang="tr-TR" sz="2400" b="1" dirty="0" smtClean="0">
              <a:solidFill>
                <a:srgbClr val="A50021"/>
              </a:solidFill>
            </a:endParaRPr>
          </a:p>
          <a:p>
            <a:pPr marL="609600" indent="-609600" eaLnBrk="1" hangingPunct="1">
              <a:buFontTx/>
              <a:buNone/>
            </a:pPr>
            <a:endParaRPr lang="tr-TR" altLang="tr-TR" sz="2400" b="1" dirty="0" smtClean="0">
              <a:solidFill>
                <a:srgbClr val="A50021"/>
              </a:solidFill>
            </a:endParaRPr>
          </a:p>
          <a:p>
            <a:pPr marL="609600" indent="-609600" eaLnBrk="1" hangingPunct="1">
              <a:buFontTx/>
              <a:buNone/>
            </a:pPr>
            <a:endParaRPr lang="tr-TR" altLang="tr-TR" sz="2800" b="1" dirty="0" smtClean="0">
              <a:solidFill>
                <a:srgbClr val="A50021"/>
              </a:solidFill>
            </a:endParaRPr>
          </a:p>
        </p:txBody>
      </p:sp>
    </p:spTree>
    <p:extLst>
      <p:ext uri="{BB962C8B-B14F-4D97-AF65-F5344CB8AC3E}">
        <p14:creationId xmlns:p14="http://schemas.microsoft.com/office/powerpoint/2010/main" val="28694003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0"/>
            <a:ext cx="8115328" cy="1556792"/>
          </a:xfrm>
        </p:spPr>
        <p:txBody>
          <a:bodyPr>
            <a:normAutofit/>
          </a:bodyPr>
          <a:lstStyle/>
          <a:p>
            <a:r>
              <a:rPr lang="tr-TR" sz="4400" b="1" dirty="0" smtClean="0"/>
              <a:t>K.</a:t>
            </a:r>
            <a:r>
              <a:rPr lang="tr-TR" sz="4400" b="1" dirty="0" err="1" smtClean="0"/>
              <a:t>Lewin’in</a:t>
            </a:r>
            <a:r>
              <a:rPr lang="tr-TR" sz="4400" b="1" dirty="0" smtClean="0"/>
              <a:t> Klasik Ayrımı</a:t>
            </a:r>
            <a:br>
              <a:rPr lang="tr-TR" sz="4400" b="1" dirty="0" smtClean="0"/>
            </a:br>
            <a:r>
              <a:rPr lang="tr-TR" sz="4400" b="1" dirty="0" smtClean="0"/>
              <a:t>Iowa Üniversitesi çalışmaları </a:t>
            </a:r>
            <a:endParaRPr lang="tr-TR" sz="4400" dirty="0"/>
          </a:p>
        </p:txBody>
      </p:sp>
      <p:sp>
        <p:nvSpPr>
          <p:cNvPr id="3" name="2 İçerik Yer Tutucusu"/>
          <p:cNvSpPr>
            <a:spLocks noGrp="1"/>
          </p:cNvSpPr>
          <p:nvPr>
            <p:ph idx="1"/>
          </p:nvPr>
        </p:nvSpPr>
        <p:spPr>
          <a:xfrm>
            <a:off x="214282" y="1935480"/>
            <a:ext cx="8715436" cy="4636792"/>
          </a:xfrm>
        </p:spPr>
        <p:txBody>
          <a:bodyPr>
            <a:normAutofit/>
          </a:bodyPr>
          <a:lstStyle/>
          <a:p>
            <a:r>
              <a:rPr lang="tr-TR" dirty="0">
                <a:latin typeface="Perpetua" charset="0"/>
              </a:rPr>
              <a:t>1938</a:t>
            </a:r>
            <a:r>
              <a:rPr lang="ja-JP" altLang="tr-TR" dirty="0">
                <a:latin typeface="Perpetua" charset="0"/>
              </a:rPr>
              <a:t>’</a:t>
            </a:r>
            <a:r>
              <a:rPr lang="tr-TR" dirty="0">
                <a:latin typeface="Perpetua" charset="0"/>
              </a:rPr>
              <a:t>de Ronald </a:t>
            </a:r>
            <a:r>
              <a:rPr lang="tr-TR" dirty="0" err="1">
                <a:latin typeface="Perpetua" charset="0"/>
              </a:rPr>
              <a:t>Lippitt</a:t>
            </a:r>
            <a:r>
              <a:rPr lang="tr-TR" dirty="0">
                <a:latin typeface="Perpetua" charset="0"/>
              </a:rPr>
              <a:t> ile </a:t>
            </a:r>
            <a:r>
              <a:rPr lang="tr-TR" dirty="0" err="1">
                <a:latin typeface="Perpetua" charset="0"/>
              </a:rPr>
              <a:t>Ralph</a:t>
            </a:r>
            <a:r>
              <a:rPr lang="tr-TR" dirty="0">
                <a:latin typeface="Perpetua" charset="0"/>
              </a:rPr>
              <a:t> K. White, Kurt </a:t>
            </a:r>
            <a:r>
              <a:rPr lang="tr-TR" dirty="0" err="1">
                <a:latin typeface="Perpetua" charset="0"/>
              </a:rPr>
              <a:t>Lewin</a:t>
            </a:r>
            <a:r>
              <a:rPr lang="tr-TR" dirty="0">
                <a:latin typeface="Perpetua" charset="0"/>
              </a:rPr>
              <a:t> </a:t>
            </a:r>
            <a:r>
              <a:rPr lang="tr-TR" dirty="0" smtClean="0">
                <a:latin typeface="Perpetua" charset="0"/>
              </a:rPr>
              <a:t>bir </a:t>
            </a:r>
            <a:r>
              <a:rPr lang="tr-TR" dirty="0">
                <a:latin typeface="Perpetua" charset="0"/>
              </a:rPr>
              <a:t>araştırma yapmışlardır. </a:t>
            </a:r>
            <a:endParaRPr lang="tr-TR" dirty="0" smtClean="0">
              <a:latin typeface="Perpetua" charset="0"/>
            </a:endParaRPr>
          </a:p>
          <a:p>
            <a:endParaRPr lang="tr-TR" dirty="0">
              <a:latin typeface="Perpetua" charset="0"/>
            </a:endParaRPr>
          </a:p>
          <a:p>
            <a:r>
              <a:rPr lang="tr-TR" dirty="0" smtClean="0">
                <a:latin typeface="Perpetua" charset="0"/>
              </a:rPr>
              <a:t>Bu </a:t>
            </a:r>
            <a:r>
              <a:rPr lang="tr-TR" dirty="0">
                <a:latin typeface="Perpetua" charset="0"/>
              </a:rPr>
              <a:t>araştırmayla çeşitli tarzda grup içinde faaliyet gösteren gruplar ve farklı liderlik tarzına sahip olan gruplar incelenmiştir</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80642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latin typeface="Perpetua" charset="0"/>
              </a:rPr>
              <a:t>Haftalarca düzenli olarak toplantılar sürdürülmüştür. Yapılan araştırmadan elde edilen sonuçlara göre, demokratik liderliğin uygulandığı gruplarda nitelik yüksek; otoriter liderliğin uygulandığı gruplarda ise iş miktarının yüksek olduğu ortaya çıkmıştır. </a:t>
            </a:r>
          </a:p>
          <a:p>
            <a:endParaRPr lang="en-US" dirty="0"/>
          </a:p>
        </p:txBody>
      </p:sp>
    </p:spTree>
    <p:extLst>
      <p:ext uri="{BB962C8B-B14F-4D97-AF65-F5344CB8AC3E}">
        <p14:creationId xmlns:p14="http://schemas.microsoft.com/office/powerpoint/2010/main" val="43647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sz="3600" dirty="0">
                <a:latin typeface="Perpetua" charset="0"/>
              </a:rPr>
              <a:t>Aynı zamanda </a:t>
            </a:r>
            <a:r>
              <a:rPr lang="tr-TR" sz="3600" dirty="0" err="1">
                <a:latin typeface="Perpetua" charset="0"/>
              </a:rPr>
              <a:t>laisse-faire</a:t>
            </a:r>
            <a:r>
              <a:rPr lang="tr-TR" sz="3600" dirty="0">
                <a:latin typeface="Perpetua" charset="0"/>
              </a:rPr>
              <a:t> yaklaşımında ise hem nitelik hem de verim açısından etkinlik yoktur. </a:t>
            </a:r>
            <a:endParaRPr lang="en-US" sz="3600" dirty="0"/>
          </a:p>
        </p:txBody>
      </p:sp>
    </p:spTree>
    <p:extLst>
      <p:ext uri="{BB962C8B-B14F-4D97-AF65-F5344CB8AC3E}">
        <p14:creationId xmlns:p14="http://schemas.microsoft.com/office/powerpoint/2010/main" val="412676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sz="3600" dirty="0" smtClean="0">
                <a:latin typeface="Perpetua" charset="0"/>
              </a:rPr>
              <a:t>Bununla </a:t>
            </a:r>
            <a:r>
              <a:rPr lang="tr-TR" sz="3600" dirty="0">
                <a:latin typeface="Perpetua" charset="0"/>
              </a:rPr>
              <a:t>birlikte, gruptan otoriter liderin çıkmasıyla çalışmanın tamamıyla durduğu; gruptan demokratik liderin çıkmasıyla ise grup performansında çok az bir düşme olduğu </a:t>
            </a:r>
            <a:r>
              <a:rPr lang="tr-TR" sz="3600" dirty="0" smtClean="0">
                <a:latin typeface="Perpetua" charset="0"/>
              </a:rPr>
              <a:t>gözlemlenmiştir.</a:t>
            </a:r>
            <a:endParaRPr lang="en-US" sz="3600" dirty="0"/>
          </a:p>
        </p:txBody>
      </p:sp>
    </p:spTree>
    <p:extLst>
      <p:ext uri="{BB962C8B-B14F-4D97-AF65-F5344CB8AC3E}">
        <p14:creationId xmlns:p14="http://schemas.microsoft.com/office/powerpoint/2010/main" val="3482002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547</Words>
  <Application>Microsoft Macintosh PowerPoint</Application>
  <PresentationFormat>On-screen Show (4:3)</PresentationFormat>
  <Paragraphs>41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Liderlik Kuramları </vt:lpstr>
      <vt:lpstr>Özelikler Teorisi </vt:lpstr>
      <vt:lpstr>PowerPoint Presentation</vt:lpstr>
      <vt:lpstr>PowerPoint Presentation</vt:lpstr>
      <vt:lpstr>Davranışçı Liderlik Yaklaşımları</vt:lpstr>
      <vt:lpstr>K.Lewin’in Klasik Ayrımı Iowa Üniversitesi çalışmaları </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Liderlik Kuramları </dc:title>
  <dc:creator>ece</dc:creator>
  <cp:lastModifiedBy>ece</cp:lastModifiedBy>
  <cp:revision>9</cp:revision>
  <dcterms:created xsi:type="dcterms:W3CDTF">2019-11-21T19:23:59Z</dcterms:created>
  <dcterms:modified xsi:type="dcterms:W3CDTF">2020-05-05T11:41:35Z</dcterms:modified>
</cp:coreProperties>
</file>