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7" r:id="rId12"/>
    <p:sldId id="272" r:id="rId13"/>
    <p:sldId id="270" r:id="rId14"/>
    <p:sldId id="271" r:id="rId15"/>
    <p:sldId id="273"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6"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C87470ED-8332-43FE-8DE3-367C3905513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9DCED5D-FFCE-4ACF-9EE8-2947109C6B30}">
      <dgm:prSet/>
      <dgm:spPr/>
      <dgm:t>
        <a:bodyPr/>
        <a:lstStyle/>
        <a:p>
          <a:r>
            <a:rPr lang="en-GB"/>
            <a:t>Maccius Plautus, born in 254 BC, was a writer, an actor, and an artist who put plays on stage</a:t>
          </a:r>
          <a:endParaRPr lang="en-US"/>
        </a:p>
      </dgm:t>
    </dgm:pt>
    <dgm:pt modelId="{4BBF112C-30FC-404C-9270-02AD226228D6}" type="parTrans" cxnId="{468FCB12-88FE-4494-B750-8C3638F6EB3A}">
      <dgm:prSet/>
      <dgm:spPr/>
      <dgm:t>
        <a:bodyPr/>
        <a:lstStyle/>
        <a:p>
          <a:endParaRPr lang="en-US"/>
        </a:p>
      </dgm:t>
    </dgm:pt>
    <dgm:pt modelId="{CF7E40A1-71D3-4046-B46A-507D2C47B90F}" type="sibTrans" cxnId="{468FCB12-88FE-4494-B750-8C3638F6EB3A}">
      <dgm:prSet/>
      <dgm:spPr/>
      <dgm:t>
        <a:bodyPr/>
        <a:lstStyle/>
        <a:p>
          <a:endParaRPr lang="en-US"/>
        </a:p>
      </dgm:t>
    </dgm:pt>
    <dgm:pt modelId="{8F1C1CAD-FAE5-46F0-8AC1-8CB66E700ECB}">
      <dgm:prSet/>
      <dgm:spPr/>
      <dgm:t>
        <a:bodyPr/>
        <a:lstStyle/>
        <a:p>
          <a:r>
            <a:rPr lang="en-GB"/>
            <a:t>it is believed that he started writing plays in 207.</a:t>
          </a:r>
          <a:endParaRPr lang="en-US"/>
        </a:p>
      </dgm:t>
    </dgm:pt>
    <dgm:pt modelId="{2F7B9C0D-C6AB-4719-9777-2479107C4C86}" type="parTrans" cxnId="{8A049854-85CD-4D55-8B6C-02CDE7F98426}">
      <dgm:prSet/>
      <dgm:spPr/>
      <dgm:t>
        <a:bodyPr/>
        <a:lstStyle/>
        <a:p>
          <a:endParaRPr lang="en-US"/>
        </a:p>
      </dgm:t>
    </dgm:pt>
    <dgm:pt modelId="{258AE310-2541-423A-BBAE-C68618AEDAA1}" type="sibTrans" cxnId="{8A049854-85CD-4D55-8B6C-02CDE7F98426}">
      <dgm:prSet/>
      <dgm:spPr/>
      <dgm:t>
        <a:bodyPr/>
        <a:lstStyle/>
        <a:p>
          <a:endParaRPr lang="en-US"/>
        </a:p>
      </dgm:t>
    </dgm:pt>
    <dgm:pt modelId="{C6A81A37-D707-4D8A-B6B3-3D53BA7E9E48}">
      <dgm:prSet/>
      <dgm:spPr/>
      <dgm:t>
        <a:bodyPr/>
        <a:lstStyle/>
        <a:p>
          <a:r>
            <a:rPr lang="en-GB"/>
            <a:t>Impressed by New Comedy, Plautus adapted people, topics and speeches from the lives of the Romans.</a:t>
          </a:r>
          <a:endParaRPr lang="en-US"/>
        </a:p>
      </dgm:t>
    </dgm:pt>
    <dgm:pt modelId="{4D4ECCAD-7585-4F66-A5AB-D57FA748229C}" type="parTrans" cxnId="{5E91B234-14F3-4173-BE21-3B5BD6E0DD0C}">
      <dgm:prSet/>
      <dgm:spPr/>
      <dgm:t>
        <a:bodyPr/>
        <a:lstStyle/>
        <a:p>
          <a:endParaRPr lang="en-US"/>
        </a:p>
      </dgm:t>
    </dgm:pt>
    <dgm:pt modelId="{3E71B9B7-113F-40B5-96C3-7B4F94AB4968}" type="sibTrans" cxnId="{5E91B234-14F3-4173-BE21-3B5BD6E0DD0C}">
      <dgm:prSet/>
      <dgm:spPr/>
      <dgm:t>
        <a:bodyPr/>
        <a:lstStyle/>
        <a:p>
          <a:endParaRPr lang="en-US"/>
        </a:p>
      </dgm:t>
    </dgm:pt>
    <dgm:pt modelId="{2543B436-C1EA-49B3-8C28-D0FA54C20B33}" type="pres">
      <dgm:prSet presAssocID="{C87470ED-8332-43FE-8DE3-367C3905513D}" presName="root" presStyleCnt="0">
        <dgm:presLayoutVars>
          <dgm:dir/>
          <dgm:resizeHandles val="exact"/>
        </dgm:presLayoutVars>
      </dgm:prSet>
      <dgm:spPr/>
    </dgm:pt>
    <dgm:pt modelId="{D799E2B9-BEC2-447C-A9AB-FB545DAA7AB2}" type="pres">
      <dgm:prSet presAssocID="{79DCED5D-FFCE-4ACF-9EE8-2947109C6B30}" presName="compNode" presStyleCnt="0"/>
      <dgm:spPr/>
    </dgm:pt>
    <dgm:pt modelId="{5964D0A6-0AE5-4D83-B465-63DED5384D7A}" type="pres">
      <dgm:prSet presAssocID="{79DCED5D-FFCE-4ACF-9EE8-2947109C6B30}" presName="bgRect" presStyleLbl="bgShp" presStyleIdx="0" presStyleCnt="3"/>
      <dgm:spPr/>
    </dgm:pt>
    <dgm:pt modelId="{AE74F99B-67FC-46A7-8F34-165510A70BF0}" type="pres">
      <dgm:prSet presAssocID="{79DCED5D-FFCE-4ACF-9EE8-2947109C6B3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stle scene"/>
        </a:ext>
      </dgm:extLst>
    </dgm:pt>
    <dgm:pt modelId="{45AA2F5E-3E7C-42EE-BD4F-9A3A96E16ED8}" type="pres">
      <dgm:prSet presAssocID="{79DCED5D-FFCE-4ACF-9EE8-2947109C6B30}" presName="spaceRect" presStyleCnt="0"/>
      <dgm:spPr/>
    </dgm:pt>
    <dgm:pt modelId="{32FD6620-13A1-40AD-8606-356568B0D307}" type="pres">
      <dgm:prSet presAssocID="{79DCED5D-FFCE-4ACF-9EE8-2947109C6B30}" presName="parTx" presStyleLbl="revTx" presStyleIdx="0" presStyleCnt="3">
        <dgm:presLayoutVars>
          <dgm:chMax val="0"/>
          <dgm:chPref val="0"/>
        </dgm:presLayoutVars>
      </dgm:prSet>
      <dgm:spPr/>
    </dgm:pt>
    <dgm:pt modelId="{2022D450-696B-499B-B6EA-3EA6A3242936}" type="pres">
      <dgm:prSet presAssocID="{CF7E40A1-71D3-4046-B46A-507D2C47B90F}" presName="sibTrans" presStyleCnt="0"/>
      <dgm:spPr/>
    </dgm:pt>
    <dgm:pt modelId="{955347D1-DFE6-4D2A-A033-9762A30573A6}" type="pres">
      <dgm:prSet presAssocID="{8F1C1CAD-FAE5-46F0-8AC1-8CB66E700ECB}" presName="compNode" presStyleCnt="0"/>
      <dgm:spPr/>
    </dgm:pt>
    <dgm:pt modelId="{8B15C521-3419-4B2E-A58B-C9EBC8B50BC8}" type="pres">
      <dgm:prSet presAssocID="{8F1C1CAD-FAE5-46F0-8AC1-8CB66E700ECB}" presName="bgRect" presStyleLbl="bgShp" presStyleIdx="1" presStyleCnt="3"/>
      <dgm:spPr/>
    </dgm:pt>
    <dgm:pt modelId="{7B548BD6-B7F0-4FCC-9A15-A615A6A3B779}" type="pres">
      <dgm:prSet presAssocID="{8F1C1CAD-FAE5-46F0-8AC1-8CB66E700EC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ncil"/>
        </a:ext>
      </dgm:extLst>
    </dgm:pt>
    <dgm:pt modelId="{938001B2-832D-4202-99AB-F5FEB665ED74}" type="pres">
      <dgm:prSet presAssocID="{8F1C1CAD-FAE5-46F0-8AC1-8CB66E700ECB}" presName="spaceRect" presStyleCnt="0"/>
      <dgm:spPr/>
    </dgm:pt>
    <dgm:pt modelId="{B3366297-288E-41D0-BCBB-08106E8B1689}" type="pres">
      <dgm:prSet presAssocID="{8F1C1CAD-FAE5-46F0-8AC1-8CB66E700ECB}" presName="parTx" presStyleLbl="revTx" presStyleIdx="1" presStyleCnt="3">
        <dgm:presLayoutVars>
          <dgm:chMax val="0"/>
          <dgm:chPref val="0"/>
        </dgm:presLayoutVars>
      </dgm:prSet>
      <dgm:spPr/>
    </dgm:pt>
    <dgm:pt modelId="{C3F16F9D-D8D4-41C7-AAFB-9DE70F964D9A}" type="pres">
      <dgm:prSet presAssocID="{258AE310-2541-423A-BBAE-C68618AEDAA1}" presName="sibTrans" presStyleCnt="0"/>
      <dgm:spPr/>
    </dgm:pt>
    <dgm:pt modelId="{8C187368-B997-4184-83CE-C54793E455A8}" type="pres">
      <dgm:prSet presAssocID="{C6A81A37-D707-4D8A-B6B3-3D53BA7E9E48}" presName="compNode" presStyleCnt="0"/>
      <dgm:spPr/>
    </dgm:pt>
    <dgm:pt modelId="{807DB7A4-1683-4C27-9A8C-808AC6C2FE2B}" type="pres">
      <dgm:prSet presAssocID="{C6A81A37-D707-4D8A-B6B3-3D53BA7E9E48}" presName="bgRect" presStyleLbl="bgShp" presStyleIdx="2" presStyleCnt="3"/>
      <dgm:spPr/>
    </dgm:pt>
    <dgm:pt modelId="{535A9AE2-00C0-428D-8AD8-CC1A716281E7}" type="pres">
      <dgm:prSet presAssocID="{C6A81A37-D707-4D8A-B6B3-3D53BA7E9E4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ubtitles"/>
        </a:ext>
      </dgm:extLst>
    </dgm:pt>
    <dgm:pt modelId="{A8DA38B5-7A52-40CF-85D7-843C3B722467}" type="pres">
      <dgm:prSet presAssocID="{C6A81A37-D707-4D8A-B6B3-3D53BA7E9E48}" presName="spaceRect" presStyleCnt="0"/>
      <dgm:spPr/>
    </dgm:pt>
    <dgm:pt modelId="{41EA5AF6-841E-4B3C-9937-686B8E71AB8D}" type="pres">
      <dgm:prSet presAssocID="{C6A81A37-D707-4D8A-B6B3-3D53BA7E9E48}" presName="parTx" presStyleLbl="revTx" presStyleIdx="2" presStyleCnt="3">
        <dgm:presLayoutVars>
          <dgm:chMax val="0"/>
          <dgm:chPref val="0"/>
        </dgm:presLayoutVars>
      </dgm:prSet>
      <dgm:spPr/>
    </dgm:pt>
  </dgm:ptLst>
  <dgm:cxnLst>
    <dgm:cxn modelId="{13D3E309-5458-4840-A1AF-32558600D6EE}" type="presOf" srcId="{C6A81A37-D707-4D8A-B6B3-3D53BA7E9E48}" destId="{41EA5AF6-841E-4B3C-9937-686B8E71AB8D}" srcOrd="0" destOrd="0" presId="urn:microsoft.com/office/officeart/2018/2/layout/IconVerticalSolidList"/>
    <dgm:cxn modelId="{468FCB12-88FE-4494-B750-8C3638F6EB3A}" srcId="{C87470ED-8332-43FE-8DE3-367C3905513D}" destId="{79DCED5D-FFCE-4ACF-9EE8-2947109C6B30}" srcOrd="0" destOrd="0" parTransId="{4BBF112C-30FC-404C-9270-02AD226228D6}" sibTransId="{CF7E40A1-71D3-4046-B46A-507D2C47B90F}"/>
    <dgm:cxn modelId="{5E91B234-14F3-4173-BE21-3B5BD6E0DD0C}" srcId="{C87470ED-8332-43FE-8DE3-367C3905513D}" destId="{C6A81A37-D707-4D8A-B6B3-3D53BA7E9E48}" srcOrd="2" destOrd="0" parTransId="{4D4ECCAD-7585-4F66-A5AB-D57FA748229C}" sibTransId="{3E71B9B7-113F-40B5-96C3-7B4F94AB4968}"/>
    <dgm:cxn modelId="{8A049854-85CD-4D55-8B6C-02CDE7F98426}" srcId="{C87470ED-8332-43FE-8DE3-367C3905513D}" destId="{8F1C1CAD-FAE5-46F0-8AC1-8CB66E700ECB}" srcOrd="1" destOrd="0" parTransId="{2F7B9C0D-C6AB-4719-9777-2479107C4C86}" sibTransId="{258AE310-2541-423A-BBAE-C68618AEDAA1}"/>
    <dgm:cxn modelId="{7814D09F-43CD-4EA1-9F59-E061329E9A39}" type="presOf" srcId="{8F1C1CAD-FAE5-46F0-8AC1-8CB66E700ECB}" destId="{B3366297-288E-41D0-BCBB-08106E8B1689}" srcOrd="0" destOrd="0" presId="urn:microsoft.com/office/officeart/2018/2/layout/IconVerticalSolidList"/>
    <dgm:cxn modelId="{596F4EB2-ED8A-46E0-A214-E5AA1DDD1389}" type="presOf" srcId="{79DCED5D-FFCE-4ACF-9EE8-2947109C6B30}" destId="{32FD6620-13A1-40AD-8606-356568B0D307}" srcOrd="0" destOrd="0" presId="urn:microsoft.com/office/officeart/2018/2/layout/IconVerticalSolidList"/>
    <dgm:cxn modelId="{508A60F3-AA06-41E3-B62D-EEA331A1CE03}" type="presOf" srcId="{C87470ED-8332-43FE-8DE3-367C3905513D}" destId="{2543B436-C1EA-49B3-8C28-D0FA54C20B33}" srcOrd="0" destOrd="0" presId="urn:microsoft.com/office/officeart/2018/2/layout/IconVerticalSolidList"/>
    <dgm:cxn modelId="{DB4FBA3D-3F91-4DF8-B065-EF79BA19D455}" type="presParOf" srcId="{2543B436-C1EA-49B3-8C28-D0FA54C20B33}" destId="{D799E2B9-BEC2-447C-A9AB-FB545DAA7AB2}" srcOrd="0" destOrd="0" presId="urn:microsoft.com/office/officeart/2018/2/layout/IconVerticalSolidList"/>
    <dgm:cxn modelId="{A44B3A1E-9407-454D-9CB7-493FE2B2B1DA}" type="presParOf" srcId="{D799E2B9-BEC2-447C-A9AB-FB545DAA7AB2}" destId="{5964D0A6-0AE5-4D83-B465-63DED5384D7A}" srcOrd="0" destOrd="0" presId="urn:microsoft.com/office/officeart/2018/2/layout/IconVerticalSolidList"/>
    <dgm:cxn modelId="{32470B7A-1B35-4369-8D37-3068C0070F13}" type="presParOf" srcId="{D799E2B9-BEC2-447C-A9AB-FB545DAA7AB2}" destId="{AE74F99B-67FC-46A7-8F34-165510A70BF0}" srcOrd="1" destOrd="0" presId="urn:microsoft.com/office/officeart/2018/2/layout/IconVerticalSolidList"/>
    <dgm:cxn modelId="{6C3C19CA-496D-4F2E-8249-3F2859D28173}" type="presParOf" srcId="{D799E2B9-BEC2-447C-A9AB-FB545DAA7AB2}" destId="{45AA2F5E-3E7C-42EE-BD4F-9A3A96E16ED8}" srcOrd="2" destOrd="0" presId="urn:microsoft.com/office/officeart/2018/2/layout/IconVerticalSolidList"/>
    <dgm:cxn modelId="{2917B425-735E-4504-B272-BEAF96E400D8}" type="presParOf" srcId="{D799E2B9-BEC2-447C-A9AB-FB545DAA7AB2}" destId="{32FD6620-13A1-40AD-8606-356568B0D307}" srcOrd="3" destOrd="0" presId="urn:microsoft.com/office/officeart/2018/2/layout/IconVerticalSolidList"/>
    <dgm:cxn modelId="{1B14F143-B068-4849-ABEA-38BA84F1152B}" type="presParOf" srcId="{2543B436-C1EA-49B3-8C28-D0FA54C20B33}" destId="{2022D450-696B-499B-B6EA-3EA6A3242936}" srcOrd="1" destOrd="0" presId="urn:microsoft.com/office/officeart/2018/2/layout/IconVerticalSolidList"/>
    <dgm:cxn modelId="{11081D57-F63B-4CC3-BCAE-DC75E4FE6C95}" type="presParOf" srcId="{2543B436-C1EA-49B3-8C28-D0FA54C20B33}" destId="{955347D1-DFE6-4D2A-A033-9762A30573A6}" srcOrd="2" destOrd="0" presId="urn:microsoft.com/office/officeart/2018/2/layout/IconVerticalSolidList"/>
    <dgm:cxn modelId="{32F209A7-FCA6-4236-A4AC-FE8A8A446F01}" type="presParOf" srcId="{955347D1-DFE6-4D2A-A033-9762A30573A6}" destId="{8B15C521-3419-4B2E-A58B-C9EBC8B50BC8}" srcOrd="0" destOrd="0" presId="urn:microsoft.com/office/officeart/2018/2/layout/IconVerticalSolidList"/>
    <dgm:cxn modelId="{722D0224-4801-4ABA-BEAA-609E2ECEC279}" type="presParOf" srcId="{955347D1-DFE6-4D2A-A033-9762A30573A6}" destId="{7B548BD6-B7F0-4FCC-9A15-A615A6A3B779}" srcOrd="1" destOrd="0" presId="urn:microsoft.com/office/officeart/2018/2/layout/IconVerticalSolidList"/>
    <dgm:cxn modelId="{8ADA8F00-52E1-49DC-8666-3E97FE5A3A09}" type="presParOf" srcId="{955347D1-DFE6-4D2A-A033-9762A30573A6}" destId="{938001B2-832D-4202-99AB-F5FEB665ED74}" srcOrd="2" destOrd="0" presId="urn:microsoft.com/office/officeart/2018/2/layout/IconVerticalSolidList"/>
    <dgm:cxn modelId="{5FCD9795-545E-450A-94FF-1CA6A52B0781}" type="presParOf" srcId="{955347D1-DFE6-4D2A-A033-9762A30573A6}" destId="{B3366297-288E-41D0-BCBB-08106E8B1689}" srcOrd="3" destOrd="0" presId="urn:microsoft.com/office/officeart/2018/2/layout/IconVerticalSolidList"/>
    <dgm:cxn modelId="{8479BE0E-55D3-42C5-83DF-86DF91E66025}" type="presParOf" srcId="{2543B436-C1EA-49B3-8C28-D0FA54C20B33}" destId="{C3F16F9D-D8D4-41C7-AAFB-9DE70F964D9A}" srcOrd="3" destOrd="0" presId="urn:microsoft.com/office/officeart/2018/2/layout/IconVerticalSolidList"/>
    <dgm:cxn modelId="{50E24D4F-5A71-437E-B154-5F90C2CADA7D}" type="presParOf" srcId="{2543B436-C1EA-49B3-8C28-D0FA54C20B33}" destId="{8C187368-B997-4184-83CE-C54793E455A8}" srcOrd="4" destOrd="0" presId="urn:microsoft.com/office/officeart/2018/2/layout/IconVerticalSolidList"/>
    <dgm:cxn modelId="{B90596D7-7041-420D-AA9B-93B2C0189147}" type="presParOf" srcId="{8C187368-B997-4184-83CE-C54793E455A8}" destId="{807DB7A4-1683-4C27-9A8C-808AC6C2FE2B}" srcOrd="0" destOrd="0" presId="urn:microsoft.com/office/officeart/2018/2/layout/IconVerticalSolidList"/>
    <dgm:cxn modelId="{F3CC25D1-4B05-484A-B5B4-904C94F2675A}" type="presParOf" srcId="{8C187368-B997-4184-83CE-C54793E455A8}" destId="{535A9AE2-00C0-428D-8AD8-CC1A716281E7}" srcOrd="1" destOrd="0" presId="urn:microsoft.com/office/officeart/2018/2/layout/IconVerticalSolidList"/>
    <dgm:cxn modelId="{89A632C9-3761-4EFF-9DE5-466E4FC3191D}" type="presParOf" srcId="{8C187368-B997-4184-83CE-C54793E455A8}" destId="{A8DA38B5-7A52-40CF-85D7-843C3B722467}" srcOrd="2" destOrd="0" presId="urn:microsoft.com/office/officeart/2018/2/layout/IconVerticalSolidList"/>
    <dgm:cxn modelId="{2E5A979E-3949-4EC6-802E-767F8F754ECE}" type="presParOf" srcId="{8C187368-B997-4184-83CE-C54793E455A8}" destId="{41EA5AF6-841E-4B3C-9937-686B8E71AB8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64D0A6-0AE5-4D83-B465-63DED5384D7A}">
      <dsp:nvSpPr>
        <dsp:cNvPr id="0" name=""/>
        <dsp:cNvSpPr/>
      </dsp:nvSpPr>
      <dsp:spPr>
        <a:xfrm>
          <a:off x="0" y="642"/>
          <a:ext cx="6832212" cy="150385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74F99B-67FC-46A7-8F34-165510A70BF0}">
      <dsp:nvSpPr>
        <dsp:cNvPr id="0" name=""/>
        <dsp:cNvSpPr/>
      </dsp:nvSpPr>
      <dsp:spPr>
        <a:xfrm>
          <a:off x="454916" y="339010"/>
          <a:ext cx="827120" cy="8271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2FD6620-13A1-40AD-8606-356568B0D307}">
      <dsp:nvSpPr>
        <dsp:cNvPr id="0" name=""/>
        <dsp:cNvSpPr/>
      </dsp:nvSpPr>
      <dsp:spPr>
        <a:xfrm>
          <a:off x="1736952" y="642"/>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933450">
            <a:lnSpc>
              <a:spcPct val="90000"/>
            </a:lnSpc>
            <a:spcBef>
              <a:spcPct val="0"/>
            </a:spcBef>
            <a:spcAft>
              <a:spcPct val="35000"/>
            </a:spcAft>
            <a:buNone/>
          </a:pPr>
          <a:r>
            <a:rPr lang="en-GB" sz="2100" kern="1200"/>
            <a:t>Maccius Plautus, born in 254 BC, was a writer, an actor, and an artist who put plays on stage</a:t>
          </a:r>
          <a:endParaRPr lang="en-US" sz="2100" kern="1200"/>
        </a:p>
      </dsp:txBody>
      <dsp:txXfrm>
        <a:off x="1736952" y="642"/>
        <a:ext cx="5095259" cy="1503855"/>
      </dsp:txXfrm>
    </dsp:sp>
    <dsp:sp modelId="{8B15C521-3419-4B2E-A58B-C9EBC8B50BC8}">
      <dsp:nvSpPr>
        <dsp:cNvPr id="0" name=""/>
        <dsp:cNvSpPr/>
      </dsp:nvSpPr>
      <dsp:spPr>
        <a:xfrm>
          <a:off x="0" y="1880461"/>
          <a:ext cx="6832212" cy="150385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548BD6-B7F0-4FCC-9A15-A615A6A3B779}">
      <dsp:nvSpPr>
        <dsp:cNvPr id="0" name=""/>
        <dsp:cNvSpPr/>
      </dsp:nvSpPr>
      <dsp:spPr>
        <a:xfrm>
          <a:off x="454916" y="2218829"/>
          <a:ext cx="827120" cy="8271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3366297-288E-41D0-BCBB-08106E8B1689}">
      <dsp:nvSpPr>
        <dsp:cNvPr id="0" name=""/>
        <dsp:cNvSpPr/>
      </dsp:nvSpPr>
      <dsp:spPr>
        <a:xfrm>
          <a:off x="1736952" y="1880461"/>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933450">
            <a:lnSpc>
              <a:spcPct val="90000"/>
            </a:lnSpc>
            <a:spcBef>
              <a:spcPct val="0"/>
            </a:spcBef>
            <a:spcAft>
              <a:spcPct val="35000"/>
            </a:spcAft>
            <a:buNone/>
          </a:pPr>
          <a:r>
            <a:rPr lang="en-GB" sz="2100" kern="1200"/>
            <a:t>it is believed that he started writing plays in 207.</a:t>
          </a:r>
          <a:endParaRPr lang="en-US" sz="2100" kern="1200"/>
        </a:p>
      </dsp:txBody>
      <dsp:txXfrm>
        <a:off x="1736952" y="1880461"/>
        <a:ext cx="5095259" cy="1503855"/>
      </dsp:txXfrm>
    </dsp:sp>
    <dsp:sp modelId="{807DB7A4-1683-4C27-9A8C-808AC6C2FE2B}">
      <dsp:nvSpPr>
        <dsp:cNvPr id="0" name=""/>
        <dsp:cNvSpPr/>
      </dsp:nvSpPr>
      <dsp:spPr>
        <a:xfrm>
          <a:off x="0" y="3760280"/>
          <a:ext cx="6832212" cy="150385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5A9AE2-00C0-428D-8AD8-CC1A716281E7}">
      <dsp:nvSpPr>
        <dsp:cNvPr id="0" name=""/>
        <dsp:cNvSpPr/>
      </dsp:nvSpPr>
      <dsp:spPr>
        <a:xfrm>
          <a:off x="454916" y="4098648"/>
          <a:ext cx="827120" cy="8271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1EA5AF6-841E-4B3C-9937-686B8E71AB8D}">
      <dsp:nvSpPr>
        <dsp:cNvPr id="0" name=""/>
        <dsp:cNvSpPr/>
      </dsp:nvSpPr>
      <dsp:spPr>
        <a:xfrm>
          <a:off x="1736952" y="3760280"/>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933450">
            <a:lnSpc>
              <a:spcPct val="90000"/>
            </a:lnSpc>
            <a:spcBef>
              <a:spcPct val="0"/>
            </a:spcBef>
            <a:spcAft>
              <a:spcPct val="35000"/>
            </a:spcAft>
            <a:buNone/>
          </a:pPr>
          <a:r>
            <a:rPr lang="en-GB" sz="2100" kern="1200"/>
            <a:t>Impressed by New Comedy, Plautus adapted people, topics and speeches from the lives of the Romans.</a:t>
          </a:r>
          <a:endParaRPr lang="en-US" sz="2100" kern="1200"/>
        </a:p>
      </dsp:txBody>
      <dsp:txXfrm>
        <a:off x="1736952" y="3760280"/>
        <a:ext cx="5095259" cy="150385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5E86F1-A378-41DA-B47A-FCCD515EFB97}"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3465412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5E86F1-A378-41DA-B47A-FCCD515EFB97}"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1953182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5E86F1-A378-41DA-B47A-FCCD515EFB97}"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2FD660-E806-4A5D-ACD6-3742D948392D}"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72024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05E86F1-A378-41DA-B47A-FCCD515EFB97}"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721457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05E86F1-A378-41DA-B47A-FCCD515EFB97}"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2FD660-E806-4A5D-ACD6-3742D948392D}"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51892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05E86F1-A378-41DA-B47A-FCCD515EFB97}"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1692102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5E86F1-A378-41DA-B47A-FCCD515EFB97}"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806808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5E86F1-A378-41DA-B47A-FCCD515EFB97}"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3603521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5E86F1-A378-41DA-B47A-FCCD515EFB97}"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3640779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5E86F1-A378-41DA-B47A-FCCD515EFB97}"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1196148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5E86F1-A378-41DA-B47A-FCCD515EFB97}"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1636946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5E86F1-A378-41DA-B47A-FCCD515EFB97}" type="datetimeFigureOut">
              <a:rPr lang="en-GB" smtClean="0"/>
              <a:t>28/06/2022</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2032501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5E86F1-A378-41DA-B47A-FCCD515EFB97}" type="datetimeFigureOut">
              <a:rPr lang="en-GB" smtClean="0"/>
              <a:t>28/06/2022</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3369462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5E86F1-A378-41DA-B47A-FCCD515EFB97}" type="datetimeFigureOut">
              <a:rPr lang="en-GB" smtClean="0"/>
              <a:t>28/06/2022</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1000818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5E86F1-A378-41DA-B47A-FCCD515EFB97}"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3752263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5E86F1-A378-41DA-B47A-FCCD515EFB97}"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2FD660-E806-4A5D-ACD6-3742D948392D}" type="slidenum">
              <a:rPr lang="en-GB" smtClean="0"/>
              <a:t>‹#›</a:t>
            </a:fld>
            <a:endParaRPr lang="en-GB"/>
          </a:p>
        </p:txBody>
      </p:sp>
    </p:spTree>
    <p:extLst>
      <p:ext uri="{BB962C8B-B14F-4D97-AF65-F5344CB8AC3E}">
        <p14:creationId xmlns:p14="http://schemas.microsoft.com/office/powerpoint/2010/main" val="803621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05E86F1-A378-41DA-B47A-FCCD515EFB97}" type="datetimeFigureOut">
              <a:rPr lang="en-GB" smtClean="0"/>
              <a:t>28/06/2022</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82FD660-E806-4A5D-ACD6-3742D948392D}" type="slidenum">
              <a:rPr lang="en-GB" smtClean="0"/>
              <a:t>‹#›</a:t>
            </a:fld>
            <a:endParaRPr lang="en-GB"/>
          </a:p>
        </p:txBody>
      </p:sp>
    </p:spTree>
    <p:extLst>
      <p:ext uri="{BB962C8B-B14F-4D97-AF65-F5344CB8AC3E}">
        <p14:creationId xmlns:p14="http://schemas.microsoft.com/office/powerpoint/2010/main" val="3260722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74B0F-C573-49BE-9125-921043ED6163}"/>
              </a:ext>
            </a:extLst>
          </p:cNvPr>
          <p:cNvSpPr>
            <a:spLocks noGrp="1"/>
          </p:cNvSpPr>
          <p:nvPr>
            <p:ph type="ctrTitle"/>
          </p:nvPr>
        </p:nvSpPr>
        <p:spPr/>
        <p:txBody>
          <a:bodyPr/>
          <a:lstStyle/>
          <a:p>
            <a:r>
              <a:rPr lang="tr-TR" b="1" dirty="0"/>
              <a:t>NEW COMEDY</a:t>
            </a:r>
            <a:endParaRPr lang="en-GB" b="1" dirty="0"/>
          </a:p>
        </p:txBody>
      </p:sp>
      <p:sp>
        <p:nvSpPr>
          <p:cNvPr id="3" name="Subtitle 2">
            <a:extLst>
              <a:ext uri="{FF2B5EF4-FFF2-40B4-BE49-F238E27FC236}">
                <a16:creationId xmlns:a16="http://schemas.microsoft.com/office/drawing/2014/main" id="{E8F29D39-6AAF-435B-BA7E-9580EE4C5CFC}"/>
              </a:ext>
            </a:extLst>
          </p:cNvPr>
          <p:cNvSpPr>
            <a:spLocks noGrp="1"/>
          </p:cNvSpPr>
          <p:nvPr>
            <p:ph type="subTitle" idx="1"/>
          </p:nvPr>
        </p:nvSpPr>
        <p:spPr/>
        <p:txBody>
          <a:bodyPr/>
          <a:lstStyle/>
          <a:p>
            <a:r>
              <a:rPr lang="tr-TR" dirty="0"/>
              <a:t>Dr. Funda Hay</a:t>
            </a:r>
          </a:p>
          <a:p>
            <a:r>
              <a:rPr lang="tr-TR" dirty="0"/>
              <a:t>fhay@ankara.edu.tr</a:t>
            </a:r>
            <a:endParaRPr lang="en-GB" dirty="0"/>
          </a:p>
        </p:txBody>
      </p:sp>
    </p:spTree>
    <p:extLst>
      <p:ext uri="{BB962C8B-B14F-4D97-AF65-F5344CB8AC3E}">
        <p14:creationId xmlns:p14="http://schemas.microsoft.com/office/powerpoint/2010/main" val="2191582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50" name="Rectangle 49">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2" name="Content Placeholder 2">
            <a:extLst>
              <a:ext uri="{FF2B5EF4-FFF2-40B4-BE49-F238E27FC236}">
                <a16:creationId xmlns:a16="http://schemas.microsoft.com/office/drawing/2014/main" id="{B247ABAF-BE25-4B79-89B3-8FA6DC5542B4}"/>
              </a:ext>
            </a:extLst>
          </p:cNvPr>
          <p:cNvGraphicFramePr>
            <a:graphicFrameLocks noGrp="1"/>
          </p:cNvGraphicFramePr>
          <p:nvPr>
            <p:ph idx="1"/>
            <p:extLst>
              <p:ext uri="{D42A27DB-BD31-4B8C-83A1-F6EECF244321}">
                <p14:modId xmlns:p14="http://schemas.microsoft.com/office/powerpoint/2010/main" val="1720283424"/>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5165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D47CFE-2D01-4D00-9958-F51698D5E2DA}"/>
              </a:ext>
            </a:extLst>
          </p:cNvPr>
          <p:cNvSpPr>
            <a:spLocks noGrp="1"/>
          </p:cNvSpPr>
          <p:nvPr>
            <p:ph idx="1"/>
          </p:nvPr>
        </p:nvSpPr>
        <p:spPr>
          <a:xfrm>
            <a:off x="2084427" y="1834920"/>
            <a:ext cx="9231274" cy="3188160"/>
          </a:xfrm>
        </p:spPr>
        <p:txBody>
          <a:bodyPr>
            <a:normAutofit/>
          </a:bodyPr>
          <a:lstStyle/>
          <a:p>
            <a:r>
              <a:rPr lang="en-GB" sz="3000" dirty="0">
                <a:solidFill>
                  <a:schemeClr val="tx1"/>
                </a:solidFill>
              </a:rPr>
              <a:t>The most important one among </a:t>
            </a:r>
            <a:r>
              <a:rPr lang="tr-TR" sz="3000" dirty="0" err="1">
                <a:solidFill>
                  <a:schemeClr val="tx1"/>
                </a:solidFill>
              </a:rPr>
              <a:t>Plautus</a:t>
            </a:r>
            <a:r>
              <a:rPr lang="tr-TR" sz="3000" dirty="0">
                <a:solidFill>
                  <a:schemeClr val="tx1"/>
                </a:solidFill>
              </a:rPr>
              <a:t>’</a:t>
            </a:r>
            <a:r>
              <a:rPr lang="en-GB" sz="3000" dirty="0">
                <a:solidFill>
                  <a:schemeClr val="tx1"/>
                </a:solidFill>
              </a:rPr>
              <a:t> characters are slaves.</a:t>
            </a:r>
            <a:endParaRPr lang="tr-TR" sz="3000" dirty="0">
              <a:solidFill>
                <a:schemeClr val="tx1"/>
              </a:solidFill>
            </a:endParaRPr>
          </a:p>
          <a:p>
            <a:pPr lvl="2"/>
            <a:r>
              <a:rPr lang="tr-TR" sz="3000" dirty="0" err="1">
                <a:solidFill>
                  <a:schemeClr val="tx1"/>
                </a:solidFill>
              </a:rPr>
              <a:t>who</a:t>
            </a:r>
            <a:r>
              <a:rPr lang="tr-TR" sz="3000" dirty="0">
                <a:solidFill>
                  <a:schemeClr val="tx1"/>
                </a:solidFill>
              </a:rPr>
              <a:t> </a:t>
            </a:r>
            <a:r>
              <a:rPr lang="en-GB" sz="3000" dirty="0">
                <a:solidFill>
                  <a:schemeClr val="tx1"/>
                </a:solidFill>
              </a:rPr>
              <a:t>learned all kinds of intrigues and tricks</a:t>
            </a:r>
            <a:endParaRPr lang="tr-TR" sz="3000" dirty="0">
              <a:solidFill>
                <a:schemeClr val="tx1"/>
              </a:solidFill>
            </a:endParaRPr>
          </a:p>
          <a:p>
            <a:pPr lvl="2"/>
            <a:r>
              <a:rPr lang="en-GB" sz="3000" dirty="0">
                <a:solidFill>
                  <a:schemeClr val="tx1"/>
                </a:solidFill>
              </a:rPr>
              <a:t>smart </a:t>
            </a:r>
          </a:p>
        </p:txBody>
      </p:sp>
    </p:spTree>
    <p:extLst>
      <p:ext uri="{BB962C8B-B14F-4D97-AF65-F5344CB8AC3E}">
        <p14:creationId xmlns:p14="http://schemas.microsoft.com/office/powerpoint/2010/main" val="1074739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0F5CC-5203-4113-865C-9FA24C91A85F}"/>
              </a:ext>
            </a:extLst>
          </p:cNvPr>
          <p:cNvSpPr>
            <a:spLocks noGrp="1"/>
          </p:cNvSpPr>
          <p:nvPr>
            <p:ph idx="1"/>
          </p:nvPr>
        </p:nvSpPr>
        <p:spPr>
          <a:xfrm>
            <a:off x="1356125" y="2020654"/>
            <a:ext cx="5136115" cy="2816691"/>
          </a:xfrm>
        </p:spPr>
        <p:txBody>
          <a:bodyPr>
            <a:noAutofit/>
          </a:bodyPr>
          <a:lstStyle/>
          <a:p>
            <a:r>
              <a:rPr lang="en-GB" sz="3000" dirty="0">
                <a:solidFill>
                  <a:srgbClr val="000000"/>
                </a:solidFill>
              </a:rPr>
              <a:t>Most of the actors also must be skilled singers, because the main characters </a:t>
            </a:r>
            <a:r>
              <a:rPr lang="tr-TR" sz="3000" dirty="0" err="1">
                <a:solidFill>
                  <a:srgbClr val="000000"/>
                </a:solidFill>
              </a:rPr>
              <a:t>perform</a:t>
            </a:r>
            <a:r>
              <a:rPr lang="en-GB" sz="3000" dirty="0">
                <a:solidFill>
                  <a:srgbClr val="000000"/>
                </a:solidFill>
              </a:rPr>
              <a:t> “entering songs”.</a:t>
            </a:r>
          </a:p>
        </p:txBody>
      </p:sp>
      <p:pic>
        <p:nvPicPr>
          <p:cNvPr id="5" name="Picture 4" descr="A close up of a building&#10;&#10;Description automatically generated">
            <a:extLst>
              <a:ext uri="{FF2B5EF4-FFF2-40B4-BE49-F238E27FC236}">
                <a16:creationId xmlns:a16="http://schemas.microsoft.com/office/drawing/2014/main" id="{CD1C4396-EA4C-40DD-B3D0-8A30C857C6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50308" y="1634906"/>
            <a:ext cx="4344843" cy="4257947"/>
          </a:xfrm>
          <a:prstGeom prst="rect">
            <a:avLst/>
          </a:prstGeom>
        </p:spPr>
      </p:pic>
    </p:spTree>
    <p:extLst>
      <p:ext uri="{BB962C8B-B14F-4D97-AF65-F5344CB8AC3E}">
        <p14:creationId xmlns:p14="http://schemas.microsoft.com/office/powerpoint/2010/main" val="2840420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7A5CE44-9D07-4AD7-B94C-7C9351367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A703601-C9B7-448F-B403-01CBCB088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047" y="935646"/>
            <a:ext cx="4851190" cy="4968016"/>
          </a:xfrm>
          <a:prstGeom prst="rect">
            <a:avLst/>
          </a:prstGeom>
          <a:solidFill>
            <a:srgbClr val="FFFFFF"/>
          </a:solidFill>
          <a:ln w="12700" cap="sq">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7923CDCA-D161-4CE7-BA92-92AE20B96D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87364" y="228600"/>
            <a:ext cx="2851523" cy="6638625"/>
            <a:chOff x="2487613" y="285750"/>
            <a:chExt cx="2428875" cy="5654676"/>
          </a:xfrm>
        </p:grpSpPr>
        <p:sp>
          <p:nvSpPr>
            <p:cNvPr id="15" name="Freeform 11">
              <a:extLst>
                <a:ext uri="{FF2B5EF4-FFF2-40B4-BE49-F238E27FC236}">
                  <a16:creationId xmlns:a16="http://schemas.microsoft.com/office/drawing/2014/main" id="{AFFB0997-74F4-42F6-80A7-7C1B6BD374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6" name="Freeform 12">
              <a:extLst>
                <a:ext uri="{FF2B5EF4-FFF2-40B4-BE49-F238E27FC236}">
                  <a16:creationId xmlns:a16="http://schemas.microsoft.com/office/drawing/2014/main" id="{A14E1792-3BAD-41B1-A563-2180A26E67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7" name="Freeform 13">
              <a:extLst>
                <a:ext uri="{FF2B5EF4-FFF2-40B4-BE49-F238E27FC236}">
                  <a16:creationId xmlns:a16="http://schemas.microsoft.com/office/drawing/2014/main" id="{C30D05BD-CE6E-4143-946E-A2C5EC7CFB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8" name="Freeform 14">
              <a:extLst>
                <a:ext uri="{FF2B5EF4-FFF2-40B4-BE49-F238E27FC236}">
                  <a16:creationId xmlns:a16="http://schemas.microsoft.com/office/drawing/2014/main" id="{4317EBD8-70E0-492B-B401-C72697C7D7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9" name="Freeform 15">
              <a:extLst>
                <a:ext uri="{FF2B5EF4-FFF2-40B4-BE49-F238E27FC236}">
                  <a16:creationId xmlns:a16="http://schemas.microsoft.com/office/drawing/2014/main" id="{60545381-EDB5-47D8-9497-D5802F5A4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0" name="Freeform 16">
              <a:extLst>
                <a:ext uri="{FF2B5EF4-FFF2-40B4-BE49-F238E27FC236}">
                  <a16:creationId xmlns:a16="http://schemas.microsoft.com/office/drawing/2014/main" id="{E67012E4-2FDC-4F96-A145-1E426784C4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1" name="Freeform 17">
              <a:extLst>
                <a:ext uri="{FF2B5EF4-FFF2-40B4-BE49-F238E27FC236}">
                  <a16:creationId xmlns:a16="http://schemas.microsoft.com/office/drawing/2014/main" id="{C088EA8D-BA27-4043-967F-595BE451C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2" name="Freeform 18">
              <a:extLst>
                <a:ext uri="{FF2B5EF4-FFF2-40B4-BE49-F238E27FC236}">
                  <a16:creationId xmlns:a16="http://schemas.microsoft.com/office/drawing/2014/main" id="{7D7B306D-2572-4DF7-BC2E-6752033177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3" name="Freeform 19">
              <a:extLst>
                <a:ext uri="{FF2B5EF4-FFF2-40B4-BE49-F238E27FC236}">
                  <a16:creationId xmlns:a16="http://schemas.microsoft.com/office/drawing/2014/main" id="{EBFED6A3-D5D7-4F26-B6EB-091492A9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4" name="Freeform 20">
              <a:extLst>
                <a:ext uri="{FF2B5EF4-FFF2-40B4-BE49-F238E27FC236}">
                  <a16:creationId xmlns:a16="http://schemas.microsoft.com/office/drawing/2014/main" id="{57CA315F-B9C5-4899-A337-C1389083C6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5" name="Freeform 21">
              <a:extLst>
                <a:ext uri="{FF2B5EF4-FFF2-40B4-BE49-F238E27FC236}">
                  <a16:creationId xmlns:a16="http://schemas.microsoft.com/office/drawing/2014/main" id="{F3C62C3A-023D-428B-AEEA-68C9B037B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6" name="Freeform 22">
              <a:extLst>
                <a:ext uri="{FF2B5EF4-FFF2-40B4-BE49-F238E27FC236}">
                  <a16:creationId xmlns:a16="http://schemas.microsoft.com/office/drawing/2014/main" id="{6132B97B-0D55-426A-8D75-9E7F8FCE70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8" name="Group 27">
            <a:extLst>
              <a:ext uri="{FF2B5EF4-FFF2-40B4-BE49-F238E27FC236}">
                <a16:creationId xmlns:a16="http://schemas.microsoft.com/office/drawing/2014/main" id="{B28C8CE4-C5A6-4B6C-B428-1D2852C394F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14579" y="-786"/>
            <a:ext cx="2356675" cy="6854040"/>
            <a:chOff x="6627813" y="194833"/>
            <a:chExt cx="1952625" cy="5678918"/>
          </a:xfrm>
        </p:grpSpPr>
        <p:sp>
          <p:nvSpPr>
            <p:cNvPr id="29" name="Freeform 27">
              <a:extLst>
                <a:ext uri="{FF2B5EF4-FFF2-40B4-BE49-F238E27FC236}">
                  <a16:creationId xmlns:a16="http://schemas.microsoft.com/office/drawing/2014/main" id="{6C6C0EAF-AF4D-4E28-B480-93C9A324D9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0" name="Freeform 28">
              <a:extLst>
                <a:ext uri="{FF2B5EF4-FFF2-40B4-BE49-F238E27FC236}">
                  <a16:creationId xmlns:a16="http://schemas.microsoft.com/office/drawing/2014/main" id="{C254D393-7673-4399-AE7D-933ED61B16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1" name="Freeform 29">
              <a:extLst>
                <a:ext uri="{FF2B5EF4-FFF2-40B4-BE49-F238E27FC236}">
                  <a16:creationId xmlns:a16="http://schemas.microsoft.com/office/drawing/2014/main" id="{76A48428-8958-41F8-BCFD-F9EB16A17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2" name="Freeform 30">
              <a:extLst>
                <a:ext uri="{FF2B5EF4-FFF2-40B4-BE49-F238E27FC236}">
                  <a16:creationId xmlns:a16="http://schemas.microsoft.com/office/drawing/2014/main" id="{F895B04F-691C-404F-A9F1-47B315756F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3" name="Freeform 31">
              <a:extLst>
                <a:ext uri="{FF2B5EF4-FFF2-40B4-BE49-F238E27FC236}">
                  <a16:creationId xmlns:a16="http://schemas.microsoft.com/office/drawing/2014/main" id="{38BAB3B8-E8BB-4327-9E73-FFAD5597B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4" name="Freeform 32">
              <a:extLst>
                <a:ext uri="{FF2B5EF4-FFF2-40B4-BE49-F238E27FC236}">
                  <a16:creationId xmlns:a16="http://schemas.microsoft.com/office/drawing/2014/main" id="{88ED23AE-358F-4EEC-8D62-917EBED710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5" name="Freeform 33">
              <a:extLst>
                <a:ext uri="{FF2B5EF4-FFF2-40B4-BE49-F238E27FC236}">
                  <a16:creationId xmlns:a16="http://schemas.microsoft.com/office/drawing/2014/main" id="{776F07C9-FA92-406A-B934-95BE8CAED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6" name="Freeform 34">
              <a:extLst>
                <a:ext uri="{FF2B5EF4-FFF2-40B4-BE49-F238E27FC236}">
                  <a16:creationId xmlns:a16="http://schemas.microsoft.com/office/drawing/2014/main" id="{BDA1CEAF-E0AD-4A46-8E40-9251837CB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7" name="Freeform 35">
              <a:extLst>
                <a:ext uri="{FF2B5EF4-FFF2-40B4-BE49-F238E27FC236}">
                  <a16:creationId xmlns:a16="http://schemas.microsoft.com/office/drawing/2014/main" id="{53D21C6F-F2ED-4F73-8B4D-9E2FECBB97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8" name="Freeform 36">
              <a:extLst>
                <a:ext uri="{FF2B5EF4-FFF2-40B4-BE49-F238E27FC236}">
                  <a16:creationId xmlns:a16="http://schemas.microsoft.com/office/drawing/2014/main" id="{2FED37FF-C037-4A76-A8D6-33525D19B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9" name="Freeform 37">
              <a:extLst>
                <a:ext uri="{FF2B5EF4-FFF2-40B4-BE49-F238E27FC236}">
                  <a16:creationId xmlns:a16="http://schemas.microsoft.com/office/drawing/2014/main" id="{8DE0DC4B-718F-4E78-A0AB-8442F28A8C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0" name="Freeform 38">
              <a:extLst>
                <a:ext uri="{FF2B5EF4-FFF2-40B4-BE49-F238E27FC236}">
                  <a16:creationId xmlns:a16="http://schemas.microsoft.com/office/drawing/2014/main" id="{8F80CA79-E2F4-4B1D-97DE-04F9215B0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Title 1">
            <a:extLst>
              <a:ext uri="{FF2B5EF4-FFF2-40B4-BE49-F238E27FC236}">
                <a16:creationId xmlns:a16="http://schemas.microsoft.com/office/drawing/2014/main" id="{19EDC114-0A3F-4826-BE9D-59C995A5828A}"/>
              </a:ext>
            </a:extLst>
          </p:cNvPr>
          <p:cNvSpPr>
            <a:spLocks noGrp="1"/>
          </p:cNvSpPr>
          <p:nvPr>
            <p:ph type="ctrTitle"/>
          </p:nvPr>
        </p:nvSpPr>
        <p:spPr>
          <a:xfrm>
            <a:off x="8324602" y="935646"/>
            <a:ext cx="3181597" cy="3841735"/>
          </a:xfrm>
        </p:spPr>
        <p:txBody>
          <a:bodyPr>
            <a:normAutofit/>
          </a:bodyPr>
          <a:lstStyle/>
          <a:p>
            <a:r>
              <a:rPr lang="en-GB" sz="3700" b="1" i="1"/>
              <a:t>The Menaechmi</a:t>
            </a:r>
            <a:endParaRPr lang="en-GB" sz="3700"/>
          </a:p>
        </p:txBody>
      </p:sp>
      <p:pic>
        <p:nvPicPr>
          <p:cNvPr id="5" name="Picture 4" descr="A screenshot of a cell phone&#10;&#10;Description automatically generated">
            <a:extLst>
              <a:ext uri="{FF2B5EF4-FFF2-40B4-BE49-F238E27FC236}">
                <a16:creationId xmlns:a16="http://schemas.microsoft.com/office/drawing/2014/main" id="{8A0ADDF6-A733-4B83-A2A5-F52C695ED259}"/>
              </a:ext>
            </a:extLst>
          </p:cNvPr>
          <p:cNvPicPr>
            <a:picLocks noChangeAspect="1"/>
          </p:cNvPicPr>
          <p:nvPr/>
        </p:nvPicPr>
        <p:blipFill rotWithShape="1">
          <a:blip r:embed="rId2">
            <a:extLst>
              <a:ext uri="{28A0092B-C50C-407E-A947-70E740481C1C}">
                <a14:useLocalDpi xmlns:a14="http://schemas.microsoft.com/office/drawing/2010/main" val="0"/>
              </a:ext>
            </a:extLst>
          </a:blip>
          <a:srcRect l="12001" r="10481" b="1"/>
          <a:stretch/>
        </p:blipFill>
        <p:spPr>
          <a:xfrm>
            <a:off x="929675" y="1250067"/>
            <a:ext cx="4213521" cy="4326599"/>
          </a:xfrm>
          <a:prstGeom prst="rect">
            <a:avLst/>
          </a:prstGeom>
        </p:spPr>
      </p:pic>
      <p:sp>
        <p:nvSpPr>
          <p:cNvPr id="42" name="Rectangle 41">
            <a:extLst>
              <a:ext uri="{FF2B5EF4-FFF2-40B4-BE49-F238E27FC236}">
                <a16:creationId xmlns:a16="http://schemas.microsoft.com/office/drawing/2014/main" id="{E15F4FDF-1B24-4F56-AF01-4D0645A83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7355"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4" name="Freeform 33">
            <a:extLst>
              <a:ext uri="{FF2B5EF4-FFF2-40B4-BE49-F238E27FC236}">
                <a16:creationId xmlns:a16="http://schemas.microsoft.com/office/drawing/2014/main" id="{4FD76CDA-1C6B-40B2-9A61-FD38CE1B4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087355"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145587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718184-F89F-4804-A7DF-2142CB02505D}"/>
              </a:ext>
            </a:extLst>
          </p:cNvPr>
          <p:cNvSpPr>
            <a:spLocks noGrp="1"/>
          </p:cNvSpPr>
          <p:nvPr>
            <p:ph idx="1"/>
          </p:nvPr>
        </p:nvSpPr>
        <p:spPr>
          <a:xfrm>
            <a:off x="1502290" y="1704365"/>
            <a:ext cx="10050118" cy="3449270"/>
          </a:xfrm>
        </p:spPr>
        <p:txBody>
          <a:bodyPr>
            <a:normAutofit/>
          </a:bodyPr>
          <a:lstStyle/>
          <a:p>
            <a:r>
              <a:rPr lang="en-GB" sz="3200" dirty="0">
                <a:solidFill>
                  <a:schemeClr val="tx1"/>
                </a:solidFill>
              </a:rPr>
              <a:t>The play depends on mistaken identity</a:t>
            </a:r>
            <a:r>
              <a:rPr lang="tr-TR" sz="3200" dirty="0">
                <a:solidFill>
                  <a:schemeClr val="tx1"/>
                </a:solidFill>
              </a:rPr>
              <a:t>.</a:t>
            </a:r>
          </a:p>
          <a:p>
            <a:r>
              <a:rPr lang="tr-TR" sz="3200" dirty="0">
                <a:solidFill>
                  <a:schemeClr val="tx1"/>
                </a:solidFill>
              </a:rPr>
              <a:t>H</a:t>
            </a:r>
            <a:r>
              <a:rPr lang="en-GB" sz="3200" dirty="0">
                <a:solidFill>
                  <a:schemeClr val="tx1"/>
                </a:solidFill>
              </a:rPr>
              <a:t>is characters </a:t>
            </a:r>
            <a:r>
              <a:rPr lang="tr-TR" sz="3200" dirty="0">
                <a:solidFill>
                  <a:schemeClr val="tx1"/>
                </a:solidFill>
              </a:rPr>
              <a:t> </a:t>
            </a:r>
            <a:r>
              <a:rPr lang="en-GB" sz="3200" dirty="0">
                <a:solidFill>
                  <a:schemeClr val="tx1"/>
                </a:solidFill>
              </a:rPr>
              <a:t>merely contribute to the overall tone of good-humoured cynicism- with a considerable touch of misogyny</a:t>
            </a:r>
            <a:r>
              <a:rPr lang="tr-TR" sz="3200" dirty="0">
                <a:solidFill>
                  <a:schemeClr val="tx1"/>
                </a:solidFill>
              </a:rPr>
              <a:t>.</a:t>
            </a:r>
          </a:p>
          <a:p>
            <a:r>
              <a:rPr lang="en-GB" sz="3200" dirty="0">
                <a:solidFill>
                  <a:schemeClr val="tx1"/>
                </a:solidFill>
              </a:rPr>
              <a:t>A company of six actors could easily perform the ten speaking roles in </a:t>
            </a:r>
            <a:r>
              <a:rPr lang="tr-TR" sz="3200" i="1" dirty="0">
                <a:solidFill>
                  <a:schemeClr val="tx1"/>
                </a:solidFill>
              </a:rPr>
              <a:t>t</a:t>
            </a:r>
            <a:r>
              <a:rPr lang="en-GB" sz="3200" i="1" dirty="0">
                <a:solidFill>
                  <a:schemeClr val="tx1"/>
                </a:solidFill>
              </a:rPr>
              <a:t>he Menaechmi</a:t>
            </a:r>
            <a:r>
              <a:rPr lang="en-GB" sz="3200" dirty="0">
                <a:solidFill>
                  <a:schemeClr val="tx1"/>
                </a:solidFill>
              </a:rPr>
              <a:t>.</a:t>
            </a:r>
            <a:endParaRPr lang="tr-TR" sz="3200" dirty="0">
              <a:solidFill>
                <a:schemeClr val="tx1"/>
              </a:solidFill>
            </a:endParaRPr>
          </a:p>
        </p:txBody>
      </p:sp>
    </p:spTree>
    <p:extLst>
      <p:ext uri="{BB962C8B-B14F-4D97-AF65-F5344CB8AC3E}">
        <p14:creationId xmlns:p14="http://schemas.microsoft.com/office/powerpoint/2010/main" val="2806732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714D64-2F94-41DD-BE44-3F75E85F2842}"/>
              </a:ext>
            </a:extLst>
          </p:cNvPr>
          <p:cNvSpPr>
            <a:spLocks noGrp="1"/>
          </p:cNvSpPr>
          <p:nvPr>
            <p:ph idx="1"/>
          </p:nvPr>
        </p:nvSpPr>
        <p:spPr>
          <a:xfrm>
            <a:off x="1873595" y="1696279"/>
            <a:ext cx="9470266" cy="4253948"/>
          </a:xfrm>
        </p:spPr>
        <p:txBody>
          <a:bodyPr>
            <a:noAutofit/>
          </a:bodyPr>
          <a:lstStyle/>
          <a:p>
            <a:r>
              <a:rPr lang="en-GB" sz="3000" dirty="0">
                <a:solidFill>
                  <a:schemeClr val="tx1"/>
                </a:solidFill>
              </a:rPr>
              <a:t>the characters in </a:t>
            </a:r>
            <a:r>
              <a:rPr lang="tr-TR" sz="3000" i="1" dirty="0">
                <a:solidFill>
                  <a:schemeClr val="tx1"/>
                </a:solidFill>
              </a:rPr>
              <a:t>t</a:t>
            </a:r>
            <a:r>
              <a:rPr lang="en-GB" sz="3000" i="1" dirty="0">
                <a:solidFill>
                  <a:schemeClr val="tx1"/>
                </a:solidFill>
              </a:rPr>
              <a:t>he Menaechmi</a:t>
            </a:r>
            <a:r>
              <a:rPr lang="en-GB" sz="3000" dirty="0">
                <a:solidFill>
                  <a:schemeClr val="tx1"/>
                </a:solidFill>
              </a:rPr>
              <a:t> are types rather than individuals.</a:t>
            </a:r>
            <a:endParaRPr lang="tr-TR" sz="3000" dirty="0">
              <a:solidFill>
                <a:schemeClr val="tx1"/>
              </a:solidFill>
            </a:endParaRPr>
          </a:p>
          <a:p>
            <a:pPr lvl="2"/>
            <a:r>
              <a:rPr lang="en-GB" sz="3000" dirty="0" err="1">
                <a:solidFill>
                  <a:schemeClr val="tx1"/>
                </a:solidFill>
              </a:rPr>
              <a:t>Peniculus</a:t>
            </a:r>
            <a:r>
              <a:rPr lang="en-GB" sz="3000" dirty="0">
                <a:solidFill>
                  <a:schemeClr val="tx1"/>
                </a:solidFill>
              </a:rPr>
              <a:t> (“Brush”) suggests the parasites’ ability to sweep the table clean;</a:t>
            </a:r>
            <a:endParaRPr lang="tr-TR" sz="3000" dirty="0">
              <a:solidFill>
                <a:schemeClr val="tx1"/>
              </a:solidFill>
            </a:endParaRPr>
          </a:p>
          <a:p>
            <a:pPr lvl="2"/>
            <a:r>
              <a:rPr lang="en-GB" sz="3000" dirty="0">
                <a:solidFill>
                  <a:schemeClr val="tx1"/>
                </a:solidFill>
              </a:rPr>
              <a:t>the cook is called </a:t>
            </a:r>
            <a:r>
              <a:rPr lang="en-GB" sz="3000" dirty="0" err="1">
                <a:solidFill>
                  <a:schemeClr val="tx1"/>
                </a:solidFill>
              </a:rPr>
              <a:t>Cylindrus</a:t>
            </a:r>
            <a:r>
              <a:rPr lang="en-GB" sz="3000" dirty="0">
                <a:solidFill>
                  <a:schemeClr val="tx1"/>
                </a:solidFill>
              </a:rPr>
              <a:t> (“Roller”); </a:t>
            </a:r>
            <a:endParaRPr lang="tr-TR" sz="3000" dirty="0">
              <a:solidFill>
                <a:schemeClr val="tx1"/>
              </a:solidFill>
            </a:endParaRPr>
          </a:p>
          <a:p>
            <a:pPr lvl="2"/>
            <a:r>
              <a:rPr lang="en-GB" sz="3000" dirty="0">
                <a:solidFill>
                  <a:schemeClr val="tx1"/>
                </a:solidFill>
              </a:rPr>
              <a:t>the courtesan is named </a:t>
            </a:r>
            <a:r>
              <a:rPr lang="en-GB" sz="3000" dirty="0" err="1">
                <a:solidFill>
                  <a:schemeClr val="tx1"/>
                </a:solidFill>
              </a:rPr>
              <a:t>Erotium</a:t>
            </a:r>
            <a:r>
              <a:rPr lang="en-GB" sz="3000" dirty="0">
                <a:solidFill>
                  <a:schemeClr val="tx1"/>
                </a:solidFill>
              </a:rPr>
              <a:t> (“Lovely”).</a:t>
            </a:r>
          </a:p>
        </p:txBody>
      </p:sp>
    </p:spTree>
    <p:extLst>
      <p:ext uri="{BB962C8B-B14F-4D97-AF65-F5344CB8AC3E}">
        <p14:creationId xmlns:p14="http://schemas.microsoft.com/office/powerpoint/2010/main" val="3149848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F9A76-8A7E-4802-91AD-90499F51DFD0}"/>
              </a:ext>
            </a:extLst>
          </p:cNvPr>
          <p:cNvSpPr>
            <a:spLocks noGrp="1"/>
          </p:cNvSpPr>
          <p:nvPr>
            <p:ph type="title"/>
          </p:nvPr>
        </p:nvSpPr>
        <p:spPr>
          <a:xfrm>
            <a:off x="2592925" y="946778"/>
            <a:ext cx="8911687" cy="958222"/>
          </a:xfrm>
        </p:spPr>
        <p:txBody>
          <a:bodyPr/>
          <a:lstStyle/>
          <a:p>
            <a:r>
              <a:rPr lang="tr-TR" dirty="0"/>
              <a:t>BIBLIOGRAPHY</a:t>
            </a:r>
            <a:endParaRPr lang="en-GB" dirty="0"/>
          </a:p>
        </p:txBody>
      </p:sp>
      <p:sp>
        <p:nvSpPr>
          <p:cNvPr id="3" name="Content Placeholder 2">
            <a:extLst>
              <a:ext uri="{FF2B5EF4-FFF2-40B4-BE49-F238E27FC236}">
                <a16:creationId xmlns:a16="http://schemas.microsoft.com/office/drawing/2014/main" id="{16EBEEEF-B164-4B47-AAC7-3DC783D137E9}"/>
              </a:ext>
            </a:extLst>
          </p:cNvPr>
          <p:cNvSpPr>
            <a:spLocks noGrp="1"/>
          </p:cNvSpPr>
          <p:nvPr>
            <p:ph idx="1"/>
          </p:nvPr>
        </p:nvSpPr>
        <p:spPr>
          <a:xfrm>
            <a:off x="2589212" y="2133600"/>
            <a:ext cx="8915400" cy="2819401"/>
          </a:xfrm>
        </p:spPr>
        <p:txBody>
          <a:bodyPr>
            <a:normAutofit/>
          </a:bodyPr>
          <a:lstStyle/>
          <a:p>
            <a:r>
              <a:rPr lang="en-GB" sz="2800" dirty="0">
                <a:solidFill>
                  <a:schemeClr val="tx1"/>
                </a:solidFill>
              </a:rPr>
              <a:t>Brockett, O. G., Ball, R. J. </a:t>
            </a:r>
            <a:r>
              <a:rPr lang="en-GB" sz="2800" i="1" dirty="0">
                <a:solidFill>
                  <a:schemeClr val="tx1"/>
                </a:solidFill>
              </a:rPr>
              <a:t>The Essential Theatre</a:t>
            </a:r>
            <a:r>
              <a:rPr lang="en-GB" sz="2800" dirty="0">
                <a:solidFill>
                  <a:schemeClr val="tx1"/>
                </a:solidFill>
              </a:rPr>
              <a:t>. Thomson Wadsworth, 2004.</a:t>
            </a:r>
          </a:p>
          <a:p>
            <a:r>
              <a:rPr lang="en-GB" sz="2800" dirty="0" err="1">
                <a:solidFill>
                  <a:schemeClr val="tx1"/>
                </a:solidFill>
              </a:rPr>
              <a:t>Croally</a:t>
            </a:r>
            <a:r>
              <a:rPr lang="en-GB" sz="2800" dirty="0">
                <a:solidFill>
                  <a:schemeClr val="tx1"/>
                </a:solidFill>
              </a:rPr>
              <a:t>, Neil and Roy Hyde. </a:t>
            </a:r>
            <a:r>
              <a:rPr lang="en-GB" sz="2800" i="1" dirty="0">
                <a:solidFill>
                  <a:schemeClr val="tx1"/>
                </a:solidFill>
              </a:rPr>
              <a:t>Classical Literature: An Introduction</a:t>
            </a:r>
            <a:r>
              <a:rPr lang="en-GB" sz="2800" dirty="0">
                <a:solidFill>
                  <a:schemeClr val="tx1"/>
                </a:solidFill>
              </a:rPr>
              <a:t>. Routledge, 2011.</a:t>
            </a:r>
          </a:p>
        </p:txBody>
      </p:sp>
    </p:spTree>
    <p:extLst>
      <p:ext uri="{BB962C8B-B14F-4D97-AF65-F5344CB8AC3E}">
        <p14:creationId xmlns:p14="http://schemas.microsoft.com/office/powerpoint/2010/main" val="2481710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FA1779-4BEF-48FA-B771-52BD1760EE69}"/>
              </a:ext>
            </a:extLst>
          </p:cNvPr>
          <p:cNvSpPr>
            <a:spLocks noGrp="1"/>
          </p:cNvSpPr>
          <p:nvPr>
            <p:ph idx="1"/>
          </p:nvPr>
        </p:nvSpPr>
        <p:spPr>
          <a:xfrm>
            <a:off x="1653545" y="1105785"/>
            <a:ext cx="10169860" cy="5018568"/>
          </a:xfrm>
        </p:spPr>
        <p:txBody>
          <a:bodyPr>
            <a:normAutofit/>
          </a:bodyPr>
          <a:lstStyle/>
          <a:p>
            <a:r>
              <a:rPr lang="en-GB" sz="3000" dirty="0">
                <a:solidFill>
                  <a:schemeClr val="tx1"/>
                </a:solidFill>
              </a:rPr>
              <a:t>New Comedy begins with the Greek playwright Menander’s plays after 320s BC.</a:t>
            </a:r>
          </a:p>
          <a:p>
            <a:pPr lvl="2"/>
            <a:r>
              <a:rPr lang="en-GB" sz="2800" dirty="0">
                <a:solidFill>
                  <a:schemeClr val="tx1"/>
                </a:solidFill>
              </a:rPr>
              <a:t>The chorus becomes increasingly separate the action</a:t>
            </a:r>
            <a:endParaRPr lang="tr-TR" sz="2800" dirty="0">
              <a:solidFill>
                <a:schemeClr val="tx1"/>
              </a:solidFill>
            </a:endParaRPr>
          </a:p>
          <a:p>
            <a:pPr lvl="2"/>
            <a:r>
              <a:rPr lang="en-GB" sz="2800" dirty="0">
                <a:solidFill>
                  <a:schemeClr val="tx1"/>
                </a:solidFill>
              </a:rPr>
              <a:t>the five-act structure is established.</a:t>
            </a:r>
          </a:p>
          <a:p>
            <a:pPr lvl="2"/>
            <a:r>
              <a:rPr lang="en-GB" sz="2800" dirty="0">
                <a:solidFill>
                  <a:schemeClr val="tx1"/>
                </a:solidFill>
              </a:rPr>
              <a:t>The extravagant and grotesque costume</a:t>
            </a:r>
            <a:r>
              <a:rPr lang="tr-TR" sz="2800" dirty="0">
                <a:solidFill>
                  <a:schemeClr val="tx1"/>
                </a:solidFill>
              </a:rPr>
              <a:t>s d</a:t>
            </a:r>
            <a:r>
              <a:rPr lang="en-GB" sz="2800" dirty="0" err="1">
                <a:solidFill>
                  <a:schemeClr val="tx1"/>
                </a:solidFill>
              </a:rPr>
              <a:t>isappear</a:t>
            </a:r>
            <a:r>
              <a:rPr lang="tr-TR" sz="2800" dirty="0" err="1">
                <a:solidFill>
                  <a:schemeClr val="tx1"/>
                </a:solidFill>
              </a:rPr>
              <a:t>ed</a:t>
            </a:r>
            <a:r>
              <a:rPr lang="en-GB" sz="2800" dirty="0">
                <a:solidFill>
                  <a:schemeClr val="tx1"/>
                </a:solidFill>
              </a:rPr>
              <a:t>. </a:t>
            </a:r>
          </a:p>
          <a:p>
            <a:pPr lvl="2"/>
            <a:r>
              <a:rPr lang="en-GB" sz="2800" dirty="0">
                <a:solidFill>
                  <a:schemeClr val="tx1"/>
                </a:solidFill>
              </a:rPr>
              <a:t>All the plays have a contemporary, domestic setting.</a:t>
            </a:r>
          </a:p>
        </p:txBody>
      </p:sp>
    </p:spTree>
    <p:extLst>
      <p:ext uri="{BB962C8B-B14F-4D97-AF65-F5344CB8AC3E}">
        <p14:creationId xmlns:p14="http://schemas.microsoft.com/office/powerpoint/2010/main" val="3209127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0A656E-91B9-4C6D-9935-9C2981BCC642}"/>
              </a:ext>
            </a:extLst>
          </p:cNvPr>
          <p:cNvSpPr>
            <a:spLocks noGrp="1"/>
          </p:cNvSpPr>
          <p:nvPr>
            <p:ph idx="1"/>
          </p:nvPr>
        </p:nvSpPr>
        <p:spPr>
          <a:xfrm>
            <a:off x="2151038" y="1697478"/>
            <a:ext cx="9712100" cy="3463043"/>
          </a:xfrm>
        </p:spPr>
        <p:txBody>
          <a:bodyPr>
            <a:noAutofit/>
          </a:bodyPr>
          <a:lstStyle/>
          <a:p>
            <a:pPr lvl="0"/>
            <a:r>
              <a:rPr lang="en-GB" sz="3000" dirty="0">
                <a:solidFill>
                  <a:schemeClr val="tx1"/>
                </a:solidFill>
              </a:rPr>
              <a:t>All the plays have similar plot elements.</a:t>
            </a:r>
          </a:p>
          <a:p>
            <a:pPr lvl="0"/>
            <a:r>
              <a:rPr lang="en-GB" sz="3000" dirty="0">
                <a:solidFill>
                  <a:schemeClr val="tx1"/>
                </a:solidFill>
              </a:rPr>
              <a:t>There are also deceptions, recognitions and reversals of fortune.</a:t>
            </a:r>
          </a:p>
          <a:p>
            <a:pPr lvl="0"/>
            <a:r>
              <a:rPr lang="en-GB" sz="3000" dirty="0">
                <a:solidFill>
                  <a:schemeClr val="tx1"/>
                </a:solidFill>
              </a:rPr>
              <a:t>There are fairly long narrative speeches and divine prologues</a:t>
            </a:r>
          </a:p>
        </p:txBody>
      </p:sp>
    </p:spTree>
    <p:extLst>
      <p:ext uri="{BB962C8B-B14F-4D97-AF65-F5344CB8AC3E}">
        <p14:creationId xmlns:p14="http://schemas.microsoft.com/office/powerpoint/2010/main" val="3110469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22589B50-D615-4630-B6F7-29E99FF2C4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B87A83DF-4E7A-4A81-867E-10E29C4BD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 y="0"/>
            <a:ext cx="6111243"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D737408D-5896-436F-89C5-69E8422F38D1}"/>
              </a:ext>
            </a:extLst>
          </p:cNvPr>
          <p:cNvSpPr>
            <a:spLocks noGrp="1"/>
          </p:cNvSpPr>
          <p:nvPr>
            <p:ph type="ctrTitle"/>
          </p:nvPr>
        </p:nvSpPr>
        <p:spPr>
          <a:xfrm>
            <a:off x="540279" y="967417"/>
            <a:ext cx="5280460" cy="3943250"/>
          </a:xfrm>
        </p:spPr>
        <p:txBody>
          <a:bodyPr>
            <a:normAutofit/>
          </a:bodyPr>
          <a:lstStyle/>
          <a:p>
            <a:r>
              <a:rPr lang="en-GB" sz="4000" b="1">
                <a:solidFill>
                  <a:srgbClr val="FEFFFF"/>
                </a:solidFill>
              </a:rPr>
              <a:t>ROMAN COMEDY</a:t>
            </a:r>
            <a:endParaRPr lang="en-GB" sz="4000">
              <a:solidFill>
                <a:srgbClr val="FEFFFF"/>
              </a:solidFill>
            </a:endParaRPr>
          </a:p>
        </p:txBody>
      </p:sp>
      <p:sp>
        <p:nvSpPr>
          <p:cNvPr id="18" name="Freeform 27">
            <a:extLst>
              <a:ext uri="{FF2B5EF4-FFF2-40B4-BE49-F238E27FC236}">
                <a16:creationId xmlns:a16="http://schemas.microsoft.com/office/drawing/2014/main" id="{435515D7-4CE9-4558-BA93-E245EFB64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6881206" cy="857047"/>
          </a:xfrm>
          <a:custGeom>
            <a:avLst/>
            <a:gdLst>
              <a:gd name="connsiteX0" fmla="*/ 0 w 6881206"/>
              <a:gd name="connsiteY0" fmla="*/ 0 h 857047"/>
              <a:gd name="connsiteX1" fmla="*/ 653445 w 6881206"/>
              <a:gd name="connsiteY1" fmla="*/ 0 h 857047"/>
              <a:gd name="connsiteX2" fmla="*/ 1156123 w 6881206"/>
              <a:gd name="connsiteY2" fmla="*/ 0 h 857047"/>
              <a:gd name="connsiteX3" fmla="*/ 1380221 w 6881206"/>
              <a:gd name="connsiteY3" fmla="*/ 0 h 857047"/>
              <a:gd name="connsiteX4" fmla="*/ 1444324 w 6881206"/>
              <a:gd name="connsiteY4" fmla="*/ 0 h 857047"/>
              <a:gd name="connsiteX5" fmla="*/ 1522072 w 6881206"/>
              <a:gd name="connsiteY5" fmla="*/ 0 h 857047"/>
              <a:gd name="connsiteX6" fmla="*/ 1596570 w 6881206"/>
              <a:gd name="connsiteY6" fmla="*/ 0 h 857047"/>
              <a:gd name="connsiteX7" fmla="*/ 1893047 w 6881206"/>
              <a:gd name="connsiteY7" fmla="*/ 0 h 857047"/>
              <a:gd name="connsiteX8" fmla="*/ 1978260 w 6881206"/>
              <a:gd name="connsiteY8" fmla="*/ 0 h 857047"/>
              <a:gd name="connsiteX9" fmla="*/ 2032793 w 6881206"/>
              <a:gd name="connsiteY9" fmla="*/ 0 h 857047"/>
              <a:gd name="connsiteX10" fmla="*/ 2095032 w 6881206"/>
              <a:gd name="connsiteY10" fmla="*/ 0 h 857047"/>
              <a:gd name="connsiteX11" fmla="*/ 2574748 w 6881206"/>
              <a:gd name="connsiteY11" fmla="*/ 0 h 857047"/>
              <a:gd name="connsiteX12" fmla="*/ 2712413 w 6881206"/>
              <a:gd name="connsiteY12" fmla="*/ 0 h 857047"/>
              <a:gd name="connsiteX13" fmla="*/ 2724164 w 6881206"/>
              <a:gd name="connsiteY13" fmla="*/ 0 h 857047"/>
              <a:gd name="connsiteX14" fmla="*/ 2806423 w 6881206"/>
              <a:gd name="connsiteY14" fmla="*/ 0 h 857047"/>
              <a:gd name="connsiteX15" fmla="*/ 2975563 w 6881206"/>
              <a:gd name="connsiteY15" fmla="*/ 0 h 857047"/>
              <a:gd name="connsiteX16" fmla="*/ 3029696 w 6881206"/>
              <a:gd name="connsiteY16" fmla="*/ 0 h 857047"/>
              <a:gd name="connsiteX17" fmla="*/ 3216247 w 6881206"/>
              <a:gd name="connsiteY17" fmla="*/ 0 h 857047"/>
              <a:gd name="connsiteX18" fmla="*/ 3464491 w 6881206"/>
              <a:gd name="connsiteY18" fmla="*/ 0 h 857047"/>
              <a:gd name="connsiteX19" fmla="*/ 3476820 w 6881206"/>
              <a:gd name="connsiteY19" fmla="*/ 0 h 857047"/>
              <a:gd name="connsiteX20" fmla="*/ 3508932 w 6881206"/>
              <a:gd name="connsiteY20" fmla="*/ 0 h 857047"/>
              <a:gd name="connsiteX21" fmla="*/ 3518154 w 6881206"/>
              <a:gd name="connsiteY21" fmla="*/ 0 h 857047"/>
              <a:gd name="connsiteX22" fmla="*/ 3563124 w 6881206"/>
              <a:gd name="connsiteY22" fmla="*/ 0 h 857047"/>
              <a:gd name="connsiteX23" fmla="*/ 3568615 w 6881206"/>
              <a:gd name="connsiteY23" fmla="*/ 0 h 857047"/>
              <a:gd name="connsiteX24" fmla="*/ 3582711 w 6881206"/>
              <a:gd name="connsiteY24" fmla="*/ 0 h 857047"/>
              <a:gd name="connsiteX25" fmla="*/ 3607047 w 6881206"/>
              <a:gd name="connsiteY25" fmla="*/ 0 h 857047"/>
              <a:gd name="connsiteX26" fmla="*/ 3711363 w 6881206"/>
              <a:gd name="connsiteY26" fmla="*/ 0 h 857047"/>
              <a:gd name="connsiteX27" fmla="*/ 3757936 w 6881206"/>
              <a:gd name="connsiteY27" fmla="*/ 0 h 857047"/>
              <a:gd name="connsiteX28" fmla="*/ 3914505 w 6881206"/>
              <a:gd name="connsiteY28" fmla="*/ 0 h 857047"/>
              <a:gd name="connsiteX29" fmla="*/ 4099165 w 6881206"/>
              <a:gd name="connsiteY29" fmla="*/ 0 h 857047"/>
              <a:gd name="connsiteX30" fmla="*/ 4176573 w 6881206"/>
              <a:gd name="connsiteY30" fmla="*/ 0 h 857047"/>
              <a:gd name="connsiteX31" fmla="*/ 4211043 w 6881206"/>
              <a:gd name="connsiteY31" fmla="*/ 0 h 857047"/>
              <a:gd name="connsiteX32" fmla="*/ 4249415 w 6881206"/>
              <a:gd name="connsiteY32" fmla="*/ 0 h 857047"/>
              <a:gd name="connsiteX33" fmla="*/ 4292911 w 6881206"/>
              <a:gd name="connsiteY33" fmla="*/ 0 h 857047"/>
              <a:gd name="connsiteX34" fmla="*/ 4715176 w 6881206"/>
              <a:gd name="connsiteY34" fmla="*/ 0 h 857047"/>
              <a:gd name="connsiteX35" fmla="*/ 4749035 w 6881206"/>
              <a:gd name="connsiteY35" fmla="*/ 0 h 857047"/>
              <a:gd name="connsiteX36" fmla="*/ 5107279 w 6881206"/>
              <a:gd name="connsiteY36" fmla="*/ 0 h 857047"/>
              <a:gd name="connsiteX37" fmla="*/ 5446306 w 6881206"/>
              <a:gd name="connsiteY37" fmla="*/ 0 h 857047"/>
              <a:gd name="connsiteX38" fmla="*/ 5654500 w 6881206"/>
              <a:gd name="connsiteY38" fmla="*/ 0 h 857047"/>
              <a:gd name="connsiteX39" fmla="*/ 5879355 w 6881206"/>
              <a:gd name="connsiteY39" fmla="*/ 0 h 857047"/>
              <a:gd name="connsiteX40" fmla="*/ 6374171 w 6881206"/>
              <a:gd name="connsiteY40" fmla="*/ 0 h 857047"/>
              <a:gd name="connsiteX41" fmla="*/ 6382691 w 6881206"/>
              <a:gd name="connsiteY41" fmla="*/ 0 h 857047"/>
              <a:gd name="connsiteX42" fmla="*/ 6406881 w 6881206"/>
              <a:gd name="connsiteY42" fmla="*/ 10516 h 857047"/>
              <a:gd name="connsiteX43" fmla="*/ 6411719 w 6881206"/>
              <a:gd name="connsiteY43" fmla="*/ 15774 h 857047"/>
              <a:gd name="connsiteX44" fmla="*/ 6412418 w 6881206"/>
              <a:gd name="connsiteY44" fmla="*/ 16534 h 857047"/>
              <a:gd name="connsiteX45" fmla="*/ 6413765 w 6881206"/>
              <a:gd name="connsiteY45" fmla="*/ 17998 h 857047"/>
              <a:gd name="connsiteX46" fmla="*/ 6418286 w 6881206"/>
              <a:gd name="connsiteY46" fmla="*/ 21854 h 857047"/>
              <a:gd name="connsiteX47" fmla="*/ 6867337 w 6881206"/>
              <a:gd name="connsiteY47" fmla="*/ 404863 h 857047"/>
              <a:gd name="connsiteX48" fmla="*/ 6867337 w 6881206"/>
              <a:gd name="connsiteY48" fmla="*/ 452185 h 857047"/>
              <a:gd name="connsiteX49" fmla="*/ 6491457 w 6881206"/>
              <a:gd name="connsiteY49" fmla="*/ 772784 h 857047"/>
              <a:gd name="connsiteX50" fmla="*/ 6413765 w 6881206"/>
              <a:gd name="connsiteY50" fmla="*/ 839050 h 857047"/>
              <a:gd name="connsiteX51" fmla="*/ 6411719 w 6881206"/>
              <a:gd name="connsiteY51" fmla="*/ 841273 h 857047"/>
              <a:gd name="connsiteX52" fmla="*/ 6406881 w 6881206"/>
              <a:gd name="connsiteY52" fmla="*/ 846531 h 857047"/>
              <a:gd name="connsiteX53" fmla="*/ 6382691 w 6881206"/>
              <a:gd name="connsiteY53" fmla="*/ 857047 h 857047"/>
              <a:gd name="connsiteX54" fmla="*/ 6374171 w 6881206"/>
              <a:gd name="connsiteY54" fmla="*/ 857047 h 857047"/>
              <a:gd name="connsiteX55" fmla="*/ 6368680 w 6881206"/>
              <a:gd name="connsiteY55" fmla="*/ 857047 h 857047"/>
              <a:gd name="connsiteX56" fmla="*/ 6348221 w 6881206"/>
              <a:gd name="connsiteY56" fmla="*/ 857047 h 857047"/>
              <a:gd name="connsiteX57" fmla="*/ 6330248 w 6881206"/>
              <a:gd name="connsiteY57" fmla="*/ 857047 h 857047"/>
              <a:gd name="connsiteX58" fmla="*/ 6266353 w 6881206"/>
              <a:gd name="connsiteY58" fmla="*/ 857047 h 857047"/>
              <a:gd name="connsiteX59" fmla="*/ 6225932 w 6881206"/>
              <a:gd name="connsiteY59" fmla="*/ 857047 h 857047"/>
              <a:gd name="connsiteX60" fmla="*/ 6106926 w 6881206"/>
              <a:gd name="connsiteY60" fmla="*/ 857047 h 857047"/>
              <a:gd name="connsiteX61" fmla="*/ 6022790 w 6881206"/>
              <a:gd name="connsiteY61" fmla="*/ 857047 h 857047"/>
              <a:gd name="connsiteX62" fmla="*/ 5844088 w 6881206"/>
              <a:gd name="connsiteY62" fmla="*/ 857047 h 857047"/>
              <a:gd name="connsiteX63" fmla="*/ 5687880 w 6881206"/>
              <a:gd name="connsiteY63" fmla="*/ 857047 h 857047"/>
              <a:gd name="connsiteX64" fmla="*/ 5451985 w 6881206"/>
              <a:gd name="connsiteY64" fmla="*/ 857047 h 857047"/>
              <a:gd name="connsiteX65" fmla="*/ 5188261 w 6881206"/>
              <a:gd name="connsiteY65" fmla="*/ 857047 h 857047"/>
              <a:gd name="connsiteX66" fmla="*/ 4904764 w 6881206"/>
              <a:gd name="connsiteY66" fmla="*/ 857047 h 857047"/>
              <a:gd name="connsiteX67" fmla="*/ 4490989 w 6881206"/>
              <a:gd name="connsiteY67" fmla="*/ 857047 h 857047"/>
              <a:gd name="connsiteX68" fmla="*/ 4176573 w 6881206"/>
              <a:gd name="connsiteY68" fmla="*/ 857047 h 857047"/>
              <a:gd name="connsiteX69" fmla="*/ 4099165 w 6881206"/>
              <a:gd name="connsiteY69" fmla="*/ 857047 h 857047"/>
              <a:gd name="connsiteX70" fmla="*/ 4089943 w 6881206"/>
              <a:gd name="connsiteY70" fmla="*/ 857047 h 857047"/>
              <a:gd name="connsiteX71" fmla="*/ 4057940 w 6881206"/>
              <a:gd name="connsiteY71" fmla="*/ 857047 h 857047"/>
              <a:gd name="connsiteX72" fmla="*/ 4025386 w 6881206"/>
              <a:gd name="connsiteY72" fmla="*/ 857047 h 857047"/>
              <a:gd name="connsiteX73" fmla="*/ 3850160 w 6881206"/>
              <a:gd name="connsiteY73" fmla="*/ 857047 h 857047"/>
              <a:gd name="connsiteX74" fmla="*/ 3563124 w 6881206"/>
              <a:gd name="connsiteY74" fmla="*/ 857047 h 857047"/>
              <a:gd name="connsiteX75" fmla="*/ 3550795 w 6881206"/>
              <a:gd name="connsiteY75" fmla="*/ 857047 h 857047"/>
              <a:gd name="connsiteX76" fmla="*/ 3508932 w 6881206"/>
              <a:gd name="connsiteY76" fmla="*/ 857047 h 857047"/>
              <a:gd name="connsiteX77" fmla="*/ 3483683 w 6881206"/>
              <a:gd name="connsiteY77" fmla="*/ 857047 h 857047"/>
              <a:gd name="connsiteX78" fmla="*/ 3464491 w 6881206"/>
              <a:gd name="connsiteY78" fmla="*/ 857047 h 857047"/>
              <a:gd name="connsiteX79" fmla="*/ 3452740 w 6881206"/>
              <a:gd name="connsiteY79" fmla="*/ 857047 h 857047"/>
              <a:gd name="connsiteX80" fmla="*/ 3423719 w 6881206"/>
              <a:gd name="connsiteY80" fmla="*/ 857047 h 857047"/>
              <a:gd name="connsiteX81" fmla="*/ 3370481 w 6881206"/>
              <a:gd name="connsiteY81" fmla="*/ 857047 h 857047"/>
              <a:gd name="connsiteX82" fmla="*/ 3306946 w 6881206"/>
              <a:gd name="connsiteY82" fmla="*/ 857047 h 857047"/>
              <a:gd name="connsiteX83" fmla="*/ 3147208 w 6881206"/>
              <a:gd name="connsiteY83" fmla="*/ 857047 h 857047"/>
              <a:gd name="connsiteX84" fmla="*/ 3114429 w 6881206"/>
              <a:gd name="connsiteY84" fmla="*/ 857047 h 857047"/>
              <a:gd name="connsiteX85" fmla="*/ 2960658 w 6881206"/>
              <a:gd name="connsiteY85" fmla="*/ 857047 h 857047"/>
              <a:gd name="connsiteX86" fmla="*/ 2827230 w 6881206"/>
              <a:gd name="connsiteY86" fmla="*/ 857047 h 857047"/>
              <a:gd name="connsiteX87" fmla="*/ 2712413 w 6881206"/>
              <a:gd name="connsiteY87" fmla="*/ 857047 h 857047"/>
              <a:gd name="connsiteX88" fmla="*/ 2680242 w 6881206"/>
              <a:gd name="connsiteY88" fmla="*/ 857047 h 857047"/>
              <a:gd name="connsiteX89" fmla="*/ 2603835 w 6881206"/>
              <a:gd name="connsiteY89" fmla="*/ 857047 h 857047"/>
              <a:gd name="connsiteX90" fmla="*/ 2455042 w 6881206"/>
              <a:gd name="connsiteY90" fmla="*/ 857047 h 857047"/>
              <a:gd name="connsiteX91" fmla="*/ 2426415 w 6881206"/>
              <a:gd name="connsiteY91" fmla="*/ 857047 h 857047"/>
              <a:gd name="connsiteX92" fmla="*/ 2209736 w 6881206"/>
              <a:gd name="connsiteY92" fmla="*/ 857047 h 857047"/>
              <a:gd name="connsiteX93" fmla="*/ 1893047 w 6881206"/>
              <a:gd name="connsiteY93" fmla="*/ 857047 h 857047"/>
              <a:gd name="connsiteX94" fmla="*/ 1885034 w 6881206"/>
              <a:gd name="connsiteY94" fmla="*/ 857047 h 857047"/>
              <a:gd name="connsiteX95" fmla="*/ 1843786 w 6881206"/>
              <a:gd name="connsiteY95" fmla="*/ 857047 h 857047"/>
              <a:gd name="connsiteX96" fmla="*/ 1828944 w 6881206"/>
              <a:gd name="connsiteY96" fmla="*/ 857047 h 857047"/>
              <a:gd name="connsiteX97" fmla="*/ 1380221 w 6881206"/>
              <a:gd name="connsiteY97" fmla="*/ 857047 h 857047"/>
              <a:gd name="connsiteX98" fmla="*/ 1333065 w 6881206"/>
              <a:gd name="connsiteY98" fmla="*/ 857047 h 857047"/>
              <a:gd name="connsiteX99" fmla="*/ 653445 w 6881206"/>
              <a:gd name="connsiteY99" fmla="*/ 857047 h 857047"/>
              <a:gd name="connsiteX100" fmla="*/ 0 w 6881206"/>
              <a:gd name="connsiteY100" fmla="*/ 857047 h 857047"/>
              <a:gd name="connsiteX101" fmla="*/ 0 w 6881206"/>
              <a:gd name="connsiteY101" fmla="*/ 0 h 85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6881206" h="857047">
                <a:moveTo>
                  <a:pt x="0" y="0"/>
                </a:moveTo>
                <a:cubicBezTo>
                  <a:pt x="0" y="0"/>
                  <a:pt x="0" y="0"/>
                  <a:pt x="653445" y="0"/>
                </a:cubicBezTo>
                <a:cubicBezTo>
                  <a:pt x="653445" y="0"/>
                  <a:pt x="653445" y="0"/>
                  <a:pt x="1156123" y="0"/>
                </a:cubicBezTo>
                <a:lnTo>
                  <a:pt x="1380221" y="0"/>
                </a:lnTo>
                <a:cubicBezTo>
                  <a:pt x="1380221" y="0"/>
                  <a:pt x="1380221" y="0"/>
                  <a:pt x="1444324" y="0"/>
                </a:cubicBezTo>
                <a:lnTo>
                  <a:pt x="1522072" y="0"/>
                </a:lnTo>
                <a:lnTo>
                  <a:pt x="1596570" y="0"/>
                </a:lnTo>
                <a:cubicBezTo>
                  <a:pt x="1668686" y="0"/>
                  <a:pt x="1764840" y="0"/>
                  <a:pt x="1893047" y="0"/>
                </a:cubicBezTo>
                <a:cubicBezTo>
                  <a:pt x="1893047" y="0"/>
                  <a:pt x="1893047" y="0"/>
                  <a:pt x="1978260" y="0"/>
                </a:cubicBezTo>
                <a:lnTo>
                  <a:pt x="2032793" y="0"/>
                </a:lnTo>
                <a:lnTo>
                  <a:pt x="2095032" y="0"/>
                </a:lnTo>
                <a:cubicBezTo>
                  <a:pt x="2196025" y="0"/>
                  <a:pt x="2347515" y="0"/>
                  <a:pt x="2574748" y="0"/>
                </a:cubicBezTo>
                <a:lnTo>
                  <a:pt x="2712413" y="0"/>
                </a:lnTo>
                <a:lnTo>
                  <a:pt x="2724164" y="0"/>
                </a:lnTo>
                <a:lnTo>
                  <a:pt x="2806423" y="0"/>
                </a:lnTo>
                <a:lnTo>
                  <a:pt x="2975563" y="0"/>
                </a:lnTo>
                <a:lnTo>
                  <a:pt x="3029696" y="0"/>
                </a:lnTo>
                <a:lnTo>
                  <a:pt x="3216247" y="0"/>
                </a:lnTo>
                <a:lnTo>
                  <a:pt x="3464491" y="0"/>
                </a:lnTo>
                <a:lnTo>
                  <a:pt x="3476820" y="0"/>
                </a:lnTo>
                <a:lnTo>
                  <a:pt x="3508932" y="0"/>
                </a:lnTo>
                <a:cubicBezTo>
                  <a:pt x="3508932" y="0"/>
                  <a:pt x="3508932" y="0"/>
                  <a:pt x="3518154" y="0"/>
                </a:cubicBezTo>
                <a:lnTo>
                  <a:pt x="3563124" y="0"/>
                </a:lnTo>
                <a:lnTo>
                  <a:pt x="3568615" y="0"/>
                </a:lnTo>
                <a:lnTo>
                  <a:pt x="3582711" y="0"/>
                </a:lnTo>
                <a:lnTo>
                  <a:pt x="3607047" y="0"/>
                </a:lnTo>
                <a:lnTo>
                  <a:pt x="3711363" y="0"/>
                </a:lnTo>
                <a:lnTo>
                  <a:pt x="3757936" y="0"/>
                </a:lnTo>
                <a:lnTo>
                  <a:pt x="3914505" y="0"/>
                </a:lnTo>
                <a:lnTo>
                  <a:pt x="4099165" y="0"/>
                </a:lnTo>
                <a:cubicBezTo>
                  <a:pt x="4099165" y="0"/>
                  <a:pt x="4099165" y="0"/>
                  <a:pt x="4176573" y="0"/>
                </a:cubicBezTo>
                <a:cubicBezTo>
                  <a:pt x="4176573" y="0"/>
                  <a:pt x="4176573" y="0"/>
                  <a:pt x="4211043" y="0"/>
                </a:cubicBezTo>
                <a:lnTo>
                  <a:pt x="4249415" y="0"/>
                </a:lnTo>
                <a:lnTo>
                  <a:pt x="4292911" y="0"/>
                </a:lnTo>
                <a:cubicBezTo>
                  <a:pt x="4370470" y="0"/>
                  <a:pt x="4499735" y="0"/>
                  <a:pt x="4715176" y="0"/>
                </a:cubicBezTo>
                <a:lnTo>
                  <a:pt x="4749035" y="0"/>
                </a:lnTo>
                <a:lnTo>
                  <a:pt x="5107279" y="0"/>
                </a:lnTo>
                <a:lnTo>
                  <a:pt x="5446306" y="0"/>
                </a:lnTo>
                <a:lnTo>
                  <a:pt x="5654500" y="0"/>
                </a:lnTo>
                <a:lnTo>
                  <a:pt x="5879355" y="0"/>
                </a:lnTo>
                <a:lnTo>
                  <a:pt x="6374171" y="0"/>
                </a:lnTo>
                <a:lnTo>
                  <a:pt x="6382691" y="0"/>
                </a:lnTo>
                <a:cubicBezTo>
                  <a:pt x="6392367" y="0"/>
                  <a:pt x="6402043" y="5258"/>
                  <a:pt x="6406881" y="10516"/>
                </a:cubicBezTo>
                <a:cubicBezTo>
                  <a:pt x="6406881" y="10516"/>
                  <a:pt x="6411719" y="10516"/>
                  <a:pt x="6411719" y="15774"/>
                </a:cubicBezTo>
                <a:cubicBezTo>
                  <a:pt x="6411719" y="15774"/>
                  <a:pt x="6411719" y="15774"/>
                  <a:pt x="6412418" y="16534"/>
                </a:cubicBezTo>
                <a:lnTo>
                  <a:pt x="6413765" y="17998"/>
                </a:lnTo>
                <a:lnTo>
                  <a:pt x="6418286" y="21854"/>
                </a:lnTo>
                <a:cubicBezTo>
                  <a:pt x="6439669" y="40092"/>
                  <a:pt x="6525203" y="113046"/>
                  <a:pt x="6867337" y="404863"/>
                </a:cubicBezTo>
                <a:cubicBezTo>
                  <a:pt x="6885830" y="415379"/>
                  <a:pt x="6885830" y="436411"/>
                  <a:pt x="6867337" y="452185"/>
                </a:cubicBezTo>
                <a:cubicBezTo>
                  <a:pt x="6867337" y="452185"/>
                  <a:pt x="6867337" y="452185"/>
                  <a:pt x="6491457" y="772784"/>
                </a:cubicBezTo>
                <a:lnTo>
                  <a:pt x="6413765" y="839050"/>
                </a:lnTo>
                <a:lnTo>
                  <a:pt x="6411719" y="841273"/>
                </a:lnTo>
                <a:cubicBezTo>
                  <a:pt x="6411719" y="841273"/>
                  <a:pt x="6406881" y="841273"/>
                  <a:pt x="6406881" y="846531"/>
                </a:cubicBezTo>
                <a:cubicBezTo>
                  <a:pt x="6402043" y="851789"/>
                  <a:pt x="6392367" y="857047"/>
                  <a:pt x="6382691" y="857047"/>
                </a:cubicBezTo>
                <a:lnTo>
                  <a:pt x="6374171" y="857047"/>
                </a:lnTo>
                <a:lnTo>
                  <a:pt x="6368680" y="857047"/>
                </a:lnTo>
                <a:lnTo>
                  <a:pt x="6348221" y="857047"/>
                </a:lnTo>
                <a:lnTo>
                  <a:pt x="6330248" y="857047"/>
                </a:lnTo>
                <a:lnTo>
                  <a:pt x="6266353" y="857047"/>
                </a:lnTo>
                <a:lnTo>
                  <a:pt x="6225932" y="857047"/>
                </a:lnTo>
                <a:lnTo>
                  <a:pt x="6106926" y="857047"/>
                </a:lnTo>
                <a:lnTo>
                  <a:pt x="6022790" y="857047"/>
                </a:lnTo>
                <a:lnTo>
                  <a:pt x="5844088" y="857047"/>
                </a:lnTo>
                <a:lnTo>
                  <a:pt x="5687880" y="857047"/>
                </a:lnTo>
                <a:lnTo>
                  <a:pt x="5451985" y="857047"/>
                </a:lnTo>
                <a:lnTo>
                  <a:pt x="5188261" y="857047"/>
                </a:lnTo>
                <a:lnTo>
                  <a:pt x="4904764" y="857047"/>
                </a:lnTo>
                <a:lnTo>
                  <a:pt x="4490989" y="857047"/>
                </a:lnTo>
                <a:lnTo>
                  <a:pt x="4176573" y="857047"/>
                </a:lnTo>
                <a:cubicBezTo>
                  <a:pt x="4176573" y="857047"/>
                  <a:pt x="4176573" y="857047"/>
                  <a:pt x="4099165" y="857047"/>
                </a:cubicBezTo>
                <a:cubicBezTo>
                  <a:pt x="4099165" y="857047"/>
                  <a:pt x="4099165" y="857047"/>
                  <a:pt x="4089943" y="857047"/>
                </a:cubicBezTo>
                <a:lnTo>
                  <a:pt x="4057940" y="857047"/>
                </a:lnTo>
                <a:lnTo>
                  <a:pt x="4025386" y="857047"/>
                </a:lnTo>
                <a:cubicBezTo>
                  <a:pt x="3988496" y="857047"/>
                  <a:pt x="3933162" y="857047"/>
                  <a:pt x="3850160" y="857047"/>
                </a:cubicBezTo>
                <a:lnTo>
                  <a:pt x="3563124" y="857047"/>
                </a:lnTo>
                <a:lnTo>
                  <a:pt x="3550795" y="857047"/>
                </a:lnTo>
                <a:lnTo>
                  <a:pt x="3508932" y="857047"/>
                </a:lnTo>
                <a:cubicBezTo>
                  <a:pt x="3508932" y="857047"/>
                  <a:pt x="3508932" y="857047"/>
                  <a:pt x="3483683" y="857047"/>
                </a:cubicBezTo>
                <a:lnTo>
                  <a:pt x="3464491" y="857047"/>
                </a:lnTo>
                <a:lnTo>
                  <a:pt x="3452740" y="857047"/>
                </a:lnTo>
                <a:lnTo>
                  <a:pt x="3423719" y="857047"/>
                </a:lnTo>
                <a:lnTo>
                  <a:pt x="3370481" y="857047"/>
                </a:lnTo>
                <a:lnTo>
                  <a:pt x="3306946" y="857047"/>
                </a:lnTo>
                <a:lnTo>
                  <a:pt x="3147208" y="857047"/>
                </a:lnTo>
                <a:lnTo>
                  <a:pt x="3114429" y="857047"/>
                </a:lnTo>
                <a:lnTo>
                  <a:pt x="2960658" y="857047"/>
                </a:lnTo>
                <a:lnTo>
                  <a:pt x="2827230" y="857047"/>
                </a:lnTo>
                <a:lnTo>
                  <a:pt x="2712413" y="857047"/>
                </a:lnTo>
                <a:lnTo>
                  <a:pt x="2680242" y="857047"/>
                </a:lnTo>
                <a:lnTo>
                  <a:pt x="2603835" y="857047"/>
                </a:lnTo>
                <a:lnTo>
                  <a:pt x="2455042" y="857047"/>
                </a:lnTo>
                <a:lnTo>
                  <a:pt x="2426415" y="857047"/>
                </a:lnTo>
                <a:lnTo>
                  <a:pt x="2209736" y="857047"/>
                </a:lnTo>
                <a:lnTo>
                  <a:pt x="1893047" y="857047"/>
                </a:lnTo>
                <a:cubicBezTo>
                  <a:pt x="1893047" y="857047"/>
                  <a:pt x="1893047" y="857047"/>
                  <a:pt x="1885034" y="857047"/>
                </a:cubicBezTo>
                <a:lnTo>
                  <a:pt x="1843786" y="857047"/>
                </a:lnTo>
                <a:lnTo>
                  <a:pt x="1828944" y="857047"/>
                </a:lnTo>
                <a:cubicBezTo>
                  <a:pt x="1764840" y="857047"/>
                  <a:pt x="1636634" y="857047"/>
                  <a:pt x="1380221" y="857047"/>
                </a:cubicBezTo>
                <a:lnTo>
                  <a:pt x="1333065" y="857047"/>
                </a:lnTo>
                <a:cubicBezTo>
                  <a:pt x="1136016" y="857047"/>
                  <a:pt x="910816" y="857047"/>
                  <a:pt x="653445" y="857047"/>
                </a:cubicBezTo>
                <a:cubicBezTo>
                  <a:pt x="653445" y="857047"/>
                  <a:pt x="653445" y="857047"/>
                  <a:pt x="0" y="857047"/>
                </a:cubicBezTo>
                <a:cubicBezTo>
                  <a:pt x="0" y="857047"/>
                  <a:pt x="0" y="857047"/>
                  <a:pt x="0" y="0"/>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pic>
        <p:nvPicPr>
          <p:cNvPr id="5" name="Picture 4" descr="A picture containing food&#10;&#10;Description automatically generated">
            <a:extLst>
              <a:ext uri="{FF2B5EF4-FFF2-40B4-BE49-F238E27FC236}">
                <a16:creationId xmlns:a16="http://schemas.microsoft.com/office/drawing/2014/main" id="{340AA283-EA5D-482D-A259-D9B73DB9AF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4745" y="2073783"/>
            <a:ext cx="4153750" cy="2704419"/>
          </a:xfrm>
          <a:prstGeom prst="rect">
            <a:avLst/>
          </a:prstGeom>
        </p:spPr>
      </p:pic>
    </p:spTree>
    <p:extLst>
      <p:ext uri="{BB962C8B-B14F-4D97-AF65-F5344CB8AC3E}">
        <p14:creationId xmlns:p14="http://schemas.microsoft.com/office/powerpoint/2010/main" val="225009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29FABD-02F2-42FC-A2EF-41E8120BBD8C}"/>
              </a:ext>
            </a:extLst>
          </p:cNvPr>
          <p:cNvSpPr>
            <a:spLocks noGrp="1"/>
          </p:cNvSpPr>
          <p:nvPr>
            <p:ph idx="1"/>
          </p:nvPr>
        </p:nvSpPr>
        <p:spPr>
          <a:xfrm>
            <a:off x="1993787" y="1285773"/>
            <a:ext cx="9765821" cy="4966171"/>
          </a:xfrm>
        </p:spPr>
        <p:txBody>
          <a:bodyPr>
            <a:normAutofit/>
          </a:bodyPr>
          <a:lstStyle/>
          <a:p>
            <a:r>
              <a:rPr lang="en-GB" sz="3200" dirty="0">
                <a:solidFill>
                  <a:schemeClr val="tx1"/>
                </a:solidFill>
              </a:rPr>
              <a:t>The essence of what is ridiculous is based on flaw and being lack of nobility.</a:t>
            </a:r>
            <a:endParaRPr lang="tr-TR" sz="3200" dirty="0">
              <a:solidFill>
                <a:schemeClr val="tx1"/>
              </a:solidFill>
            </a:endParaRPr>
          </a:p>
          <a:p>
            <a:r>
              <a:rPr lang="en-GB" sz="3200" dirty="0">
                <a:solidFill>
                  <a:schemeClr val="tx1"/>
                </a:solidFill>
              </a:rPr>
              <a:t>Roman comedy deal</a:t>
            </a:r>
            <a:r>
              <a:rPr lang="tr-TR" sz="3200" dirty="0">
                <a:solidFill>
                  <a:schemeClr val="tx1"/>
                </a:solidFill>
              </a:rPr>
              <a:t>s</a:t>
            </a:r>
            <a:r>
              <a:rPr lang="en-GB" sz="3200" dirty="0">
                <a:solidFill>
                  <a:schemeClr val="tx1"/>
                </a:solidFill>
              </a:rPr>
              <a:t> with everyday domestic affairs. </a:t>
            </a:r>
            <a:endParaRPr lang="tr-TR" sz="3200" dirty="0">
              <a:solidFill>
                <a:schemeClr val="tx1"/>
              </a:solidFill>
            </a:endParaRPr>
          </a:p>
          <a:p>
            <a:r>
              <a:rPr lang="tr-TR" sz="3200" dirty="0" err="1">
                <a:solidFill>
                  <a:schemeClr val="tx1"/>
                </a:solidFill>
              </a:rPr>
              <a:t>The</a:t>
            </a:r>
            <a:r>
              <a:rPr lang="tr-TR" sz="3200" dirty="0">
                <a:solidFill>
                  <a:schemeClr val="tx1"/>
                </a:solidFill>
              </a:rPr>
              <a:t> </a:t>
            </a:r>
            <a:r>
              <a:rPr lang="en-GB" sz="3200" dirty="0">
                <a:solidFill>
                  <a:schemeClr val="tx1"/>
                </a:solidFill>
              </a:rPr>
              <a:t>plots turn on misunderstandings or mistaken identity, misunderstood motives, or deliberate deception. </a:t>
            </a:r>
          </a:p>
        </p:txBody>
      </p:sp>
    </p:spTree>
    <p:extLst>
      <p:ext uri="{BB962C8B-B14F-4D97-AF65-F5344CB8AC3E}">
        <p14:creationId xmlns:p14="http://schemas.microsoft.com/office/powerpoint/2010/main" val="318675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EB660E-DB48-4B33-8006-0EBA78B3D868}"/>
              </a:ext>
            </a:extLst>
          </p:cNvPr>
          <p:cNvSpPr>
            <a:spLocks noGrp="1"/>
          </p:cNvSpPr>
          <p:nvPr>
            <p:ph idx="1"/>
          </p:nvPr>
        </p:nvSpPr>
        <p:spPr>
          <a:xfrm>
            <a:off x="1383045" y="2008994"/>
            <a:ext cx="6145619" cy="2840011"/>
          </a:xfrm>
        </p:spPr>
        <p:txBody>
          <a:bodyPr>
            <a:noAutofit/>
          </a:bodyPr>
          <a:lstStyle/>
          <a:p>
            <a:r>
              <a:rPr lang="en-GB" sz="2800" dirty="0">
                <a:solidFill>
                  <a:schemeClr val="tx1"/>
                </a:solidFill>
              </a:rPr>
              <a:t>They show the well-to-do middle class, those around them</a:t>
            </a:r>
            <a:r>
              <a:rPr lang="tr-TR" sz="2800" dirty="0">
                <a:solidFill>
                  <a:schemeClr val="tx1"/>
                </a:solidFill>
              </a:rPr>
              <a:t>.</a:t>
            </a:r>
          </a:p>
          <a:p>
            <a:r>
              <a:rPr lang="en-GB" sz="2800" dirty="0">
                <a:solidFill>
                  <a:schemeClr val="tx1"/>
                </a:solidFill>
              </a:rPr>
              <a:t>Of all the characters, the most famous is perhaps the “clever slave”.</a:t>
            </a:r>
          </a:p>
        </p:txBody>
      </p:sp>
      <p:pic>
        <p:nvPicPr>
          <p:cNvPr id="5" name="Picture 4" descr="A picture containing sitting, table, photo, cup&#10;&#10;Description automatically generated">
            <a:extLst>
              <a:ext uri="{FF2B5EF4-FFF2-40B4-BE49-F238E27FC236}">
                <a16:creationId xmlns:a16="http://schemas.microsoft.com/office/drawing/2014/main" id="{987E50AA-6765-4FBC-B4FF-3DEB1C61AE06}"/>
              </a:ext>
            </a:extLst>
          </p:cNvPr>
          <p:cNvPicPr>
            <a:picLocks noChangeAspect="1"/>
          </p:cNvPicPr>
          <p:nvPr/>
        </p:nvPicPr>
        <p:blipFill rotWithShape="1">
          <a:blip r:embed="rId2">
            <a:extLst>
              <a:ext uri="{28A0092B-C50C-407E-A947-70E740481C1C}">
                <a14:useLocalDpi xmlns:a14="http://schemas.microsoft.com/office/drawing/2010/main" val="0"/>
              </a:ext>
            </a:extLst>
          </a:blip>
          <a:srcRect l="10515" r="1738" b="-1"/>
          <a:stretch/>
        </p:blipFill>
        <p:spPr>
          <a:xfrm>
            <a:off x="7736146" y="711199"/>
            <a:ext cx="3768466" cy="5419237"/>
          </a:xfrm>
          <a:prstGeom prst="rect">
            <a:avLst/>
          </a:prstGeom>
        </p:spPr>
      </p:pic>
    </p:spTree>
    <p:extLst>
      <p:ext uri="{BB962C8B-B14F-4D97-AF65-F5344CB8AC3E}">
        <p14:creationId xmlns:p14="http://schemas.microsoft.com/office/powerpoint/2010/main" val="2291744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CEEF1A-D64D-433F-B908-0834359778F1}"/>
              </a:ext>
            </a:extLst>
          </p:cNvPr>
          <p:cNvSpPr>
            <a:spLocks noGrp="1"/>
          </p:cNvSpPr>
          <p:nvPr>
            <p:ph idx="1"/>
          </p:nvPr>
        </p:nvSpPr>
        <p:spPr>
          <a:xfrm>
            <a:off x="2088923" y="1985284"/>
            <a:ext cx="9659496" cy="2887432"/>
          </a:xfrm>
        </p:spPr>
        <p:txBody>
          <a:bodyPr>
            <a:noAutofit/>
          </a:bodyPr>
          <a:lstStyle/>
          <a:p>
            <a:r>
              <a:rPr lang="en-GB" sz="2800" dirty="0">
                <a:solidFill>
                  <a:schemeClr val="tx1"/>
                </a:solidFill>
              </a:rPr>
              <a:t> “Let no worn out prostitutes sit in the front part of the auditorium, nor the ushers move about in front of spectators or show  anyone to seats while the actors are onstage… Don’t let slaves take up seats meant for free men…, let nursemaids keep little children at home… Let matrons… refrain from gossiping.”</a:t>
            </a:r>
          </a:p>
        </p:txBody>
      </p:sp>
    </p:spTree>
    <p:extLst>
      <p:ext uri="{BB962C8B-B14F-4D97-AF65-F5344CB8AC3E}">
        <p14:creationId xmlns:p14="http://schemas.microsoft.com/office/powerpoint/2010/main" val="2925870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7CF4B535-1691-4662-8278-C63086BED297}"/>
              </a:ext>
            </a:extLst>
          </p:cNvPr>
          <p:cNvSpPr>
            <a:spLocks noGrp="1"/>
          </p:cNvSpPr>
          <p:nvPr>
            <p:ph idx="1"/>
          </p:nvPr>
        </p:nvSpPr>
        <p:spPr>
          <a:xfrm>
            <a:off x="780946" y="2141818"/>
            <a:ext cx="5406494" cy="2382121"/>
          </a:xfrm>
        </p:spPr>
        <p:txBody>
          <a:bodyPr>
            <a:noAutofit/>
          </a:bodyPr>
          <a:lstStyle/>
          <a:p>
            <a:r>
              <a:rPr lang="en-GB" sz="2800" dirty="0">
                <a:solidFill>
                  <a:schemeClr val="tx1"/>
                </a:solidFill>
              </a:rPr>
              <a:t>musical element</a:t>
            </a:r>
            <a:r>
              <a:rPr lang="tr-TR" sz="2800" dirty="0">
                <a:solidFill>
                  <a:schemeClr val="tx1"/>
                </a:solidFill>
              </a:rPr>
              <a:t>;</a:t>
            </a:r>
          </a:p>
          <a:p>
            <a:pPr lvl="2"/>
            <a:r>
              <a:rPr lang="tr-TR" sz="2800" dirty="0">
                <a:solidFill>
                  <a:schemeClr val="tx1"/>
                </a:solidFill>
              </a:rPr>
              <a:t> T</a:t>
            </a:r>
            <a:r>
              <a:rPr lang="en-GB" sz="2800" dirty="0">
                <a:solidFill>
                  <a:schemeClr val="tx1"/>
                </a:solidFill>
              </a:rPr>
              <a:t>wo-thirds of the lines were accompanied by the flute.</a:t>
            </a:r>
          </a:p>
        </p:txBody>
      </p:sp>
      <p:pic>
        <p:nvPicPr>
          <p:cNvPr id="5" name="Picture 4" descr="A group of people in costumes&#10;&#10;Description automatically generated">
            <a:extLst>
              <a:ext uri="{FF2B5EF4-FFF2-40B4-BE49-F238E27FC236}">
                <a16:creationId xmlns:a16="http://schemas.microsoft.com/office/drawing/2014/main" id="{4D8DDEBE-3B8A-4382-9BF4-892F72F976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2628" y="1294033"/>
            <a:ext cx="5213489" cy="4077693"/>
          </a:xfrm>
          <a:prstGeom prst="rect">
            <a:avLst/>
          </a:prstGeom>
        </p:spPr>
      </p:pic>
      <p:sp>
        <p:nvSpPr>
          <p:cNvPr id="14"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2172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6" name="Rectangle 10">
            <a:extLst>
              <a:ext uri="{FF2B5EF4-FFF2-40B4-BE49-F238E27FC236}">
                <a16:creationId xmlns:a16="http://schemas.microsoft.com/office/drawing/2014/main" id="{0BC7D22A-3C31-4046-A4DD-443AA6A6D3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12">
            <a:extLst>
              <a:ext uri="{FF2B5EF4-FFF2-40B4-BE49-F238E27FC236}">
                <a16:creationId xmlns:a16="http://schemas.microsoft.com/office/drawing/2014/main" id="{F8D5C6AE-ED4F-4CBA-A76C-9B5FB0DB0B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87364" y="228600"/>
            <a:ext cx="2851523" cy="6638625"/>
            <a:chOff x="2487613" y="285750"/>
            <a:chExt cx="2428875" cy="5654676"/>
          </a:xfrm>
        </p:grpSpPr>
        <p:sp>
          <p:nvSpPr>
            <p:cNvPr id="14" name="Freeform 11">
              <a:extLst>
                <a:ext uri="{FF2B5EF4-FFF2-40B4-BE49-F238E27FC236}">
                  <a16:creationId xmlns:a16="http://schemas.microsoft.com/office/drawing/2014/main" id="{41ED80F9-2570-4956-B71C-46595B604F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42" name="Freeform 12">
              <a:extLst>
                <a:ext uri="{FF2B5EF4-FFF2-40B4-BE49-F238E27FC236}">
                  <a16:creationId xmlns:a16="http://schemas.microsoft.com/office/drawing/2014/main" id="{7C5A4893-9CCD-46F0-98BD-3FECFB7A53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6" name="Freeform 13">
              <a:extLst>
                <a:ext uri="{FF2B5EF4-FFF2-40B4-BE49-F238E27FC236}">
                  <a16:creationId xmlns:a16="http://schemas.microsoft.com/office/drawing/2014/main" id="{B589D522-7164-489B-A975-33CA327F4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7" name="Freeform 14">
              <a:extLst>
                <a:ext uri="{FF2B5EF4-FFF2-40B4-BE49-F238E27FC236}">
                  <a16:creationId xmlns:a16="http://schemas.microsoft.com/office/drawing/2014/main" id="{B4F85399-8692-43F0-85D1-67ED7CB40C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8" name="Freeform 15">
              <a:extLst>
                <a:ext uri="{FF2B5EF4-FFF2-40B4-BE49-F238E27FC236}">
                  <a16:creationId xmlns:a16="http://schemas.microsoft.com/office/drawing/2014/main" id="{B53E62C1-3FF0-40F9-ADBB-08E0BFBC5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9" name="Freeform 16">
              <a:extLst>
                <a:ext uri="{FF2B5EF4-FFF2-40B4-BE49-F238E27FC236}">
                  <a16:creationId xmlns:a16="http://schemas.microsoft.com/office/drawing/2014/main" id="{FF121ACB-BC0C-4DFA-B382-25B79E7849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0" name="Freeform 17">
              <a:extLst>
                <a:ext uri="{FF2B5EF4-FFF2-40B4-BE49-F238E27FC236}">
                  <a16:creationId xmlns:a16="http://schemas.microsoft.com/office/drawing/2014/main" id="{A58394D9-3789-4BEA-A789-FEA079072B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1" name="Freeform 18">
              <a:extLst>
                <a:ext uri="{FF2B5EF4-FFF2-40B4-BE49-F238E27FC236}">
                  <a16:creationId xmlns:a16="http://schemas.microsoft.com/office/drawing/2014/main" id="{E1BAAD7A-4A6B-4557-BFDD-0F30D8E9A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2" name="Freeform 19">
              <a:extLst>
                <a:ext uri="{FF2B5EF4-FFF2-40B4-BE49-F238E27FC236}">
                  <a16:creationId xmlns:a16="http://schemas.microsoft.com/office/drawing/2014/main" id="{5B105CAF-1476-4DB5-AB48-0840BB2575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3" name="Freeform 20">
              <a:extLst>
                <a:ext uri="{FF2B5EF4-FFF2-40B4-BE49-F238E27FC236}">
                  <a16:creationId xmlns:a16="http://schemas.microsoft.com/office/drawing/2014/main" id="{7D1B070A-B475-4F8E-BCA1-FDF0346E77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4" name="Freeform 21">
              <a:extLst>
                <a:ext uri="{FF2B5EF4-FFF2-40B4-BE49-F238E27FC236}">
                  <a16:creationId xmlns:a16="http://schemas.microsoft.com/office/drawing/2014/main" id="{192B1344-7B9B-4BC9-B560-D3EC9ECDD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5" name="Freeform 22">
              <a:extLst>
                <a:ext uri="{FF2B5EF4-FFF2-40B4-BE49-F238E27FC236}">
                  <a16:creationId xmlns:a16="http://schemas.microsoft.com/office/drawing/2014/main" id="{29C35314-956E-4521-9A13-980A05FCCB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pic>
        <p:nvPicPr>
          <p:cNvPr id="6" name="Picture 5" descr="A close up of a person&#10;&#10;Description automatically generated">
            <a:extLst>
              <a:ext uri="{FF2B5EF4-FFF2-40B4-BE49-F238E27FC236}">
                <a16:creationId xmlns:a16="http://schemas.microsoft.com/office/drawing/2014/main" id="{27C94244-909F-4A55-B4C7-6FF1F352903A}"/>
              </a:ext>
            </a:extLst>
          </p:cNvPr>
          <p:cNvPicPr>
            <a:picLocks noChangeAspect="1"/>
          </p:cNvPicPr>
          <p:nvPr/>
        </p:nvPicPr>
        <p:blipFill rotWithShape="1">
          <a:blip r:embed="rId2">
            <a:extLst>
              <a:ext uri="{28A0092B-C50C-407E-A947-70E740481C1C}">
                <a14:useLocalDpi xmlns:a14="http://schemas.microsoft.com/office/drawing/2010/main" val="0"/>
              </a:ext>
            </a:extLst>
          </a:blip>
          <a:srcRect r="-1" b="15897"/>
          <a:stretch/>
        </p:blipFill>
        <p:spPr>
          <a:xfrm>
            <a:off x="1" y="10"/>
            <a:ext cx="6100402" cy="6857990"/>
          </a:xfrm>
          <a:prstGeom prst="rect">
            <a:avLst/>
          </a:prstGeom>
        </p:spPr>
      </p:pic>
      <p:grpSp>
        <p:nvGrpSpPr>
          <p:cNvPr id="27" name="Group 26">
            <a:extLst>
              <a:ext uri="{FF2B5EF4-FFF2-40B4-BE49-F238E27FC236}">
                <a16:creationId xmlns:a16="http://schemas.microsoft.com/office/drawing/2014/main" id="{12A59AA7-650F-4999-9CA5-3766542897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14579" y="-786"/>
            <a:ext cx="2356675" cy="6854040"/>
            <a:chOff x="6627813" y="194833"/>
            <a:chExt cx="1952625" cy="5678918"/>
          </a:xfrm>
        </p:grpSpPr>
        <p:sp>
          <p:nvSpPr>
            <p:cNvPr id="28" name="Freeform 27">
              <a:extLst>
                <a:ext uri="{FF2B5EF4-FFF2-40B4-BE49-F238E27FC236}">
                  <a16:creationId xmlns:a16="http://schemas.microsoft.com/office/drawing/2014/main" id="{D46E80DF-1070-4942-8D8C-68B2687898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9" name="Freeform 28">
              <a:extLst>
                <a:ext uri="{FF2B5EF4-FFF2-40B4-BE49-F238E27FC236}">
                  <a16:creationId xmlns:a16="http://schemas.microsoft.com/office/drawing/2014/main" id="{4EC4F99E-13A3-4C47-B6BE-5A3F5EB21C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0" name="Freeform 29">
              <a:extLst>
                <a:ext uri="{FF2B5EF4-FFF2-40B4-BE49-F238E27FC236}">
                  <a16:creationId xmlns:a16="http://schemas.microsoft.com/office/drawing/2014/main" id="{45E840C0-D999-43D6-B94B-C7CBCAC9E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1" name="Freeform 30">
              <a:extLst>
                <a:ext uri="{FF2B5EF4-FFF2-40B4-BE49-F238E27FC236}">
                  <a16:creationId xmlns:a16="http://schemas.microsoft.com/office/drawing/2014/main" id="{10685953-9653-4CA1-8B8A-96E8B6CEC1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2" name="Freeform 31">
              <a:extLst>
                <a:ext uri="{FF2B5EF4-FFF2-40B4-BE49-F238E27FC236}">
                  <a16:creationId xmlns:a16="http://schemas.microsoft.com/office/drawing/2014/main" id="{09D300D0-C755-4A21-8A66-E7C43DB5BC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3" name="Freeform 32">
              <a:extLst>
                <a:ext uri="{FF2B5EF4-FFF2-40B4-BE49-F238E27FC236}">
                  <a16:creationId xmlns:a16="http://schemas.microsoft.com/office/drawing/2014/main" id="{67F70228-CC75-473D-9220-52CFBB91C7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4" name="Freeform 33">
              <a:extLst>
                <a:ext uri="{FF2B5EF4-FFF2-40B4-BE49-F238E27FC236}">
                  <a16:creationId xmlns:a16="http://schemas.microsoft.com/office/drawing/2014/main" id="{DD04006F-1DA1-4640-8CB4-F36CB441EF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5" name="Freeform 34">
              <a:extLst>
                <a:ext uri="{FF2B5EF4-FFF2-40B4-BE49-F238E27FC236}">
                  <a16:creationId xmlns:a16="http://schemas.microsoft.com/office/drawing/2014/main" id="{BB29BE4A-FA75-43BE-B406-32F311B4CA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6" name="Freeform 35">
              <a:extLst>
                <a:ext uri="{FF2B5EF4-FFF2-40B4-BE49-F238E27FC236}">
                  <a16:creationId xmlns:a16="http://schemas.microsoft.com/office/drawing/2014/main" id="{EDC9D240-B519-46A8-9E00-9F11AF02ED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7" name="Freeform 36">
              <a:extLst>
                <a:ext uri="{FF2B5EF4-FFF2-40B4-BE49-F238E27FC236}">
                  <a16:creationId xmlns:a16="http://schemas.microsoft.com/office/drawing/2014/main" id="{F6F6A2F8-D301-4B55-8AF7-F6B6ECC128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8" name="Freeform 37">
              <a:extLst>
                <a:ext uri="{FF2B5EF4-FFF2-40B4-BE49-F238E27FC236}">
                  <a16:creationId xmlns:a16="http://schemas.microsoft.com/office/drawing/2014/main" id="{364CB1D7-4A03-4305-86B4-9BF39D906D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9" name="Freeform 38">
              <a:extLst>
                <a:ext uri="{FF2B5EF4-FFF2-40B4-BE49-F238E27FC236}">
                  <a16:creationId xmlns:a16="http://schemas.microsoft.com/office/drawing/2014/main" id="{F6AB9314-140A-41AE-BC1C-1EE29670F7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Title 1">
            <a:extLst>
              <a:ext uri="{FF2B5EF4-FFF2-40B4-BE49-F238E27FC236}">
                <a16:creationId xmlns:a16="http://schemas.microsoft.com/office/drawing/2014/main" id="{67AAF51E-8C73-4EEE-B6EA-840D90437AE9}"/>
              </a:ext>
            </a:extLst>
          </p:cNvPr>
          <p:cNvSpPr>
            <a:spLocks noGrp="1"/>
          </p:cNvSpPr>
          <p:nvPr>
            <p:ph type="ctrTitle"/>
          </p:nvPr>
        </p:nvSpPr>
        <p:spPr>
          <a:xfrm>
            <a:off x="8324602" y="935646"/>
            <a:ext cx="3181597" cy="3841735"/>
          </a:xfrm>
        </p:spPr>
        <p:txBody>
          <a:bodyPr>
            <a:normAutofit/>
          </a:bodyPr>
          <a:lstStyle/>
          <a:p>
            <a:r>
              <a:rPr lang="en-GB" sz="4400" b="1"/>
              <a:t>PLAUTUS</a:t>
            </a:r>
            <a:endParaRPr lang="en-GB" sz="4400"/>
          </a:p>
        </p:txBody>
      </p:sp>
      <p:sp>
        <p:nvSpPr>
          <p:cNvPr id="41" name="Rectangle 40">
            <a:extLst>
              <a:ext uri="{FF2B5EF4-FFF2-40B4-BE49-F238E27FC236}">
                <a16:creationId xmlns:a16="http://schemas.microsoft.com/office/drawing/2014/main" id="{51268182-6E4D-42DF-81E8-EF1F829BCE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7355"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3" name="Freeform 33">
            <a:extLst>
              <a:ext uri="{FF2B5EF4-FFF2-40B4-BE49-F238E27FC236}">
                <a16:creationId xmlns:a16="http://schemas.microsoft.com/office/drawing/2014/main" id="{6292912F-F5FC-4001-9EA1-927D886F6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087355"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118766979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58</TotalTime>
  <Words>453</Words>
  <Application>Microsoft Office PowerPoint</Application>
  <PresentationFormat>Widescreen</PresentationFormat>
  <Paragraphs>39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Wisp</vt:lpstr>
      <vt:lpstr>NEW COMEDY</vt:lpstr>
      <vt:lpstr>PowerPoint Presentation</vt:lpstr>
      <vt:lpstr>PowerPoint Presentation</vt:lpstr>
      <vt:lpstr>ROMAN COMEDY</vt:lpstr>
      <vt:lpstr>PowerPoint Presentation</vt:lpstr>
      <vt:lpstr>PowerPoint Presentation</vt:lpstr>
      <vt:lpstr>PowerPoint Presentation</vt:lpstr>
      <vt:lpstr>PowerPoint Presentation</vt:lpstr>
      <vt:lpstr>PLAUTUS</vt:lpstr>
      <vt:lpstr>PowerPoint Presentation</vt:lpstr>
      <vt:lpstr>PowerPoint Presentation</vt:lpstr>
      <vt:lpstr>PowerPoint Presentation</vt:lpstr>
      <vt:lpstr>The Menaechmi</vt:lpstr>
      <vt:lpstr>PowerPoint Presentation</vt:lpstr>
      <vt:lpstr>PowerPoint Presentation</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COMEDY</dc:title>
  <dc:creator>Author</dc:creator>
  <cp:lastModifiedBy>Author</cp:lastModifiedBy>
  <cp:revision>22</cp:revision>
  <dcterms:created xsi:type="dcterms:W3CDTF">2020-12-16T14:32:59Z</dcterms:created>
  <dcterms:modified xsi:type="dcterms:W3CDTF">2022-06-28T18:58:13Z</dcterms:modified>
</cp:coreProperties>
</file>