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5118"/>
  </p:normalViewPr>
  <p:slideViewPr>
    <p:cSldViewPr snapToGrid="0" snapToObjects="1">
      <p:cViewPr varScale="1">
        <p:scale>
          <a:sx n="95" d="100"/>
          <a:sy n="95" d="100"/>
        </p:scale>
        <p:origin x="9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420164E-960D-E544-A806-C5E4550209BB}" type="datetimeFigureOut">
              <a:rPr lang="tr-TR" smtClean="0"/>
              <a:t>22.05.2021</a:t>
            </a:fld>
            <a:endParaRPr lang="tr-T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tr-T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F1D76B2-CBBD-CF48-BD13-6370755DFEE1}" type="slidenum">
              <a:rPr lang="tr-TR" smtClean="0"/>
              <a:t>‹#›</a:t>
            </a:fld>
            <a:endParaRPr lang="tr-TR"/>
          </a:p>
        </p:txBody>
      </p:sp>
    </p:spTree>
    <p:extLst>
      <p:ext uri="{BB962C8B-B14F-4D97-AF65-F5344CB8AC3E}">
        <p14:creationId xmlns:p14="http://schemas.microsoft.com/office/powerpoint/2010/main" val="228044572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420164E-960D-E544-A806-C5E4550209BB}" type="datetimeFigureOut">
              <a:rPr lang="tr-TR" smtClean="0"/>
              <a:t>22.05.2021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1D76B2-CBBD-CF48-BD13-6370755DFEE1}" type="slidenum">
              <a:rPr lang="tr-TR" smtClean="0"/>
              <a:t>‹#›</a:t>
            </a:fld>
            <a:endParaRPr lang="tr-TR"/>
          </a:p>
        </p:txBody>
      </p:sp>
    </p:spTree>
    <p:extLst>
      <p:ext uri="{BB962C8B-B14F-4D97-AF65-F5344CB8AC3E}">
        <p14:creationId xmlns:p14="http://schemas.microsoft.com/office/powerpoint/2010/main" val="1053405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420164E-960D-E544-A806-C5E4550209BB}" type="datetimeFigureOut">
              <a:rPr lang="tr-TR" smtClean="0"/>
              <a:t>22.05.2021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1D76B2-CBBD-CF48-BD13-6370755DFEE1}" type="slidenum">
              <a:rPr lang="tr-TR" smtClean="0"/>
              <a:t>‹#›</a:t>
            </a:fld>
            <a:endParaRPr lang="tr-TR"/>
          </a:p>
        </p:txBody>
      </p:sp>
    </p:spTree>
    <p:extLst>
      <p:ext uri="{BB962C8B-B14F-4D97-AF65-F5344CB8AC3E}">
        <p14:creationId xmlns:p14="http://schemas.microsoft.com/office/powerpoint/2010/main" val="194430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420164E-960D-E544-A806-C5E4550209BB}" type="datetimeFigureOut">
              <a:rPr lang="tr-TR" smtClean="0"/>
              <a:t>22.05.2021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F1D76B2-CBBD-CF48-BD13-6370755DFEE1}" type="slidenum">
              <a:rPr lang="tr-TR" smtClean="0"/>
              <a:t>‹#›</a:t>
            </a:fld>
            <a:endParaRPr lang="tr-TR"/>
          </a:p>
        </p:txBody>
      </p:sp>
    </p:spTree>
    <p:extLst>
      <p:ext uri="{BB962C8B-B14F-4D97-AF65-F5344CB8AC3E}">
        <p14:creationId xmlns:p14="http://schemas.microsoft.com/office/powerpoint/2010/main" val="3910253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420164E-960D-E544-A806-C5E4550209BB}" type="datetimeFigureOut">
              <a:rPr lang="tr-TR" smtClean="0"/>
              <a:t>22.05.2021</a:t>
            </a:fld>
            <a:endParaRPr lang="tr-T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tr-TR"/>
          </a:p>
        </p:txBody>
      </p:sp>
      <p:sp>
        <p:nvSpPr>
          <p:cNvPr id="6" name="Slide Number Placeholder 5"/>
          <p:cNvSpPr>
            <a:spLocks noGrp="1"/>
          </p:cNvSpPr>
          <p:nvPr>
            <p:ph type="sldNum" sz="quarter" idx="12"/>
          </p:nvPr>
        </p:nvSpPr>
        <p:spPr>
          <a:xfrm>
            <a:off x="8604504" y="5211060"/>
            <a:ext cx="2112264" cy="228600"/>
          </a:xfrm>
        </p:spPr>
        <p:txBody>
          <a:bodyPr/>
          <a:lstStyle/>
          <a:p>
            <a:fld id="{BF1D76B2-CBBD-CF48-BD13-6370755DFEE1}" type="slidenum">
              <a:rPr lang="tr-TR" smtClean="0"/>
              <a:t>‹#›</a:t>
            </a:fld>
            <a:endParaRPr lang="tr-TR"/>
          </a:p>
        </p:txBody>
      </p:sp>
    </p:spTree>
    <p:extLst>
      <p:ext uri="{BB962C8B-B14F-4D97-AF65-F5344CB8AC3E}">
        <p14:creationId xmlns:p14="http://schemas.microsoft.com/office/powerpoint/2010/main" val="25930719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420164E-960D-E544-A806-C5E4550209BB}" type="datetimeFigureOut">
              <a:rPr lang="tr-TR" smtClean="0"/>
              <a:t>22.05.2021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1D76B2-CBBD-CF48-BD13-6370755DFEE1}" type="slidenum">
              <a:rPr lang="tr-TR" smtClean="0"/>
              <a:t>‹#›</a:t>
            </a:fld>
            <a:endParaRPr lang="tr-TR"/>
          </a:p>
        </p:txBody>
      </p:sp>
    </p:spTree>
    <p:extLst>
      <p:ext uri="{BB962C8B-B14F-4D97-AF65-F5344CB8AC3E}">
        <p14:creationId xmlns:p14="http://schemas.microsoft.com/office/powerpoint/2010/main" val="255343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420164E-960D-E544-A806-C5E4550209BB}" type="datetimeFigureOut">
              <a:rPr lang="tr-TR" smtClean="0"/>
              <a:t>22.05.2021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F1D76B2-CBBD-CF48-BD13-6370755DFEE1}" type="slidenum">
              <a:rPr lang="tr-TR" smtClean="0"/>
              <a:t>‹#›</a:t>
            </a:fld>
            <a:endParaRPr lang="tr-TR"/>
          </a:p>
        </p:txBody>
      </p:sp>
    </p:spTree>
    <p:extLst>
      <p:ext uri="{BB962C8B-B14F-4D97-AF65-F5344CB8AC3E}">
        <p14:creationId xmlns:p14="http://schemas.microsoft.com/office/powerpoint/2010/main" val="243216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420164E-960D-E544-A806-C5E4550209BB}" type="datetimeFigureOut">
              <a:rPr lang="tr-TR" smtClean="0"/>
              <a:t>22.05.2021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F1D76B2-CBBD-CF48-BD13-6370755DFEE1}" type="slidenum">
              <a:rPr lang="tr-TR" smtClean="0"/>
              <a:t>‹#›</a:t>
            </a:fld>
            <a:endParaRPr lang="tr-TR"/>
          </a:p>
        </p:txBody>
      </p:sp>
    </p:spTree>
    <p:extLst>
      <p:ext uri="{BB962C8B-B14F-4D97-AF65-F5344CB8AC3E}">
        <p14:creationId xmlns:p14="http://schemas.microsoft.com/office/powerpoint/2010/main" val="2625079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20164E-960D-E544-A806-C5E4550209BB}" type="datetimeFigureOut">
              <a:rPr lang="tr-TR" smtClean="0"/>
              <a:t>22.05.2021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F1D76B2-CBBD-CF48-BD13-6370755DFEE1}" type="slidenum">
              <a:rPr lang="tr-TR" smtClean="0"/>
              <a:t>‹#›</a:t>
            </a:fld>
            <a:endParaRPr lang="tr-TR"/>
          </a:p>
        </p:txBody>
      </p:sp>
    </p:spTree>
    <p:extLst>
      <p:ext uri="{BB962C8B-B14F-4D97-AF65-F5344CB8AC3E}">
        <p14:creationId xmlns:p14="http://schemas.microsoft.com/office/powerpoint/2010/main" val="3643794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p>
            <a:fld id="{4420164E-960D-E544-A806-C5E4550209BB}" type="datetimeFigureOut">
              <a:rPr lang="tr-TR" smtClean="0"/>
              <a:t>22.05.2021</a:t>
            </a:fld>
            <a:endParaRPr lang="tr-TR"/>
          </a:p>
        </p:txBody>
      </p:sp>
      <p:sp>
        <p:nvSpPr>
          <p:cNvPr id="9" name="Footer Placeholder 8"/>
          <p:cNvSpPr>
            <a:spLocks noGrp="1"/>
          </p:cNvSpPr>
          <p:nvPr>
            <p:ph type="ftr" sz="quarter" idx="11"/>
          </p:nvPr>
        </p:nvSpPr>
        <p:spPr/>
        <p:txBody>
          <a:bodyPr/>
          <a:lstStyle>
            <a:lvl1pPr algn="r">
              <a:defRPr/>
            </a:lvl1pPr>
          </a:lstStyle>
          <a:p>
            <a:endParaRPr lang="tr-T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F1D76B2-CBBD-CF48-BD13-6370755DFEE1}" type="slidenum">
              <a:rPr lang="tr-TR" smtClean="0"/>
              <a:t>‹#›</a:t>
            </a:fld>
            <a:endParaRPr lang="tr-T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5223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420164E-960D-E544-A806-C5E4550209BB}" type="datetimeFigureOut">
              <a:rPr lang="tr-TR" smtClean="0"/>
              <a:t>22.05.2021</a:t>
            </a:fld>
            <a:endParaRPr lang="tr-T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tr-T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F1D76B2-CBBD-CF48-BD13-6370755DFEE1}" type="slidenum">
              <a:rPr lang="tr-TR" smtClean="0"/>
              <a:t>‹#›</a:t>
            </a:fld>
            <a:endParaRPr lang="tr-T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4587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420164E-960D-E544-A806-C5E4550209BB}" type="datetimeFigureOut">
              <a:rPr lang="tr-TR" smtClean="0"/>
              <a:t>22.05.2021</a:t>
            </a:fld>
            <a:endParaRPr lang="tr-T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tr-T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F1D76B2-CBBD-CF48-BD13-6370755DFEE1}" type="slidenum">
              <a:rPr lang="tr-TR" smtClean="0"/>
              <a:t>‹#›</a:t>
            </a:fld>
            <a:endParaRPr lang="tr-TR"/>
          </a:p>
        </p:txBody>
      </p:sp>
    </p:spTree>
    <p:extLst>
      <p:ext uri="{BB962C8B-B14F-4D97-AF65-F5344CB8AC3E}">
        <p14:creationId xmlns:p14="http://schemas.microsoft.com/office/powerpoint/2010/main" val="9552632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A79E28-D560-0249-B1A0-59169824A7CA}"/>
              </a:ext>
            </a:extLst>
          </p:cNvPr>
          <p:cNvSpPr>
            <a:spLocks noGrp="1"/>
          </p:cNvSpPr>
          <p:nvPr>
            <p:ph type="ctrTitle"/>
          </p:nvPr>
        </p:nvSpPr>
        <p:spPr/>
        <p:txBody>
          <a:bodyPr/>
          <a:lstStyle/>
          <a:p>
            <a:r>
              <a:rPr lang="tr-TR" dirty="0"/>
              <a:t>Kentli Hakları</a:t>
            </a:r>
          </a:p>
        </p:txBody>
      </p:sp>
      <p:sp>
        <p:nvSpPr>
          <p:cNvPr id="3" name="Alt Başlık 2">
            <a:extLst>
              <a:ext uri="{FF2B5EF4-FFF2-40B4-BE49-F238E27FC236}">
                <a16:creationId xmlns:a16="http://schemas.microsoft.com/office/drawing/2014/main" id="{A982385B-2280-BB46-93B2-D49570BE2465}"/>
              </a:ext>
            </a:extLst>
          </p:cNvPr>
          <p:cNvSpPr>
            <a:spLocks noGrp="1"/>
          </p:cNvSpPr>
          <p:nvPr>
            <p:ph type="subTitle" idx="1"/>
          </p:nvPr>
        </p:nvSpPr>
        <p:spPr/>
        <p:txBody>
          <a:bodyPr>
            <a:normAutofit fontScale="92500" lnSpcReduction="20000"/>
          </a:bodyPr>
          <a:lstStyle/>
          <a:p>
            <a:r>
              <a:rPr lang="tr-TR" dirty="0"/>
              <a:t>Konu 13</a:t>
            </a:r>
          </a:p>
          <a:p>
            <a:r>
              <a:rPr lang="tr-TR" dirty="0"/>
              <a:t>Kıvılcım Ertan</a:t>
            </a:r>
          </a:p>
        </p:txBody>
      </p:sp>
    </p:spTree>
    <p:extLst>
      <p:ext uri="{BB962C8B-B14F-4D97-AF65-F5344CB8AC3E}">
        <p14:creationId xmlns:p14="http://schemas.microsoft.com/office/powerpoint/2010/main" val="3651387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1BD97A-02C3-A34C-B3D7-163893574429}"/>
              </a:ext>
            </a:extLst>
          </p:cNvPr>
          <p:cNvSpPr>
            <a:spLocks noGrp="1"/>
          </p:cNvSpPr>
          <p:nvPr>
            <p:ph type="title"/>
          </p:nvPr>
        </p:nvSpPr>
        <p:spPr/>
        <p:txBody>
          <a:bodyPr/>
          <a:lstStyle/>
          <a:p>
            <a:r>
              <a:rPr lang="tr-TR" dirty="0"/>
              <a:t>Genel Değerlendirme</a:t>
            </a:r>
          </a:p>
        </p:txBody>
      </p:sp>
      <p:sp>
        <p:nvSpPr>
          <p:cNvPr id="3" name="İçerik Yer Tutucusu 2">
            <a:extLst>
              <a:ext uri="{FF2B5EF4-FFF2-40B4-BE49-F238E27FC236}">
                <a16:creationId xmlns:a16="http://schemas.microsoft.com/office/drawing/2014/main" id="{06B629AC-7E79-4444-860B-3EBD10AF0C92}"/>
              </a:ext>
            </a:extLst>
          </p:cNvPr>
          <p:cNvSpPr>
            <a:spLocks noGrp="1"/>
          </p:cNvSpPr>
          <p:nvPr>
            <p:ph idx="1"/>
          </p:nvPr>
        </p:nvSpPr>
        <p:spPr/>
        <p:txBody>
          <a:bodyPr>
            <a:normAutofit/>
          </a:bodyPr>
          <a:lstStyle/>
          <a:p>
            <a:r>
              <a:rPr lang="tr-TR" sz="3200" dirty="0"/>
              <a:t>Kentli Hakları, insan haklarının bütünlüğü iddiasını destekleyen en önemli örnektir. Farklı insan haklarının kentsel mekanda yaşayanlar için gerçekleştirilebilmesinin temeli olarak kentli hakları düşüncesi, farklı insan haklarını aynı potada birleştiren niteliğiyle yeni insan hakları arasında önemli bir konumdadır.</a:t>
            </a:r>
          </a:p>
        </p:txBody>
      </p:sp>
    </p:spTree>
    <p:extLst>
      <p:ext uri="{BB962C8B-B14F-4D97-AF65-F5344CB8AC3E}">
        <p14:creationId xmlns:p14="http://schemas.microsoft.com/office/powerpoint/2010/main" val="526337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587C39-E3BB-9B4D-9488-DA99C210FBF3}"/>
              </a:ext>
            </a:extLst>
          </p:cNvPr>
          <p:cNvSpPr>
            <a:spLocks noGrp="1"/>
          </p:cNvSpPr>
          <p:nvPr>
            <p:ph type="title"/>
          </p:nvPr>
        </p:nvSpPr>
        <p:spPr/>
        <p:txBody>
          <a:bodyPr/>
          <a:lstStyle/>
          <a:p>
            <a:r>
              <a:rPr lang="tr-TR" dirty="0"/>
              <a:t>Genel Değerlendirme</a:t>
            </a:r>
          </a:p>
        </p:txBody>
      </p:sp>
      <p:sp>
        <p:nvSpPr>
          <p:cNvPr id="3" name="İçerik Yer Tutucusu 2">
            <a:extLst>
              <a:ext uri="{FF2B5EF4-FFF2-40B4-BE49-F238E27FC236}">
                <a16:creationId xmlns:a16="http://schemas.microsoft.com/office/drawing/2014/main" id="{4CC350F7-A89A-4F4A-AD13-D917E29D5BB7}"/>
              </a:ext>
            </a:extLst>
          </p:cNvPr>
          <p:cNvSpPr>
            <a:spLocks noGrp="1"/>
          </p:cNvSpPr>
          <p:nvPr>
            <p:ph idx="1"/>
          </p:nvPr>
        </p:nvSpPr>
        <p:spPr/>
        <p:txBody>
          <a:bodyPr>
            <a:normAutofit/>
          </a:bodyPr>
          <a:lstStyle/>
          <a:p>
            <a:r>
              <a:rPr lang="tr-TR" sz="3200" dirty="0"/>
              <a:t>Kentli haklarının diğer bir boyutu, gerçekleşmesi açısından merkezi yönetime görev ve sorumluluklar vermekle birlikte, yerinden yönetim ve yerel yönetim kuruluşlarına da ciddi görev ve sorumluluklar yüklemektedir.</a:t>
            </a:r>
          </a:p>
        </p:txBody>
      </p:sp>
    </p:spTree>
    <p:extLst>
      <p:ext uri="{BB962C8B-B14F-4D97-AF65-F5344CB8AC3E}">
        <p14:creationId xmlns:p14="http://schemas.microsoft.com/office/powerpoint/2010/main" val="3691671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413D8F-19DE-CA46-BA50-FEAE23ACE81D}"/>
              </a:ext>
            </a:extLst>
          </p:cNvPr>
          <p:cNvSpPr>
            <a:spLocks noGrp="1"/>
          </p:cNvSpPr>
          <p:nvPr>
            <p:ph type="title"/>
          </p:nvPr>
        </p:nvSpPr>
        <p:spPr/>
        <p:txBody>
          <a:bodyPr/>
          <a:lstStyle/>
          <a:p>
            <a:r>
              <a:rPr lang="tr-TR" dirty="0"/>
              <a:t>Genel Değerlendirme</a:t>
            </a:r>
          </a:p>
        </p:txBody>
      </p:sp>
      <p:sp>
        <p:nvSpPr>
          <p:cNvPr id="3" name="İçerik Yer Tutucusu 2">
            <a:extLst>
              <a:ext uri="{FF2B5EF4-FFF2-40B4-BE49-F238E27FC236}">
                <a16:creationId xmlns:a16="http://schemas.microsoft.com/office/drawing/2014/main" id="{3263DC10-34C9-7248-8FEC-FC1621AF662B}"/>
              </a:ext>
            </a:extLst>
          </p:cNvPr>
          <p:cNvSpPr>
            <a:spLocks noGrp="1"/>
          </p:cNvSpPr>
          <p:nvPr>
            <p:ph idx="1"/>
          </p:nvPr>
        </p:nvSpPr>
        <p:spPr/>
        <p:txBody>
          <a:bodyPr>
            <a:normAutofit/>
          </a:bodyPr>
          <a:lstStyle/>
          <a:p>
            <a:r>
              <a:rPr lang="tr-TR" sz="3200" dirty="0"/>
              <a:t>Bu çerçevede kentli hakları, yönetimin bütünlüğünü destekleme açısından da önemli bir rol üstlenmektedir. Kentli haklarının diğer bir boyutu, yasama, yürütme ve yargı erklerinin birlikte çalışmasını, uyumluluğunu ve işbirliğini gerektirmesinden ötürü yönetimsel bütünlüğe de </a:t>
            </a:r>
            <a:r>
              <a:rPr lang="tr-TR" sz="3200"/>
              <a:t>destek olmasıdır.</a:t>
            </a:r>
            <a:endParaRPr lang="tr-TR" sz="3200" dirty="0"/>
          </a:p>
        </p:txBody>
      </p:sp>
    </p:spTree>
    <p:extLst>
      <p:ext uri="{BB962C8B-B14F-4D97-AF65-F5344CB8AC3E}">
        <p14:creationId xmlns:p14="http://schemas.microsoft.com/office/powerpoint/2010/main" val="10474502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bu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bu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bu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{E8A656DD-2C2F-6447-82AC-DDD5ADD63AE1}tf10001067</Template>
  <TotalTime>66</TotalTime>
  <Words>123</Words>
  <Application>Microsoft Macintosh PowerPoint</Application>
  <PresentationFormat>Geniş ekran</PresentationFormat>
  <Paragraphs>9</Paragraphs>
  <Slides>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vt:i4>
      </vt:variant>
    </vt:vector>
  </HeadingPairs>
  <TitlesOfParts>
    <vt:vector size="7" baseType="lpstr">
      <vt:lpstr>Century Gothic</vt:lpstr>
      <vt:lpstr>Garamond</vt:lpstr>
      <vt:lpstr>Sabun</vt:lpstr>
      <vt:lpstr>Kentli Hakları</vt:lpstr>
      <vt:lpstr>Genel Değerlendirme</vt:lpstr>
      <vt:lpstr>Genel Değerlendirme</vt:lpstr>
      <vt:lpstr>Genel Değerlendirme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Kentli Hakları</dc:title>
  <dc:creator>Microsoft Office User</dc:creator>
  <cp:lastModifiedBy>Microsoft Office User</cp:lastModifiedBy>
  <cp:revision>2</cp:revision>
  <dcterms:created xsi:type="dcterms:W3CDTF">2021-05-22T20:48:51Z</dcterms:created>
  <dcterms:modified xsi:type="dcterms:W3CDTF">2021-05-22T21:55:26Z</dcterms:modified>
</cp:coreProperties>
</file>