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256" r:id="rId2"/>
    <p:sldId id="313" r:id="rId3"/>
    <p:sldId id="322" r:id="rId4"/>
    <p:sldId id="314" r:id="rId5"/>
    <p:sldId id="303" r:id="rId6"/>
    <p:sldId id="312" r:id="rId7"/>
    <p:sldId id="320" r:id="rId8"/>
    <p:sldId id="304" r:id="rId9"/>
    <p:sldId id="306" r:id="rId10"/>
    <p:sldId id="315" r:id="rId11"/>
    <p:sldId id="321" r:id="rId12"/>
    <p:sldId id="316" r:id="rId13"/>
    <p:sldId id="317" r:id="rId14"/>
    <p:sldId id="318" r:id="rId15"/>
    <p:sldId id="319" r:id="rId16"/>
    <p:sldId id="307" r:id="rId17"/>
    <p:sldId id="308" r:id="rId18"/>
    <p:sldId id="309" r:id="rId19"/>
    <p:sldId id="257" r:id="rId20"/>
    <p:sldId id="258" r:id="rId21"/>
    <p:sldId id="259" r:id="rId22"/>
    <p:sldId id="260" r:id="rId23"/>
    <p:sldId id="310" r:id="rId24"/>
    <p:sldId id="261" r:id="rId25"/>
    <p:sldId id="262" r:id="rId26"/>
    <p:sldId id="263" r:id="rId27"/>
    <p:sldId id="311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3041"/>
  </p:normalViewPr>
  <p:slideViewPr>
    <p:cSldViewPr>
      <p:cViewPr varScale="1">
        <p:scale>
          <a:sx n="59" d="100"/>
          <a:sy n="59" d="100"/>
        </p:scale>
        <p:origin x="100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56F9EF-5913-4A37-9985-72F2F5303275}" type="doc">
      <dgm:prSet loTypeId="urn:microsoft.com/office/officeart/2005/8/layout/bProcess2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0C991B2B-FE7A-4892-BB12-75A0E1088385}">
      <dgm:prSet phldrT="[Metin]"/>
      <dgm:spPr/>
      <dgm:t>
        <a:bodyPr/>
        <a:lstStyle/>
        <a:p>
          <a:r>
            <a:rPr lang="tr-TR" b="1" dirty="0" err="1">
              <a:solidFill>
                <a:schemeClr val="accent5">
                  <a:lumMod val="50000"/>
                </a:schemeClr>
              </a:solidFill>
            </a:rPr>
            <a:t>Rekombinant</a:t>
          </a:r>
          <a:r>
            <a:rPr lang="tr-TR" b="1" dirty="0">
              <a:solidFill>
                <a:schemeClr val="accent5">
                  <a:lumMod val="50000"/>
                </a:schemeClr>
              </a:solidFill>
            </a:rPr>
            <a:t> </a:t>
          </a:r>
        </a:p>
        <a:p>
          <a:r>
            <a:rPr lang="tr-TR" b="1" dirty="0">
              <a:solidFill>
                <a:schemeClr val="accent5">
                  <a:lumMod val="50000"/>
                </a:schemeClr>
              </a:solidFill>
            </a:rPr>
            <a:t>DNA</a:t>
          </a:r>
        </a:p>
      </dgm:t>
    </dgm:pt>
    <dgm:pt modelId="{7BAA160E-A7FD-40B8-8768-DAFE5431BEA0}" type="parTrans" cxnId="{CC272848-ED5C-4F63-9D81-EFAD916AD060}">
      <dgm:prSet/>
      <dgm:spPr/>
      <dgm:t>
        <a:bodyPr/>
        <a:lstStyle/>
        <a:p>
          <a:endParaRPr lang="tr-TR"/>
        </a:p>
      </dgm:t>
    </dgm:pt>
    <dgm:pt modelId="{567CE3AA-B76D-405A-815E-1A856AEC6304}" type="sibTrans" cxnId="{CC272848-ED5C-4F63-9D81-EFAD916AD060}">
      <dgm:prSet/>
      <dgm:spPr/>
      <dgm:t>
        <a:bodyPr/>
        <a:lstStyle/>
        <a:p>
          <a:endParaRPr lang="tr-TR"/>
        </a:p>
      </dgm:t>
    </dgm:pt>
    <dgm:pt modelId="{80D8D038-4D1A-4133-BE00-A463EFE4CD32}">
      <dgm:prSet phldrT="[Metin]" custT="1"/>
      <dgm:spPr/>
      <dgm:t>
        <a:bodyPr/>
        <a:lstStyle/>
        <a:p>
          <a:r>
            <a:rPr lang="tr-TR" sz="1600" b="1" dirty="0" err="1">
              <a:solidFill>
                <a:schemeClr val="accent5">
                  <a:lumMod val="50000"/>
                </a:schemeClr>
              </a:solidFill>
            </a:rPr>
            <a:t>Öjeni</a:t>
          </a:r>
          <a:endParaRPr lang="tr-TR" sz="1600" b="1" dirty="0">
            <a:solidFill>
              <a:schemeClr val="accent5">
                <a:lumMod val="50000"/>
              </a:schemeClr>
            </a:solidFill>
          </a:endParaRPr>
        </a:p>
      </dgm:t>
    </dgm:pt>
    <dgm:pt modelId="{72DD7B68-70D0-4145-981A-BDC6BF9E7930}" type="parTrans" cxnId="{3DED99FB-F295-4D03-800A-805ACF2F05B4}">
      <dgm:prSet/>
      <dgm:spPr/>
      <dgm:t>
        <a:bodyPr/>
        <a:lstStyle/>
        <a:p>
          <a:endParaRPr lang="tr-TR"/>
        </a:p>
      </dgm:t>
    </dgm:pt>
    <dgm:pt modelId="{350F9D70-8DAE-439B-A97D-AD93BFE00DCA}" type="sibTrans" cxnId="{3DED99FB-F295-4D03-800A-805ACF2F05B4}">
      <dgm:prSet/>
      <dgm:spPr/>
      <dgm:t>
        <a:bodyPr/>
        <a:lstStyle/>
        <a:p>
          <a:endParaRPr lang="tr-TR"/>
        </a:p>
      </dgm:t>
    </dgm:pt>
    <dgm:pt modelId="{730982DB-C382-435E-B3B9-9A330281FE0F}">
      <dgm:prSet phldrT="[Metin]" custT="1"/>
      <dgm:spPr/>
      <dgm:t>
        <a:bodyPr/>
        <a:lstStyle/>
        <a:p>
          <a:r>
            <a:rPr lang="tr-TR" sz="1400" b="1" dirty="0">
              <a:solidFill>
                <a:schemeClr val="accent5">
                  <a:lumMod val="50000"/>
                </a:schemeClr>
              </a:solidFill>
            </a:rPr>
            <a:t>IVF</a:t>
          </a:r>
        </a:p>
      </dgm:t>
    </dgm:pt>
    <dgm:pt modelId="{2747BD9B-F33B-49D3-B0EF-4BF7BF623E0A}" type="parTrans" cxnId="{561C52A9-8EFB-4D4D-90E3-2701EBCF6FAB}">
      <dgm:prSet/>
      <dgm:spPr/>
      <dgm:t>
        <a:bodyPr/>
        <a:lstStyle/>
        <a:p>
          <a:endParaRPr lang="tr-TR"/>
        </a:p>
      </dgm:t>
    </dgm:pt>
    <dgm:pt modelId="{7BC04672-DF41-4DB2-8C21-2A1F0C5FA33B}" type="sibTrans" cxnId="{561C52A9-8EFB-4D4D-90E3-2701EBCF6FAB}">
      <dgm:prSet/>
      <dgm:spPr/>
      <dgm:t>
        <a:bodyPr/>
        <a:lstStyle/>
        <a:p>
          <a:endParaRPr lang="tr-TR"/>
        </a:p>
      </dgm:t>
    </dgm:pt>
    <dgm:pt modelId="{592F67C0-3EDF-4817-8F00-4EA246CDF6BD}">
      <dgm:prSet phldrT="[Metin]"/>
      <dgm:spPr/>
      <dgm:t>
        <a:bodyPr/>
        <a:lstStyle/>
        <a:p>
          <a:r>
            <a:rPr lang="tr-TR" b="1" dirty="0">
              <a:solidFill>
                <a:schemeClr val="accent5">
                  <a:lumMod val="50000"/>
                </a:schemeClr>
              </a:solidFill>
            </a:rPr>
            <a:t>Ötenazi</a:t>
          </a:r>
        </a:p>
      </dgm:t>
    </dgm:pt>
    <dgm:pt modelId="{609FB170-6790-4290-8C8A-D6D8FF328204}" type="parTrans" cxnId="{242A8CDD-1366-4974-A251-E6E0DC2FD303}">
      <dgm:prSet/>
      <dgm:spPr/>
      <dgm:t>
        <a:bodyPr/>
        <a:lstStyle/>
        <a:p>
          <a:endParaRPr lang="tr-TR"/>
        </a:p>
      </dgm:t>
    </dgm:pt>
    <dgm:pt modelId="{AA5A8F3D-C77D-4992-AC25-1A2197F281A1}" type="sibTrans" cxnId="{242A8CDD-1366-4974-A251-E6E0DC2FD303}">
      <dgm:prSet/>
      <dgm:spPr/>
      <dgm:t>
        <a:bodyPr/>
        <a:lstStyle/>
        <a:p>
          <a:endParaRPr lang="tr-TR"/>
        </a:p>
      </dgm:t>
    </dgm:pt>
    <dgm:pt modelId="{A3BE6C36-2ACF-483D-B9BD-E38872ABAF75}">
      <dgm:prSet phldrT="[Metin]" custT="1"/>
      <dgm:spPr/>
      <dgm:t>
        <a:bodyPr/>
        <a:lstStyle/>
        <a:p>
          <a:r>
            <a:rPr lang="tr-TR" sz="1400" b="1" dirty="0" err="1">
              <a:solidFill>
                <a:schemeClr val="accent5">
                  <a:lumMod val="50000"/>
                </a:schemeClr>
              </a:solidFill>
            </a:rPr>
            <a:t>Transgenik</a:t>
          </a:r>
          <a:r>
            <a:rPr lang="tr-TR" sz="1300" dirty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tr-TR" sz="1400" b="1" dirty="0">
              <a:solidFill>
                <a:schemeClr val="accent5">
                  <a:lumMod val="50000"/>
                </a:schemeClr>
              </a:solidFill>
            </a:rPr>
            <a:t>canlılar</a:t>
          </a:r>
        </a:p>
      </dgm:t>
    </dgm:pt>
    <dgm:pt modelId="{C4E3A275-4D2D-4F95-877D-23065938EC08}" type="parTrans" cxnId="{C403163F-E4DD-485C-92AB-D347CB0EED23}">
      <dgm:prSet/>
      <dgm:spPr/>
      <dgm:t>
        <a:bodyPr/>
        <a:lstStyle/>
        <a:p>
          <a:endParaRPr lang="tr-TR"/>
        </a:p>
      </dgm:t>
    </dgm:pt>
    <dgm:pt modelId="{1625CC85-5FBD-4C9D-B1F5-7BFD77E8B3AE}" type="sibTrans" cxnId="{C403163F-E4DD-485C-92AB-D347CB0EED23}">
      <dgm:prSet/>
      <dgm:spPr/>
      <dgm:t>
        <a:bodyPr/>
        <a:lstStyle/>
        <a:p>
          <a:endParaRPr lang="tr-TR"/>
        </a:p>
      </dgm:t>
    </dgm:pt>
    <dgm:pt modelId="{F993714A-41BE-48F5-9D9E-AB3159F9421F}">
      <dgm:prSet phldrT="[Metin]"/>
      <dgm:spPr/>
      <dgm:t>
        <a:bodyPr/>
        <a:lstStyle/>
        <a:p>
          <a:r>
            <a:rPr lang="tr-TR" b="1" dirty="0">
              <a:solidFill>
                <a:schemeClr val="accent5">
                  <a:lumMod val="50000"/>
                </a:schemeClr>
              </a:solidFill>
            </a:rPr>
            <a:t>GDO</a:t>
          </a:r>
        </a:p>
      </dgm:t>
    </dgm:pt>
    <dgm:pt modelId="{9A4FA558-FB32-4263-A97B-ED010E79B8F4}" type="parTrans" cxnId="{83DB5195-BE59-4D60-8043-962B45547C47}">
      <dgm:prSet/>
      <dgm:spPr/>
      <dgm:t>
        <a:bodyPr/>
        <a:lstStyle/>
        <a:p>
          <a:endParaRPr lang="tr-TR"/>
        </a:p>
      </dgm:t>
    </dgm:pt>
    <dgm:pt modelId="{E7D37E3C-2974-4216-9391-5D9D9D889DF1}" type="sibTrans" cxnId="{83DB5195-BE59-4D60-8043-962B45547C47}">
      <dgm:prSet/>
      <dgm:spPr/>
      <dgm:t>
        <a:bodyPr/>
        <a:lstStyle/>
        <a:p>
          <a:endParaRPr lang="tr-TR"/>
        </a:p>
      </dgm:t>
    </dgm:pt>
    <dgm:pt modelId="{0AB71E6F-5C3D-445D-A8B5-8A693B450C25}">
      <dgm:prSet phldrT="[Metin]"/>
      <dgm:spPr/>
      <dgm:t>
        <a:bodyPr/>
        <a:lstStyle/>
        <a:p>
          <a:r>
            <a:rPr lang="tr-TR" b="1" dirty="0">
              <a:solidFill>
                <a:schemeClr val="accent5">
                  <a:lumMod val="50000"/>
                </a:schemeClr>
              </a:solidFill>
            </a:rPr>
            <a:t>Klonlama</a:t>
          </a:r>
        </a:p>
      </dgm:t>
    </dgm:pt>
    <dgm:pt modelId="{C627C73A-A6AB-45BE-BC50-41FCDF60AEEE}" type="parTrans" cxnId="{35BAA164-9EDE-4173-854B-C9CE16C5BAF1}">
      <dgm:prSet/>
      <dgm:spPr/>
      <dgm:t>
        <a:bodyPr/>
        <a:lstStyle/>
        <a:p>
          <a:endParaRPr lang="tr-TR"/>
        </a:p>
      </dgm:t>
    </dgm:pt>
    <dgm:pt modelId="{6437E564-A229-4BF2-B48C-A6FADC05C317}" type="sibTrans" cxnId="{35BAA164-9EDE-4173-854B-C9CE16C5BAF1}">
      <dgm:prSet/>
      <dgm:spPr/>
      <dgm:t>
        <a:bodyPr/>
        <a:lstStyle/>
        <a:p>
          <a:endParaRPr lang="tr-TR"/>
        </a:p>
      </dgm:t>
    </dgm:pt>
    <dgm:pt modelId="{916DE6FE-C5CF-4C0A-96FE-7B3D5E3C4EB6}">
      <dgm:prSet phldrT="[Metin]" custT="1"/>
      <dgm:spPr/>
      <dgm:t>
        <a:bodyPr/>
        <a:lstStyle/>
        <a:p>
          <a:r>
            <a:rPr lang="tr-TR" sz="1600" b="1" dirty="0">
              <a:solidFill>
                <a:schemeClr val="accent5">
                  <a:lumMod val="50000"/>
                </a:schemeClr>
              </a:solidFill>
            </a:rPr>
            <a:t>İlaç</a:t>
          </a:r>
        </a:p>
      </dgm:t>
    </dgm:pt>
    <dgm:pt modelId="{03DD194B-D53D-47C4-9A07-E65F7F3FF3EC}" type="parTrans" cxnId="{4DE0E6D5-308B-463F-A53E-56BEF5F6E9AA}">
      <dgm:prSet/>
      <dgm:spPr/>
      <dgm:t>
        <a:bodyPr/>
        <a:lstStyle/>
        <a:p>
          <a:endParaRPr lang="tr-TR"/>
        </a:p>
      </dgm:t>
    </dgm:pt>
    <dgm:pt modelId="{0642B634-FC17-46EF-A54C-81F9838F25E4}" type="sibTrans" cxnId="{4DE0E6D5-308B-463F-A53E-56BEF5F6E9AA}">
      <dgm:prSet/>
      <dgm:spPr/>
      <dgm:t>
        <a:bodyPr/>
        <a:lstStyle/>
        <a:p>
          <a:endParaRPr lang="tr-TR"/>
        </a:p>
      </dgm:t>
    </dgm:pt>
    <dgm:pt modelId="{4F771028-F555-430B-B458-E11FEE19BDA1}">
      <dgm:prSet phldrT="[Metin]"/>
      <dgm:spPr/>
      <dgm:t>
        <a:bodyPr/>
        <a:lstStyle/>
        <a:p>
          <a:r>
            <a:rPr lang="tr-TR" b="1" dirty="0">
              <a:solidFill>
                <a:schemeClr val="accent5">
                  <a:lumMod val="50000"/>
                </a:schemeClr>
              </a:solidFill>
            </a:rPr>
            <a:t>Biyolojik</a:t>
          </a:r>
          <a:r>
            <a:rPr lang="tr-TR" dirty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tr-TR" b="1" dirty="0">
              <a:solidFill>
                <a:schemeClr val="accent5">
                  <a:lumMod val="50000"/>
                </a:schemeClr>
              </a:solidFill>
            </a:rPr>
            <a:t>Savaş</a:t>
          </a:r>
        </a:p>
      </dgm:t>
    </dgm:pt>
    <dgm:pt modelId="{6E6103D5-8734-445C-B811-A0BEB38EE9BC}" type="parTrans" cxnId="{2665FAF9-BC5D-4763-82F4-E0E484670501}">
      <dgm:prSet/>
      <dgm:spPr/>
      <dgm:t>
        <a:bodyPr/>
        <a:lstStyle/>
        <a:p>
          <a:endParaRPr lang="tr-TR"/>
        </a:p>
      </dgm:t>
    </dgm:pt>
    <dgm:pt modelId="{1D412DCA-60FB-4AAF-AC02-32F2F6591EFD}" type="sibTrans" cxnId="{2665FAF9-BC5D-4763-82F4-E0E484670501}">
      <dgm:prSet/>
      <dgm:spPr/>
      <dgm:t>
        <a:bodyPr/>
        <a:lstStyle/>
        <a:p>
          <a:endParaRPr lang="tr-TR"/>
        </a:p>
      </dgm:t>
    </dgm:pt>
    <dgm:pt modelId="{A7B9BF53-A7A2-4D63-BEC4-715DFD20A665}">
      <dgm:prSet phldrT="[Metin]" custT="1"/>
      <dgm:spPr/>
      <dgm:t>
        <a:bodyPr/>
        <a:lstStyle/>
        <a:p>
          <a:r>
            <a:rPr lang="tr-TR" sz="1600" b="1" dirty="0">
              <a:solidFill>
                <a:schemeClr val="accent5">
                  <a:lumMod val="50000"/>
                </a:schemeClr>
              </a:solidFill>
            </a:rPr>
            <a:t>Çevre Etiği </a:t>
          </a:r>
        </a:p>
      </dgm:t>
    </dgm:pt>
    <dgm:pt modelId="{97F1DFBC-89EA-4EBD-89BC-DCD3D4D6D1C4}" type="parTrans" cxnId="{D9810D28-4AEB-4CA6-B74F-51F57C334A06}">
      <dgm:prSet/>
      <dgm:spPr/>
      <dgm:t>
        <a:bodyPr/>
        <a:lstStyle/>
        <a:p>
          <a:endParaRPr lang="tr-TR"/>
        </a:p>
      </dgm:t>
    </dgm:pt>
    <dgm:pt modelId="{8D583CD0-3417-423D-8FFA-4F011BFFBB70}" type="sibTrans" cxnId="{D9810D28-4AEB-4CA6-B74F-51F57C334A06}">
      <dgm:prSet/>
      <dgm:spPr/>
      <dgm:t>
        <a:bodyPr/>
        <a:lstStyle/>
        <a:p>
          <a:endParaRPr lang="tr-TR"/>
        </a:p>
      </dgm:t>
    </dgm:pt>
    <dgm:pt modelId="{65DD0E5D-D9E2-468E-974B-1DF793E1DCDF}" type="pres">
      <dgm:prSet presAssocID="{E656F9EF-5913-4A37-9985-72F2F5303275}" presName="diagram" presStyleCnt="0">
        <dgm:presLayoutVars>
          <dgm:dir/>
          <dgm:resizeHandles/>
        </dgm:presLayoutVars>
      </dgm:prSet>
      <dgm:spPr/>
    </dgm:pt>
    <dgm:pt modelId="{ED592469-DD58-4571-8D90-9077DBA9B94A}" type="pres">
      <dgm:prSet presAssocID="{0C991B2B-FE7A-4892-BB12-75A0E1088385}" presName="firstNode" presStyleLbl="node1" presStyleIdx="0" presStyleCnt="10" custScaleX="205554" custScaleY="223496">
        <dgm:presLayoutVars>
          <dgm:bulletEnabled val="1"/>
        </dgm:presLayoutVars>
      </dgm:prSet>
      <dgm:spPr/>
    </dgm:pt>
    <dgm:pt modelId="{FD95DE49-2D3D-48B2-A625-00D76A37F9A3}" type="pres">
      <dgm:prSet presAssocID="{567CE3AA-B76D-405A-815E-1A856AEC6304}" presName="sibTrans" presStyleLbl="sibTrans2D1" presStyleIdx="0" presStyleCnt="9"/>
      <dgm:spPr/>
    </dgm:pt>
    <dgm:pt modelId="{ECED5642-04F0-4F05-9663-D6A387A21BE8}" type="pres">
      <dgm:prSet presAssocID="{80D8D038-4D1A-4133-BE00-A463EFE4CD32}" presName="middleNode" presStyleCnt="0"/>
      <dgm:spPr/>
    </dgm:pt>
    <dgm:pt modelId="{EF6C0792-8016-4B43-8AD4-6985F59C2043}" type="pres">
      <dgm:prSet presAssocID="{80D8D038-4D1A-4133-BE00-A463EFE4CD32}" presName="padding" presStyleLbl="node1" presStyleIdx="0" presStyleCnt="10"/>
      <dgm:spPr/>
    </dgm:pt>
    <dgm:pt modelId="{C800B559-BFDC-4806-86BC-2D2236A641BD}" type="pres">
      <dgm:prSet presAssocID="{80D8D038-4D1A-4133-BE00-A463EFE4CD32}" presName="shape" presStyleLbl="node1" presStyleIdx="1" presStyleCnt="10" custScaleX="209995" custScaleY="227217" custLinFactNeighborX="-97228" custLinFactNeighborY="15101">
        <dgm:presLayoutVars>
          <dgm:bulletEnabled val="1"/>
        </dgm:presLayoutVars>
      </dgm:prSet>
      <dgm:spPr/>
    </dgm:pt>
    <dgm:pt modelId="{8691FD9E-E6DD-48BD-8407-2C49473413AF}" type="pres">
      <dgm:prSet presAssocID="{350F9D70-8DAE-439B-A97D-AD93BFE00DCA}" presName="sibTrans" presStyleLbl="sibTrans2D1" presStyleIdx="1" presStyleCnt="9"/>
      <dgm:spPr/>
    </dgm:pt>
    <dgm:pt modelId="{94397E76-6BC3-495E-B626-8FAA5F6CC242}" type="pres">
      <dgm:prSet presAssocID="{730982DB-C382-435E-B3B9-9A330281FE0F}" presName="middleNode" presStyleCnt="0"/>
      <dgm:spPr/>
    </dgm:pt>
    <dgm:pt modelId="{47D71DCB-6AD1-422C-9766-0503157CC10F}" type="pres">
      <dgm:prSet presAssocID="{730982DB-C382-435E-B3B9-9A330281FE0F}" presName="padding" presStyleLbl="node1" presStyleIdx="1" presStyleCnt="10"/>
      <dgm:spPr/>
    </dgm:pt>
    <dgm:pt modelId="{36C61D2D-B380-4017-9428-14CC25D1F847}" type="pres">
      <dgm:prSet presAssocID="{730982DB-C382-435E-B3B9-9A330281FE0F}" presName="shape" presStyleLbl="node1" presStyleIdx="2" presStyleCnt="10" custLinFactNeighborX="11148" custLinFactNeighborY="-16500">
        <dgm:presLayoutVars>
          <dgm:bulletEnabled val="1"/>
        </dgm:presLayoutVars>
      </dgm:prSet>
      <dgm:spPr/>
    </dgm:pt>
    <dgm:pt modelId="{0923AEF1-76A8-428A-88AE-394E2A28308B}" type="pres">
      <dgm:prSet presAssocID="{7BC04672-DF41-4DB2-8C21-2A1F0C5FA33B}" presName="sibTrans" presStyleLbl="sibTrans2D1" presStyleIdx="2" presStyleCnt="9"/>
      <dgm:spPr/>
    </dgm:pt>
    <dgm:pt modelId="{1B4FED75-9BAC-4FEC-8CCB-1E5D640EC911}" type="pres">
      <dgm:prSet presAssocID="{A7B9BF53-A7A2-4D63-BEC4-715DFD20A665}" presName="middleNode" presStyleCnt="0"/>
      <dgm:spPr/>
    </dgm:pt>
    <dgm:pt modelId="{9AD93D09-097C-4EE0-8BC1-6229D9EF4980}" type="pres">
      <dgm:prSet presAssocID="{A7B9BF53-A7A2-4D63-BEC4-715DFD20A665}" presName="padding" presStyleLbl="node1" presStyleIdx="2" presStyleCnt="10"/>
      <dgm:spPr/>
    </dgm:pt>
    <dgm:pt modelId="{B0FD34B5-4DFD-4C73-80A5-7B1DA04A1734}" type="pres">
      <dgm:prSet presAssocID="{A7B9BF53-A7A2-4D63-BEC4-715DFD20A665}" presName="shape" presStyleLbl="node1" presStyleIdx="3" presStyleCnt="10" custScaleX="244313" custScaleY="203806" custLinFactX="-72667" custLinFactY="-100000" custLinFactNeighborX="-100000" custLinFactNeighborY="-110709">
        <dgm:presLayoutVars>
          <dgm:bulletEnabled val="1"/>
        </dgm:presLayoutVars>
      </dgm:prSet>
      <dgm:spPr/>
    </dgm:pt>
    <dgm:pt modelId="{4E1589C7-A06E-4776-A4FE-827DAF440941}" type="pres">
      <dgm:prSet presAssocID="{8D583CD0-3417-423D-8FFA-4F011BFFBB70}" presName="sibTrans" presStyleLbl="sibTrans2D1" presStyleIdx="3" presStyleCnt="9"/>
      <dgm:spPr/>
    </dgm:pt>
    <dgm:pt modelId="{EC1089F4-A4A2-47F0-A31A-BD9A83C7E559}" type="pres">
      <dgm:prSet presAssocID="{592F67C0-3EDF-4817-8F00-4EA246CDF6BD}" presName="middleNode" presStyleCnt="0"/>
      <dgm:spPr/>
    </dgm:pt>
    <dgm:pt modelId="{C7341935-8C86-4678-A679-2E39A5A539BF}" type="pres">
      <dgm:prSet presAssocID="{592F67C0-3EDF-4817-8F00-4EA246CDF6BD}" presName="padding" presStyleLbl="node1" presStyleIdx="3" presStyleCnt="10"/>
      <dgm:spPr/>
    </dgm:pt>
    <dgm:pt modelId="{6EAB9303-D6FC-483B-9477-E8C58C7794C2}" type="pres">
      <dgm:prSet presAssocID="{592F67C0-3EDF-4817-8F00-4EA246CDF6BD}" presName="shape" presStyleLbl="node1" presStyleIdx="4" presStyleCnt="10" custScaleX="187200" custScaleY="172823" custLinFactY="-61075" custLinFactNeighborX="57106" custLinFactNeighborY="-100000">
        <dgm:presLayoutVars>
          <dgm:bulletEnabled val="1"/>
        </dgm:presLayoutVars>
      </dgm:prSet>
      <dgm:spPr/>
    </dgm:pt>
    <dgm:pt modelId="{62EF7734-445C-46DF-B274-C44F8A4A77A7}" type="pres">
      <dgm:prSet presAssocID="{AA5A8F3D-C77D-4992-AC25-1A2197F281A1}" presName="sibTrans" presStyleLbl="sibTrans2D1" presStyleIdx="4" presStyleCnt="9"/>
      <dgm:spPr/>
    </dgm:pt>
    <dgm:pt modelId="{6FED6AFB-2863-46B1-9D67-6193CED45F8C}" type="pres">
      <dgm:prSet presAssocID="{A3BE6C36-2ACF-483D-B9BD-E38872ABAF75}" presName="middleNode" presStyleCnt="0"/>
      <dgm:spPr/>
    </dgm:pt>
    <dgm:pt modelId="{6EA8CD95-3EF5-41CF-AA74-EB0E28261857}" type="pres">
      <dgm:prSet presAssocID="{A3BE6C36-2ACF-483D-B9BD-E38872ABAF75}" presName="padding" presStyleLbl="node1" presStyleIdx="4" presStyleCnt="10"/>
      <dgm:spPr/>
    </dgm:pt>
    <dgm:pt modelId="{802BFF11-E6BC-4895-83F5-C2C52E2E6817}" type="pres">
      <dgm:prSet presAssocID="{A3BE6C36-2ACF-483D-B9BD-E38872ABAF75}" presName="shape" presStyleLbl="node1" presStyleIdx="5" presStyleCnt="10" custScaleX="205555" custScaleY="240189" custLinFactY="-59845" custLinFactNeighborX="-71069" custLinFactNeighborY="-100000">
        <dgm:presLayoutVars>
          <dgm:bulletEnabled val="1"/>
        </dgm:presLayoutVars>
      </dgm:prSet>
      <dgm:spPr/>
    </dgm:pt>
    <dgm:pt modelId="{43D5A406-EF77-4707-99BB-DE1DABDAD8DB}" type="pres">
      <dgm:prSet presAssocID="{1625CC85-5FBD-4C9D-B1F5-7BFD77E8B3AE}" presName="sibTrans" presStyleLbl="sibTrans2D1" presStyleIdx="5" presStyleCnt="9"/>
      <dgm:spPr/>
    </dgm:pt>
    <dgm:pt modelId="{DF63634A-B321-4517-8253-6DBD400E4775}" type="pres">
      <dgm:prSet presAssocID="{F993714A-41BE-48F5-9D9E-AB3159F9421F}" presName="middleNode" presStyleCnt="0"/>
      <dgm:spPr/>
    </dgm:pt>
    <dgm:pt modelId="{D8568E7E-EE6F-4DEF-95E6-E3F1CA7AD945}" type="pres">
      <dgm:prSet presAssocID="{F993714A-41BE-48F5-9D9E-AB3159F9421F}" presName="padding" presStyleLbl="node1" presStyleIdx="5" presStyleCnt="10"/>
      <dgm:spPr/>
    </dgm:pt>
    <dgm:pt modelId="{9F9EA1F4-8DFC-4335-B19F-B812C44E3237}" type="pres">
      <dgm:prSet presAssocID="{F993714A-41BE-48F5-9D9E-AB3159F9421F}" presName="shape" presStyleLbl="node1" presStyleIdx="6" presStyleCnt="10" custLinFactNeighborX="13929" custLinFactNeighborY="-77129">
        <dgm:presLayoutVars>
          <dgm:bulletEnabled val="1"/>
        </dgm:presLayoutVars>
      </dgm:prSet>
      <dgm:spPr/>
    </dgm:pt>
    <dgm:pt modelId="{ABC4BC6D-0187-4024-850A-75EEFAE7CCAA}" type="pres">
      <dgm:prSet presAssocID="{E7D37E3C-2974-4216-9391-5D9D9D889DF1}" presName="sibTrans" presStyleLbl="sibTrans2D1" presStyleIdx="6" presStyleCnt="9"/>
      <dgm:spPr/>
    </dgm:pt>
    <dgm:pt modelId="{A6B305E6-4BB0-493A-AF7C-8ADC00B04C8D}" type="pres">
      <dgm:prSet presAssocID="{0AB71E6F-5C3D-445D-A8B5-8A693B450C25}" presName="middleNode" presStyleCnt="0"/>
      <dgm:spPr/>
    </dgm:pt>
    <dgm:pt modelId="{DD471A11-9BB7-40A2-9298-13FBE00686A0}" type="pres">
      <dgm:prSet presAssocID="{0AB71E6F-5C3D-445D-A8B5-8A693B450C25}" presName="padding" presStyleLbl="node1" presStyleIdx="6" presStyleCnt="10"/>
      <dgm:spPr/>
    </dgm:pt>
    <dgm:pt modelId="{99A57E80-1620-4BCC-980E-58BF89A34671}" type="pres">
      <dgm:prSet presAssocID="{0AB71E6F-5C3D-445D-A8B5-8A693B450C25}" presName="shape" presStyleLbl="node1" presStyleIdx="7" presStyleCnt="10" custScaleX="146999" custScaleY="185371" custLinFactNeighborX="-8611" custLinFactNeighborY="-52167">
        <dgm:presLayoutVars>
          <dgm:bulletEnabled val="1"/>
        </dgm:presLayoutVars>
      </dgm:prSet>
      <dgm:spPr/>
    </dgm:pt>
    <dgm:pt modelId="{FFADA1D5-B84F-4938-AA62-5D3961824562}" type="pres">
      <dgm:prSet presAssocID="{6437E564-A229-4BF2-B48C-A6FADC05C317}" presName="sibTrans" presStyleLbl="sibTrans2D1" presStyleIdx="7" presStyleCnt="9"/>
      <dgm:spPr/>
    </dgm:pt>
    <dgm:pt modelId="{28870FCE-7AAE-45F5-AEE7-3EEACF10E9FE}" type="pres">
      <dgm:prSet presAssocID="{916DE6FE-C5CF-4C0A-96FE-7B3D5E3C4EB6}" presName="middleNode" presStyleCnt="0"/>
      <dgm:spPr/>
    </dgm:pt>
    <dgm:pt modelId="{C0C5AF74-2DBA-4185-8776-D2A045357A27}" type="pres">
      <dgm:prSet presAssocID="{916DE6FE-C5CF-4C0A-96FE-7B3D5E3C4EB6}" presName="padding" presStyleLbl="node1" presStyleIdx="7" presStyleCnt="10"/>
      <dgm:spPr/>
    </dgm:pt>
    <dgm:pt modelId="{A4238BDB-3CAC-4645-A97F-439F0211AF25}" type="pres">
      <dgm:prSet presAssocID="{916DE6FE-C5CF-4C0A-96FE-7B3D5E3C4EB6}" presName="shape" presStyleLbl="node1" presStyleIdx="8" presStyleCnt="10" custScaleX="235188" custScaleY="136604" custLinFactX="-14234" custLinFactNeighborX="-100000" custLinFactNeighborY="-6709">
        <dgm:presLayoutVars>
          <dgm:bulletEnabled val="1"/>
        </dgm:presLayoutVars>
      </dgm:prSet>
      <dgm:spPr/>
    </dgm:pt>
    <dgm:pt modelId="{2E143ED1-629E-40FF-907A-DA2B71631FA9}" type="pres">
      <dgm:prSet presAssocID="{0642B634-FC17-46EF-A54C-81F9838F25E4}" presName="sibTrans" presStyleLbl="sibTrans2D1" presStyleIdx="8" presStyleCnt="9"/>
      <dgm:spPr/>
    </dgm:pt>
    <dgm:pt modelId="{07428396-EB5F-4C7E-85FF-597E8D7AD50D}" type="pres">
      <dgm:prSet presAssocID="{4F771028-F555-430B-B458-E11FEE19BDA1}" presName="lastNode" presStyleLbl="node1" presStyleIdx="9" presStyleCnt="10">
        <dgm:presLayoutVars>
          <dgm:bulletEnabled val="1"/>
        </dgm:presLayoutVars>
      </dgm:prSet>
      <dgm:spPr/>
    </dgm:pt>
  </dgm:ptLst>
  <dgm:cxnLst>
    <dgm:cxn modelId="{0FE30909-5AAC-4048-8C6E-D1EE475C465F}" type="presOf" srcId="{0C991B2B-FE7A-4892-BB12-75A0E1088385}" destId="{ED592469-DD58-4571-8D90-9077DBA9B94A}" srcOrd="0" destOrd="0" presId="urn:microsoft.com/office/officeart/2005/8/layout/bProcess2"/>
    <dgm:cxn modelId="{F7ABCE09-5A8C-4461-AEC1-DE3C5659BAE4}" type="presOf" srcId="{8D583CD0-3417-423D-8FFA-4F011BFFBB70}" destId="{4E1589C7-A06E-4776-A4FE-827DAF440941}" srcOrd="0" destOrd="0" presId="urn:microsoft.com/office/officeart/2005/8/layout/bProcess2"/>
    <dgm:cxn modelId="{B7C44416-22A8-4C43-852C-74BE99503D7E}" type="presOf" srcId="{592F67C0-3EDF-4817-8F00-4EA246CDF6BD}" destId="{6EAB9303-D6FC-483B-9477-E8C58C7794C2}" srcOrd="0" destOrd="0" presId="urn:microsoft.com/office/officeart/2005/8/layout/bProcess2"/>
    <dgm:cxn modelId="{84B5AE16-4245-453D-81B0-A20498C8828E}" type="presOf" srcId="{6437E564-A229-4BF2-B48C-A6FADC05C317}" destId="{FFADA1D5-B84F-4938-AA62-5D3961824562}" srcOrd="0" destOrd="0" presId="urn:microsoft.com/office/officeart/2005/8/layout/bProcess2"/>
    <dgm:cxn modelId="{D9810D28-4AEB-4CA6-B74F-51F57C334A06}" srcId="{E656F9EF-5913-4A37-9985-72F2F5303275}" destId="{A7B9BF53-A7A2-4D63-BEC4-715DFD20A665}" srcOrd="3" destOrd="0" parTransId="{97F1DFBC-89EA-4EBD-89BC-DCD3D4D6D1C4}" sibTransId="{8D583CD0-3417-423D-8FFA-4F011BFFBB70}"/>
    <dgm:cxn modelId="{E2F9E334-21F3-4E79-B329-853C85399957}" type="presOf" srcId="{F993714A-41BE-48F5-9D9E-AB3159F9421F}" destId="{9F9EA1F4-8DFC-4335-B19F-B812C44E3237}" srcOrd="0" destOrd="0" presId="urn:microsoft.com/office/officeart/2005/8/layout/bProcess2"/>
    <dgm:cxn modelId="{C403163F-E4DD-485C-92AB-D347CB0EED23}" srcId="{E656F9EF-5913-4A37-9985-72F2F5303275}" destId="{A3BE6C36-2ACF-483D-B9BD-E38872ABAF75}" srcOrd="5" destOrd="0" parTransId="{C4E3A275-4D2D-4F95-877D-23065938EC08}" sibTransId="{1625CC85-5FBD-4C9D-B1F5-7BFD77E8B3AE}"/>
    <dgm:cxn modelId="{CC272848-ED5C-4F63-9D81-EFAD916AD060}" srcId="{E656F9EF-5913-4A37-9985-72F2F5303275}" destId="{0C991B2B-FE7A-4892-BB12-75A0E1088385}" srcOrd="0" destOrd="0" parTransId="{7BAA160E-A7FD-40B8-8768-DAFE5431BEA0}" sibTransId="{567CE3AA-B76D-405A-815E-1A856AEC6304}"/>
    <dgm:cxn modelId="{35BAA164-9EDE-4173-854B-C9CE16C5BAF1}" srcId="{E656F9EF-5913-4A37-9985-72F2F5303275}" destId="{0AB71E6F-5C3D-445D-A8B5-8A693B450C25}" srcOrd="7" destOrd="0" parTransId="{C627C73A-A6AB-45BE-BC50-41FCDF60AEEE}" sibTransId="{6437E564-A229-4BF2-B48C-A6FADC05C317}"/>
    <dgm:cxn modelId="{7213A987-CD14-42CB-BB9B-89DD711F1FBC}" type="presOf" srcId="{567CE3AA-B76D-405A-815E-1A856AEC6304}" destId="{FD95DE49-2D3D-48B2-A625-00D76A37F9A3}" srcOrd="0" destOrd="0" presId="urn:microsoft.com/office/officeart/2005/8/layout/bProcess2"/>
    <dgm:cxn modelId="{0A45AF8E-6071-49EC-924D-88B0A0493A15}" type="presOf" srcId="{E656F9EF-5913-4A37-9985-72F2F5303275}" destId="{65DD0E5D-D9E2-468E-974B-1DF793E1DCDF}" srcOrd="0" destOrd="0" presId="urn:microsoft.com/office/officeart/2005/8/layout/bProcess2"/>
    <dgm:cxn modelId="{7B27228F-A19C-49AD-ADB6-D1A440F60AFD}" type="presOf" srcId="{80D8D038-4D1A-4133-BE00-A463EFE4CD32}" destId="{C800B559-BFDC-4806-86BC-2D2236A641BD}" srcOrd="0" destOrd="0" presId="urn:microsoft.com/office/officeart/2005/8/layout/bProcess2"/>
    <dgm:cxn modelId="{83DB5195-BE59-4D60-8043-962B45547C47}" srcId="{E656F9EF-5913-4A37-9985-72F2F5303275}" destId="{F993714A-41BE-48F5-9D9E-AB3159F9421F}" srcOrd="6" destOrd="0" parTransId="{9A4FA558-FB32-4263-A97B-ED010E79B8F4}" sibTransId="{E7D37E3C-2974-4216-9391-5D9D9D889DF1}"/>
    <dgm:cxn modelId="{F0CFF39D-18FA-4B81-B2BE-EEB300DBADA4}" type="presOf" srcId="{1625CC85-5FBD-4C9D-B1F5-7BFD77E8B3AE}" destId="{43D5A406-EF77-4707-99BB-DE1DABDAD8DB}" srcOrd="0" destOrd="0" presId="urn:microsoft.com/office/officeart/2005/8/layout/bProcess2"/>
    <dgm:cxn modelId="{561C52A9-8EFB-4D4D-90E3-2701EBCF6FAB}" srcId="{E656F9EF-5913-4A37-9985-72F2F5303275}" destId="{730982DB-C382-435E-B3B9-9A330281FE0F}" srcOrd="2" destOrd="0" parTransId="{2747BD9B-F33B-49D3-B0EF-4BF7BF623E0A}" sibTransId="{7BC04672-DF41-4DB2-8C21-2A1F0C5FA33B}"/>
    <dgm:cxn modelId="{7889C4B2-A119-4922-8525-7CD34556B31A}" type="presOf" srcId="{350F9D70-8DAE-439B-A97D-AD93BFE00DCA}" destId="{8691FD9E-E6DD-48BD-8407-2C49473413AF}" srcOrd="0" destOrd="0" presId="urn:microsoft.com/office/officeart/2005/8/layout/bProcess2"/>
    <dgm:cxn modelId="{4A8FF1B6-72FE-4B94-9FD5-CD04F58EAB5C}" type="presOf" srcId="{A3BE6C36-2ACF-483D-B9BD-E38872ABAF75}" destId="{802BFF11-E6BC-4895-83F5-C2C52E2E6817}" srcOrd="0" destOrd="0" presId="urn:microsoft.com/office/officeart/2005/8/layout/bProcess2"/>
    <dgm:cxn modelId="{C51533BE-4F99-474A-95EF-4B77EE61BE2F}" type="presOf" srcId="{0AB71E6F-5C3D-445D-A8B5-8A693B450C25}" destId="{99A57E80-1620-4BCC-980E-58BF89A34671}" srcOrd="0" destOrd="0" presId="urn:microsoft.com/office/officeart/2005/8/layout/bProcess2"/>
    <dgm:cxn modelId="{7FDA64C4-0873-4227-952A-45DF7D2A69CA}" type="presOf" srcId="{AA5A8F3D-C77D-4992-AC25-1A2197F281A1}" destId="{62EF7734-445C-46DF-B274-C44F8A4A77A7}" srcOrd="0" destOrd="0" presId="urn:microsoft.com/office/officeart/2005/8/layout/bProcess2"/>
    <dgm:cxn modelId="{6BA845C5-430E-453D-B594-76E580BC0969}" type="presOf" srcId="{A7B9BF53-A7A2-4D63-BEC4-715DFD20A665}" destId="{B0FD34B5-4DFD-4C73-80A5-7B1DA04A1734}" srcOrd="0" destOrd="0" presId="urn:microsoft.com/office/officeart/2005/8/layout/bProcess2"/>
    <dgm:cxn modelId="{45F409C8-CFD4-4400-A524-BC09CCAB39B6}" type="presOf" srcId="{916DE6FE-C5CF-4C0A-96FE-7B3D5E3C4EB6}" destId="{A4238BDB-3CAC-4645-A97F-439F0211AF25}" srcOrd="0" destOrd="0" presId="urn:microsoft.com/office/officeart/2005/8/layout/bProcess2"/>
    <dgm:cxn modelId="{4DE0E6D5-308B-463F-A53E-56BEF5F6E9AA}" srcId="{E656F9EF-5913-4A37-9985-72F2F5303275}" destId="{916DE6FE-C5CF-4C0A-96FE-7B3D5E3C4EB6}" srcOrd="8" destOrd="0" parTransId="{03DD194B-D53D-47C4-9A07-E65F7F3FF3EC}" sibTransId="{0642B634-FC17-46EF-A54C-81F9838F25E4}"/>
    <dgm:cxn modelId="{242A8CDD-1366-4974-A251-E6E0DC2FD303}" srcId="{E656F9EF-5913-4A37-9985-72F2F5303275}" destId="{592F67C0-3EDF-4817-8F00-4EA246CDF6BD}" srcOrd="4" destOrd="0" parTransId="{609FB170-6790-4290-8C8A-D6D8FF328204}" sibTransId="{AA5A8F3D-C77D-4992-AC25-1A2197F281A1}"/>
    <dgm:cxn modelId="{0D3FF6E3-27E3-492B-A177-5B6BB8809AD6}" type="presOf" srcId="{4F771028-F555-430B-B458-E11FEE19BDA1}" destId="{07428396-EB5F-4C7E-85FF-597E8D7AD50D}" srcOrd="0" destOrd="0" presId="urn:microsoft.com/office/officeart/2005/8/layout/bProcess2"/>
    <dgm:cxn modelId="{C524AAED-8A9D-4EB6-B381-8AEDC975E234}" type="presOf" srcId="{0642B634-FC17-46EF-A54C-81F9838F25E4}" destId="{2E143ED1-629E-40FF-907A-DA2B71631FA9}" srcOrd="0" destOrd="0" presId="urn:microsoft.com/office/officeart/2005/8/layout/bProcess2"/>
    <dgm:cxn modelId="{CC14CDF8-F818-4F32-8E80-5859A8068385}" type="presOf" srcId="{7BC04672-DF41-4DB2-8C21-2A1F0C5FA33B}" destId="{0923AEF1-76A8-428A-88AE-394E2A28308B}" srcOrd="0" destOrd="0" presId="urn:microsoft.com/office/officeart/2005/8/layout/bProcess2"/>
    <dgm:cxn modelId="{2665FAF9-BC5D-4763-82F4-E0E484670501}" srcId="{E656F9EF-5913-4A37-9985-72F2F5303275}" destId="{4F771028-F555-430B-B458-E11FEE19BDA1}" srcOrd="9" destOrd="0" parTransId="{6E6103D5-8734-445C-B811-A0BEB38EE9BC}" sibTransId="{1D412DCA-60FB-4AAF-AC02-32F2F6591EFD}"/>
    <dgm:cxn modelId="{3DED99FB-F295-4D03-800A-805ACF2F05B4}" srcId="{E656F9EF-5913-4A37-9985-72F2F5303275}" destId="{80D8D038-4D1A-4133-BE00-A463EFE4CD32}" srcOrd="1" destOrd="0" parTransId="{72DD7B68-70D0-4145-981A-BDC6BF9E7930}" sibTransId="{350F9D70-8DAE-439B-A97D-AD93BFE00DCA}"/>
    <dgm:cxn modelId="{8F7427FF-B2E8-4195-B5BB-8274B10D1177}" type="presOf" srcId="{E7D37E3C-2974-4216-9391-5D9D9D889DF1}" destId="{ABC4BC6D-0187-4024-850A-75EEFAE7CCAA}" srcOrd="0" destOrd="0" presId="urn:microsoft.com/office/officeart/2005/8/layout/bProcess2"/>
    <dgm:cxn modelId="{2F14C8FF-45FF-4B44-BB6A-1CEA3E17C196}" type="presOf" srcId="{730982DB-C382-435E-B3B9-9A330281FE0F}" destId="{36C61D2D-B380-4017-9428-14CC25D1F847}" srcOrd="0" destOrd="0" presId="urn:microsoft.com/office/officeart/2005/8/layout/bProcess2"/>
    <dgm:cxn modelId="{5127EE2E-DC43-458C-8A36-248A27A331E3}" type="presParOf" srcId="{65DD0E5D-D9E2-468E-974B-1DF793E1DCDF}" destId="{ED592469-DD58-4571-8D90-9077DBA9B94A}" srcOrd="0" destOrd="0" presId="urn:microsoft.com/office/officeart/2005/8/layout/bProcess2"/>
    <dgm:cxn modelId="{68397B97-E00F-4490-BCC7-1F81473B3150}" type="presParOf" srcId="{65DD0E5D-D9E2-468E-974B-1DF793E1DCDF}" destId="{FD95DE49-2D3D-48B2-A625-00D76A37F9A3}" srcOrd="1" destOrd="0" presId="urn:microsoft.com/office/officeart/2005/8/layout/bProcess2"/>
    <dgm:cxn modelId="{3160458D-7BF2-4AAE-8DCA-1C781C208962}" type="presParOf" srcId="{65DD0E5D-D9E2-468E-974B-1DF793E1DCDF}" destId="{ECED5642-04F0-4F05-9663-D6A387A21BE8}" srcOrd="2" destOrd="0" presId="urn:microsoft.com/office/officeart/2005/8/layout/bProcess2"/>
    <dgm:cxn modelId="{4CD55BCA-B767-4A70-943D-A09B71F22522}" type="presParOf" srcId="{ECED5642-04F0-4F05-9663-D6A387A21BE8}" destId="{EF6C0792-8016-4B43-8AD4-6985F59C2043}" srcOrd="0" destOrd="0" presId="urn:microsoft.com/office/officeart/2005/8/layout/bProcess2"/>
    <dgm:cxn modelId="{1EEF7D06-5CDF-4213-AA0C-949494D957A7}" type="presParOf" srcId="{ECED5642-04F0-4F05-9663-D6A387A21BE8}" destId="{C800B559-BFDC-4806-86BC-2D2236A641BD}" srcOrd="1" destOrd="0" presId="urn:microsoft.com/office/officeart/2005/8/layout/bProcess2"/>
    <dgm:cxn modelId="{11BD5068-1BBA-4002-956E-41E436721638}" type="presParOf" srcId="{65DD0E5D-D9E2-468E-974B-1DF793E1DCDF}" destId="{8691FD9E-E6DD-48BD-8407-2C49473413AF}" srcOrd="3" destOrd="0" presId="urn:microsoft.com/office/officeart/2005/8/layout/bProcess2"/>
    <dgm:cxn modelId="{1FFF7B56-2B9C-412B-B0D5-242E22B1E6BA}" type="presParOf" srcId="{65DD0E5D-D9E2-468E-974B-1DF793E1DCDF}" destId="{94397E76-6BC3-495E-B626-8FAA5F6CC242}" srcOrd="4" destOrd="0" presId="urn:microsoft.com/office/officeart/2005/8/layout/bProcess2"/>
    <dgm:cxn modelId="{3D0AA6AB-88BC-432F-85F7-834B54D9DBB3}" type="presParOf" srcId="{94397E76-6BC3-495E-B626-8FAA5F6CC242}" destId="{47D71DCB-6AD1-422C-9766-0503157CC10F}" srcOrd="0" destOrd="0" presId="urn:microsoft.com/office/officeart/2005/8/layout/bProcess2"/>
    <dgm:cxn modelId="{A2CB53F1-E935-4B03-9FDA-D2D7B7349140}" type="presParOf" srcId="{94397E76-6BC3-495E-B626-8FAA5F6CC242}" destId="{36C61D2D-B380-4017-9428-14CC25D1F847}" srcOrd="1" destOrd="0" presId="urn:microsoft.com/office/officeart/2005/8/layout/bProcess2"/>
    <dgm:cxn modelId="{C3526C34-09E2-4F6B-80EA-C346E9E67CD0}" type="presParOf" srcId="{65DD0E5D-D9E2-468E-974B-1DF793E1DCDF}" destId="{0923AEF1-76A8-428A-88AE-394E2A28308B}" srcOrd="5" destOrd="0" presId="urn:microsoft.com/office/officeart/2005/8/layout/bProcess2"/>
    <dgm:cxn modelId="{2B14C5FF-5102-4622-AE36-CA09CD1EB05F}" type="presParOf" srcId="{65DD0E5D-D9E2-468E-974B-1DF793E1DCDF}" destId="{1B4FED75-9BAC-4FEC-8CCB-1E5D640EC911}" srcOrd="6" destOrd="0" presId="urn:microsoft.com/office/officeart/2005/8/layout/bProcess2"/>
    <dgm:cxn modelId="{0FAAD9F7-9C10-4CF3-AB3C-6CB50EAF6C28}" type="presParOf" srcId="{1B4FED75-9BAC-4FEC-8CCB-1E5D640EC911}" destId="{9AD93D09-097C-4EE0-8BC1-6229D9EF4980}" srcOrd="0" destOrd="0" presId="urn:microsoft.com/office/officeart/2005/8/layout/bProcess2"/>
    <dgm:cxn modelId="{F3C0086F-922D-4FF2-9B38-EBD8125C97AC}" type="presParOf" srcId="{1B4FED75-9BAC-4FEC-8CCB-1E5D640EC911}" destId="{B0FD34B5-4DFD-4C73-80A5-7B1DA04A1734}" srcOrd="1" destOrd="0" presId="urn:microsoft.com/office/officeart/2005/8/layout/bProcess2"/>
    <dgm:cxn modelId="{F1E800DD-10C6-41AD-9F24-8DE12EC79153}" type="presParOf" srcId="{65DD0E5D-D9E2-468E-974B-1DF793E1DCDF}" destId="{4E1589C7-A06E-4776-A4FE-827DAF440941}" srcOrd="7" destOrd="0" presId="urn:microsoft.com/office/officeart/2005/8/layout/bProcess2"/>
    <dgm:cxn modelId="{EC5FA5E7-CE15-40D4-B971-8258FA5E3168}" type="presParOf" srcId="{65DD0E5D-D9E2-468E-974B-1DF793E1DCDF}" destId="{EC1089F4-A4A2-47F0-A31A-BD9A83C7E559}" srcOrd="8" destOrd="0" presId="urn:microsoft.com/office/officeart/2005/8/layout/bProcess2"/>
    <dgm:cxn modelId="{DEA02347-51DF-494F-9934-7D6DC2BA44AE}" type="presParOf" srcId="{EC1089F4-A4A2-47F0-A31A-BD9A83C7E559}" destId="{C7341935-8C86-4678-A679-2E39A5A539BF}" srcOrd="0" destOrd="0" presId="urn:microsoft.com/office/officeart/2005/8/layout/bProcess2"/>
    <dgm:cxn modelId="{787B2A8F-2B52-4AEB-A3E8-CDAD1E3A13D1}" type="presParOf" srcId="{EC1089F4-A4A2-47F0-A31A-BD9A83C7E559}" destId="{6EAB9303-D6FC-483B-9477-E8C58C7794C2}" srcOrd="1" destOrd="0" presId="urn:microsoft.com/office/officeart/2005/8/layout/bProcess2"/>
    <dgm:cxn modelId="{5A4194D7-5BB0-45EE-A3BC-1406E54260E2}" type="presParOf" srcId="{65DD0E5D-D9E2-468E-974B-1DF793E1DCDF}" destId="{62EF7734-445C-46DF-B274-C44F8A4A77A7}" srcOrd="9" destOrd="0" presId="urn:microsoft.com/office/officeart/2005/8/layout/bProcess2"/>
    <dgm:cxn modelId="{A78CD071-EB49-49A6-9815-F17FD8654DE0}" type="presParOf" srcId="{65DD0E5D-D9E2-468E-974B-1DF793E1DCDF}" destId="{6FED6AFB-2863-46B1-9D67-6193CED45F8C}" srcOrd="10" destOrd="0" presId="urn:microsoft.com/office/officeart/2005/8/layout/bProcess2"/>
    <dgm:cxn modelId="{6E8B07A5-0F9C-437C-887B-ECA06DAFB9E2}" type="presParOf" srcId="{6FED6AFB-2863-46B1-9D67-6193CED45F8C}" destId="{6EA8CD95-3EF5-41CF-AA74-EB0E28261857}" srcOrd="0" destOrd="0" presId="urn:microsoft.com/office/officeart/2005/8/layout/bProcess2"/>
    <dgm:cxn modelId="{64AFEB08-EF1A-453E-A87F-113ADBE42DD3}" type="presParOf" srcId="{6FED6AFB-2863-46B1-9D67-6193CED45F8C}" destId="{802BFF11-E6BC-4895-83F5-C2C52E2E6817}" srcOrd="1" destOrd="0" presId="urn:microsoft.com/office/officeart/2005/8/layout/bProcess2"/>
    <dgm:cxn modelId="{357720F6-1A67-4CC7-86FE-7BA839EDB244}" type="presParOf" srcId="{65DD0E5D-D9E2-468E-974B-1DF793E1DCDF}" destId="{43D5A406-EF77-4707-99BB-DE1DABDAD8DB}" srcOrd="11" destOrd="0" presId="urn:microsoft.com/office/officeart/2005/8/layout/bProcess2"/>
    <dgm:cxn modelId="{295795DD-8B5C-425C-92FC-37C9B1E601DF}" type="presParOf" srcId="{65DD0E5D-D9E2-468E-974B-1DF793E1DCDF}" destId="{DF63634A-B321-4517-8253-6DBD400E4775}" srcOrd="12" destOrd="0" presId="urn:microsoft.com/office/officeart/2005/8/layout/bProcess2"/>
    <dgm:cxn modelId="{89D353F0-B497-477E-BD03-054A2EF6F946}" type="presParOf" srcId="{DF63634A-B321-4517-8253-6DBD400E4775}" destId="{D8568E7E-EE6F-4DEF-95E6-E3F1CA7AD945}" srcOrd="0" destOrd="0" presId="urn:microsoft.com/office/officeart/2005/8/layout/bProcess2"/>
    <dgm:cxn modelId="{6B3E8AC7-C87C-4460-B8AB-8DE619F1A57C}" type="presParOf" srcId="{DF63634A-B321-4517-8253-6DBD400E4775}" destId="{9F9EA1F4-8DFC-4335-B19F-B812C44E3237}" srcOrd="1" destOrd="0" presId="urn:microsoft.com/office/officeart/2005/8/layout/bProcess2"/>
    <dgm:cxn modelId="{CA405E0B-88E4-4872-AC86-A79A962C19B7}" type="presParOf" srcId="{65DD0E5D-D9E2-468E-974B-1DF793E1DCDF}" destId="{ABC4BC6D-0187-4024-850A-75EEFAE7CCAA}" srcOrd="13" destOrd="0" presId="urn:microsoft.com/office/officeart/2005/8/layout/bProcess2"/>
    <dgm:cxn modelId="{D3149B19-0075-4D23-B1EB-9A7429696477}" type="presParOf" srcId="{65DD0E5D-D9E2-468E-974B-1DF793E1DCDF}" destId="{A6B305E6-4BB0-493A-AF7C-8ADC00B04C8D}" srcOrd="14" destOrd="0" presId="urn:microsoft.com/office/officeart/2005/8/layout/bProcess2"/>
    <dgm:cxn modelId="{8AE657E2-83BE-4B2C-B73F-648F3D4B7D4C}" type="presParOf" srcId="{A6B305E6-4BB0-493A-AF7C-8ADC00B04C8D}" destId="{DD471A11-9BB7-40A2-9298-13FBE00686A0}" srcOrd="0" destOrd="0" presId="urn:microsoft.com/office/officeart/2005/8/layout/bProcess2"/>
    <dgm:cxn modelId="{9437A753-A36A-44AE-845F-F6715D527332}" type="presParOf" srcId="{A6B305E6-4BB0-493A-AF7C-8ADC00B04C8D}" destId="{99A57E80-1620-4BCC-980E-58BF89A34671}" srcOrd="1" destOrd="0" presId="urn:microsoft.com/office/officeart/2005/8/layout/bProcess2"/>
    <dgm:cxn modelId="{A2F37E95-2F35-46BB-8E91-30B1C393FB62}" type="presParOf" srcId="{65DD0E5D-D9E2-468E-974B-1DF793E1DCDF}" destId="{FFADA1D5-B84F-4938-AA62-5D3961824562}" srcOrd="15" destOrd="0" presId="urn:microsoft.com/office/officeart/2005/8/layout/bProcess2"/>
    <dgm:cxn modelId="{3DBF3911-74D5-4CF1-B8CB-EDCB00CCB0F5}" type="presParOf" srcId="{65DD0E5D-D9E2-468E-974B-1DF793E1DCDF}" destId="{28870FCE-7AAE-45F5-AEE7-3EEACF10E9FE}" srcOrd="16" destOrd="0" presId="urn:microsoft.com/office/officeart/2005/8/layout/bProcess2"/>
    <dgm:cxn modelId="{C29C42CB-76A1-4EAF-9249-77DB329241BD}" type="presParOf" srcId="{28870FCE-7AAE-45F5-AEE7-3EEACF10E9FE}" destId="{C0C5AF74-2DBA-4185-8776-D2A045357A27}" srcOrd="0" destOrd="0" presId="urn:microsoft.com/office/officeart/2005/8/layout/bProcess2"/>
    <dgm:cxn modelId="{9B52BE20-D85C-4ACA-B36C-23DA1D24ECC6}" type="presParOf" srcId="{28870FCE-7AAE-45F5-AEE7-3EEACF10E9FE}" destId="{A4238BDB-3CAC-4645-A97F-439F0211AF25}" srcOrd="1" destOrd="0" presId="urn:microsoft.com/office/officeart/2005/8/layout/bProcess2"/>
    <dgm:cxn modelId="{5E59FF5C-40EA-47E3-BC9C-20C72D2D84FA}" type="presParOf" srcId="{65DD0E5D-D9E2-468E-974B-1DF793E1DCDF}" destId="{2E143ED1-629E-40FF-907A-DA2B71631FA9}" srcOrd="17" destOrd="0" presId="urn:microsoft.com/office/officeart/2005/8/layout/bProcess2"/>
    <dgm:cxn modelId="{68706DD0-9F5B-4287-BFEC-B2B8581E07E2}" type="presParOf" srcId="{65DD0E5D-D9E2-468E-974B-1DF793E1DCDF}" destId="{07428396-EB5F-4C7E-85FF-597E8D7AD50D}" srcOrd="18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592469-DD58-4571-8D90-9077DBA9B94A}">
      <dsp:nvSpPr>
        <dsp:cNvPr id="0" name=""/>
        <dsp:cNvSpPr/>
      </dsp:nvSpPr>
      <dsp:spPr>
        <a:xfrm>
          <a:off x="695491" y="2380"/>
          <a:ext cx="2147573" cy="233502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 err="1">
              <a:solidFill>
                <a:schemeClr val="accent5">
                  <a:lumMod val="50000"/>
                </a:schemeClr>
              </a:solidFill>
            </a:rPr>
            <a:t>Rekombinant</a:t>
          </a:r>
          <a:r>
            <a:rPr lang="tr-TR" sz="1300" b="1" kern="1200" dirty="0">
              <a:solidFill>
                <a:schemeClr val="accent5">
                  <a:lumMod val="50000"/>
                </a:schemeClr>
              </a:solidFill>
            </a:rPr>
            <a:t>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solidFill>
                <a:schemeClr val="accent5">
                  <a:lumMod val="50000"/>
                </a:schemeClr>
              </a:solidFill>
            </a:rPr>
            <a:t>DNA</a:t>
          </a:r>
        </a:p>
      </dsp:txBody>
      <dsp:txXfrm>
        <a:off x="1009996" y="344337"/>
        <a:ext cx="1518563" cy="1651112"/>
      </dsp:txXfrm>
    </dsp:sp>
    <dsp:sp modelId="{FD95DE49-2D3D-48B2-A625-00D76A37F9A3}">
      <dsp:nvSpPr>
        <dsp:cNvPr id="0" name=""/>
        <dsp:cNvSpPr/>
      </dsp:nvSpPr>
      <dsp:spPr>
        <a:xfrm rot="11734749">
          <a:off x="1196736" y="2512455"/>
          <a:ext cx="365670" cy="110352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00B559-BFDC-4806-86BC-2D2236A641BD}">
      <dsp:nvSpPr>
        <dsp:cNvPr id="0" name=""/>
        <dsp:cNvSpPr/>
      </dsp:nvSpPr>
      <dsp:spPr>
        <a:xfrm>
          <a:off x="360042" y="2808311"/>
          <a:ext cx="1463379" cy="1583393"/>
        </a:xfrm>
        <a:prstGeom prst="ellipse">
          <a:avLst/>
        </a:prstGeom>
        <a:solidFill>
          <a:schemeClr val="accent4">
            <a:hueOff val="1045924"/>
            <a:satOff val="-2586"/>
            <a:lumOff val="-137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 err="1">
              <a:solidFill>
                <a:schemeClr val="accent5">
                  <a:lumMod val="50000"/>
                </a:schemeClr>
              </a:solidFill>
            </a:rPr>
            <a:t>Öjeni</a:t>
          </a:r>
          <a:endParaRPr lang="tr-TR" sz="1600" b="1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574349" y="3040194"/>
        <a:ext cx="1034765" cy="1119627"/>
      </dsp:txXfrm>
    </dsp:sp>
    <dsp:sp modelId="{8691FD9E-E6DD-48BD-8407-2C49473413AF}">
      <dsp:nvSpPr>
        <dsp:cNvPr id="0" name=""/>
        <dsp:cNvSpPr/>
      </dsp:nvSpPr>
      <dsp:spPr>
        <a:xfrm rot="9158451">
          <a:off x="1386609" y="4468042"/>
          <a:ext cx="365670" cy="110352"/>
        </a:xfrm>
        <a:prstGeom prst="triangle">
          <a:avLst/>
        </a:prstGeom>
        <a:solidFill>
          <a:schemeClr val="accent4">
            <a:hueOff val="1176664"/>
            <a:satOff val="-2910"/>
            <a:lumOff val="-154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61D2D-B380-4017-9428-14CC25D1F847}">
      <dsp:nvSpPr>
        <dsp:cNvPr id="0" name=""/>
        <dsp:cNvSpPr/>
      </dsp:nvSpPr>
      <dsp:spPr>
        <a:xfrm>
          <a:off x="1498533" y="4711113"/>
          <a:ext cx="696863" cy="696863"/>
        </a:xfrm>
        <a:prstGeom prst="ellipse">
          <a:avLst/>
        </a:prstGeom>
        <a:solidFill>
          <a:schemeClr val="accent4">
            <a:hueOff val="2091847"/>
            <a:satOff val="-5172"/>
            <a:lumOff val="-274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b="1" kern="1200" dirty="0">
              <a:solidFill>
                <a:schemeClr val="accent5">
                  <a:lumMod val="50000"/>
                </a:schemeClr>
              </a:solidFill>
            </a:rPr>
            <a:t>IVF</a:t>
          </a:r>
        </a:p>
      </dsp:txBody>
      <dsp:txXfrm>
        <a:off x="1600586" y="4813166"/>
        <a:ext cx="492757" cy="492757"/>
      </dsp:txXfrm>
    </dsp:sp>
    <dsp:sp modelId="{0923AEF1-76A8-428A-88AE-394E2A28308B}">
      <dsp:nvSpPr>
        <dsp:cNvPr id="0" name=""/>
        <dsp:cNvSpPr/>
      </dsp:nvSpPr>
      <dsp:spPr>
        <a:xfrm rot="2227369">
          <a:off x="2127162" y="4392636"/>
          <a:ext cx="365670" cy="110352"/>
        </a:xfrm>
        <a:prstGeom prst="triangle">
          <a:avLst/>
        </a:prstGeom>
        <a:solidFill>
          <a:schemeClr val="accent4">
            <a:hueOff val="2353328"/>
            <a:satOff val="-5819"/>
            <a:lumOff val="-30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FD34B5-4DFD-4C73-80A5-7B1DA04A1734}">
      <dsp:nvSpPr>
        <dsp:cNvPr id="0" name=""/>
        <dsp:cNvSpPr/>
      </dsp:nvSpPr>
      <dsp:spPr>
        <a:xfrm>
          <a:off x="2162198" y="2808309"/>
          <a:ext cx="1702529" cy="1420250"/>
        </a:xfrm>
        <a:prstGeom prst="ellipse">
          <a:avLst/>
        </a:prstGeom>
        <a:solidFill>
          <a:schemeClr val="accent4">
            <a:hueOff val="3137771"/>
            <a:satOff val="-7759"/>
            <a:lumOff val="-411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solidFill>
                <a:schemeClr val="accent5">
                  <a:lumMod val="50000"/>
                </a:schemeClr>
              </a:solidFill>
            </a:rPr>
            <a:t>Çevre Etiği </a:t>
          </a:r>
        </a:p>
      </dsp:txBody>
      <dsp:txXfrm>
        <a:off x="2411528" y="3016300"/>
        <a:ext cx="1203869" cy="1004268"/>
      </dsp:txXfrm>
    </dsp:sp>
    <dsp:sp modelId="{4E1589C7-A06E-4776-A4FE-827DAF440941}">
      <dsp:nvSpPr>
        <dsp:cNvPr id="0" name=""/>
        <dsp:cNvSpPr/>
      </dsp:nvSpPr>
      <dsp:spPr>
        <a:xfrm rot="3014522">
          <a:off x="3692733" y="2746049"/>
          <a:ext cx="365670" cy="110352"/>
        </a:xfrm>
        <a:prstGeom prst="triangle">
          <a:avLst/>
        </a:prstGeom>
        <a:solidFill>
          <a:schemeClr val="accent4">
            <a:hueOff val="3529992"/>
            <a:satOff val="-8729"/>
            <a:lumOff val="-463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AB9303-D6FC-483B-9477-E8C58C7794C2}">
      <dsp:nvSpPr>
        <dsp:cNvPr id="0" name=""/>
        <dsp:cNvSpPr/>
      </dsp:nvSpPr>
      <dsp:spPr>
        <a:xfrm>
          <a:off x="3962403" y="1584179"/>
          <a:ext cx="1304529" cy="1204341"/>
        </a:xfrm>
        <a:prstGeom prst="ellipse">
          <a:avLst/>
        </a:prstGeom>
        <a:solidFill>
          <a:schemeClr val="accent4">
            <a:hueOff val="4183694"/>
            <a:satOff val="-10345"/>
            <a:lumOff val="-549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solidFill>
                <a:schemeClr val="accent5">
                  <a:lumMod val="50000"/>
                </a:schemeClr>
              </a:solidFill>
            </a:rPr>
            <a:t>Ötenazi</a:t>
          </a:r>
        </a:p>
      </dsp:txBody>
      <dsp:txXfrm>
        <a:off x="4153447" y="1760551"/>
        <a:ext cx="922441" cy="851597"/>
      </dsp:txXfrm>
    </dsp:sp>
    <dsp:sp modelId="{62EF7734-445C-46DF-B274-C44F8A4A77A7}">
      <dsp:nvSpPr>
        <dsp:cNvPr id="0" name=""/>
        <dsp:cNvSpPr/>
      </dsp:nvSpPr>
      <dsp:spPr>
        <a:xfrm rot="19589963">
          <a:off x="4032542" y="1527925"/>
          <a:ext cx="365670" cy="110352"/>
        </a:xfrm>
        <a:prstGeom prst="triangle">
          <a:avLst/>
        </a:prstGeom>
        <a:solidFill>
          <a:schemeClr val="accent4">
            <a:hueOff val="4706656"/>
            <a:satOff val="-11638"/>
            <a:lumOff val="-6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2BFF11-E6BC-4895-83F5-C2C52E2E6817}">
      <dsp:nvSpPr>
        <dsp:cNvPr id="0" name=""/>
        <dsp:cNvSpPr/>
      </dsp:nvSpPr>
      <dsp:spPr>
        <a:xfrm>
          <a:off x="3005243" y="0"/>
          <a:ext cx="1432438" cy="1673790"/>
        </a:xfrm>
        <a:prstGeom prst="ellipse">
          <a:avLst/>
        </a:prstGeom>
        <a:solidFill>
          <a:schemeClr val="accent4">
            <a:hueOff val="5229618"/>
            <a:satOff val="-12931"/>
            <a:lumOff val="-686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b="1" kern="1200" dirty="0" err="1">
              <a:solidFill>
                <a:schemeClr val="accent5">
                  <a:lumMod val="50000"/>
                </a:schemeClr>
              </a:solidFill>
            </a:rPr>
            <a:t>Transgenik</a:t>
          </a:r>
          <a:r>
            <a:rPr lang="tr-TR" sz="1300" kern="1200" dirty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tr-TR" sz="1400" b="1" kern="1200" dirty="0">
              <a:solidFill>
                <a:schemeClr val="accent5">
                  <a:lumMod val="50000"/>
                </a:schemeClr>
              </a:solidFill>
            </a:rPr>
            <a:t>canlılar</a:t>
          </a:r>
        </a:p>
      </dsp:txBody>
      <dsp:txXfrm>
        <a:off x="3215019" y="245121"/>
        <a:ext cx="1012886" cy="1183548"/>
      </dsp:txXfrm>
    </dsp:sp>
    <dsp:sp modelId="{43D5A406-EF77-4707-99BB-DE1DABDAD8DB}">
      <dsp:nvSpPr>
        <dsp:cNvPr id="0" name=""/>
        <dsp:cNvSpPr/>
      </dsp:nvSpPr>
      <dsp:spPr>
        <a:xfrm rot="5172256">
          <a:off x="5118164" y="676924"/>
          <a:ext cx="365670" cy="110352"/>
        </a:xfrm>
        <a:prstGeom prst="triangle">
          <a:avLst/>
        </a:prstGeom>
        <a:solidFill>
          <a:schemeClr val="accent4">
            <a:hueOff val="5883320"/>
            <a:satOff val="-14548"/>
            <a:lumOff val="-772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9EA1F4-8DFC-4335-B19F-B812C44E3237}">
      <dsp:nvSpPr>
        <dsp:cNvPr id="0" name=""/>
        <dsp:cNvSpPr/>
      </dsp:nvSpPr>
      <dsp:spPr>
        <a:xfrm>
          <a:off x="6158472" y="303662"/>
          <a:ext cx="696863" cy="696863"/>
        </a:xfrm>
        <a:prstGeom prst="ellipse">
          <a:avLst/>
        </a:prstGeom>
        <a:solidFill>
          <a:schemeClr val="accent4">
            <a:hueOff val="6275542"/>
            <a:satOff val="-15517"/>
            <a:lumOff val="-823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solidFill>
                <a:schemeClr val="accent5">
                  <a:lumMod val="50000"/>
                </a:schemeClr>
              </a:solidFill>
            </a:rPr>
            <a:t>GDO</a:t>
          </a:r>
        </a:p>
      </dsp:txBody>
      <dsp:txXfrm>
        <a:off x="6260525" y="405715"/>
        <a:ext cx="492757" cy="492757"/>
      </dsp:txXfrm>
    </dsp:sp>
    <dsp:sp modelId="{ABC4BC6D-0187-4024-850A-75EEFAE7CCAA}">
      <dsp:nvSpPr>
        <dsp:cNvPr id="0" name=""/>
        <dsp:cNvSpPr/>
      </dsp:nvSpPr>
      <dsp:spPr>
        <a:xfrm rot="11115278">
          <a:off x="6258794" y="1306666"/>
          <a:ext cx="365670" cy="110352"/>
        </a:xfrm>
        <a:prstGeom prst="triangle">
          <a:avLst/>
        </a:prstGeom>
        <a:solidFill>
          <a:schemeClr val="accent4">
            <a:hueOff val="7059984"/>
            <a:satOff val="-17457"/>
            <a:lumOff val="-92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A57E80-1620-4BCC-980E-58BF89A34671}">
      <dsp:nvSpPr>
        <dsp:cNvPr id="0" name=""/>
        <dsp:cNvSpPr/>
      </dsp:nvSpPr>
      <dsp:spPr>
        <a:xfrm>
          <a:off x="5837639" y="1714102"/>
          <a:ext cx="1024382" cy="1291783"/>
        </a:xfrm>
        <a:prstGeom prst="ellipse">
          <a:avLst/>
        </a:prstGeom>
        <a:solidFill>
          <a:schemeClr val="accent4">
            <a:hueOff val="7321465"/>
            <a:satOff val="-18104"/>
            <a:lumOff val="-960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solidFill>
                <a:schemeClr val="accent5">
                  <a:lumMod val="50000"/>
                </a:schemeClr>
              </a:solidFill>
            </a:rPr>
            <a:t>Klonlama</a:t>
          </a:r>
        </a:p>
      </dsp:txBody>
      <dsp:txXfrm>
        <a:off x="5987656" y="1903279"/>
        <a:ext cx="724348" cy="913429"/>
      </dsp:txXfrm>
    </dsp:sp>
    <dsp:sp modelId="{FFADA1D5-B84F-4938-AA62-5D3961824562}">
      <dsp:nvSpPr>
        <dsp:cNvPr id="0" name=""/>
        <dsp:cNvSpPr/>
      </dsp:nvSpPr>
      <dsp:spPr>
        <a:xfrm rot="12101284">
          <a:off x="5775229" y="3289881"/>
          <a:ext cx="365670" cy="110352"/>
        </a:xfrm>
        <a:prstGeom prst="triangle">
          <a:avLst/>
        </a:prstGeom>
        <a:solidFill>
          <a:schemeClr val="accent4">
            <a:hueOff val="8236648"/>
            <a:satOff val="-20367"/>
            <a:lumOff val="-108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238BDB-3CAC-4645-A97F-439F0211AF25}">
      <dsp:nvSpPr>
        <dsp:cNvPr id="0" name=""/>
        <dsp:cNvSpPr/>
      </dsp:nvSpPr>
      <dsp:spPr>
        <a:xfrm>
          <a:off x="4794312" y="3734752"/>
          <a:ext cx="1638940" cy="951943"/>
        </a:xfrm>
        <a:prstGeom prst="ellipse">
          <a:avLst/>
        </a:prstGeom>
        <a:solidFill>
          <a:schemeClr val="accent4">
            <a:hueOff val="8367389"/>
            <a:satOff val="-20690"/>
            <a:lumOff val="-1098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solidFill>
                <a:schemeClr val="accent5">
                  <a:lumMod val="50000"/>
                </a:schemeClr>
              </a:solidFill>
            </a:rPr>
            <a:t>İlaç</a:t>
          </a:r>
        </a:p>
      </dsp:txBody>
      <dsp:txXfrm>
        <a:off x="5034329" y="3874161"/>
        <a:ext cx="1158906" cy="673125"/>
      </dsp:txXfrm>
    </dsp:sp>
    <dsp:sp modelId="{2E143ED1-629E-40FF-907A-DA2B71631FA9}">
      <dsp:nvSpPr>
        <dsp:cNvPr id="0" name=""/>
        <dsp:cNvSpPr/>
      </dsp:nvSpPr>
      <dsp:spPr>
        <a:xfrm rot="9081153">
          <a:off x="5829172" y="4884508"/>
          <a:ext cx="365670" cy="110352"/>
        </a:xfrm>
        <a:prstGeom prst="triangl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428396-EB5F-4C7E-85FF-597E8D7AD50D}">
      <dsp:nvSpPr>
        <dsp:cNvPr id="0" name=""/>
        <dsp:cNvSpPr/>
      </dsp:nvSpPr>
      <dsp:spPr>
        <a:xfrm>
          <a:off x="5887451" y="5145534"/>
          <a:ext cx="1044773" cy="1044773"/>
        </a:xfrm>
        <a:prstGeom prst="ellipse">
          <a:avLst/>
        </a:prstGeom>
        <a:solidFill>
          <a:schemeClr val="accent4">
            <a:hueOff val="9413312"/>
            <a:satOff val="-23276"/>
            <a:lumOff val="-1235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solidFill>
                <a:schemeClr val="accent5">
                  <a:lumMod val="50000"/>
                </a:schemeClr>
              </a:solidFill>
            </a:rPr>
            <a:t>Biyolojik</a:t>
          </a:r>
          <a:r>
            <a:rPr lang="tr-TR" sz="1300" kern="1200" dirty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tr-TR" sz="1300" b="1" kern="1200" dirty="0">
              <a:solidFill>
                <a:schemeClr val="accent5">
                  <a:lumMod val="50000"/>
                </a:schemeClr>
              </a:solidFill>
            </a:rPr>
            <a:t>Savaş</a:t>
          </a:r>
        </a:p>
      </dsp:txBody>
      <dsp:txXfrm>
        <a:off x="6040454" y="5298537"/>
        <a:ext cx="738767" cy="7387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3A5BC-65AD-4D17-B682-9E1280CA9BDE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4C871-3A38-4A78-8EB1-28AC7E821A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2832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4C871-3A38-4A78-8EB1-28AC7E821ACE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502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23DA9405-407A-4EEF-8118-600E78379774}" type="datetimeFigureOut">
              <a:rPr lang="tr-TR" smtClean="0"/>
              <a:t>25.04.2019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ABA1580F-F90B-429E-9877-C6EE3EBD261B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EzuCwl1_u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-_vbx-XPX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  <a:p>
            <a:pPr algn="r"/>
            <a:r>
              <a:rPr lang="tr-TR" sz="2000" i="1" dirty="0"/>
              <a:t>Doç. Dr. Yeşim Doğan </a:t>
            </a:r>
          </a:p>
          <a:p>
            <a:pPr algn="r"/>
            <a:r>
              <a:rPr lang="tr-TR" sz="2000" i="1" dirty="0"/>
              <a:t>DTCF Antropoloji Bölümü</a:t>
            </a:r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8280920" cy="1921121"/>
          </a:xfrm>
        </p:spPr>
        <p:txBody>
          <a:bodyPr/>
          <a:lstStyle/>
          <a:p>
            <a:r>
              <a:rPr lang="tr-TR" i="1" dirty="0"/>
              <a:t>ETİKTE TEMEL KAVRAMLAR</a:t>
            </a:r>
          </a:p>
        </p:txBody>
      </p:sp>
    </p:spTree>
    <p:extLst>
      <p:ext uri="{BB962C8B-B14F-4D97-AF65-F5344CB8AC3E}">
        <p14:creationId xmlns:p14="http://schemas.microsoft.com/office/powerpoint/2010/main" val="4198649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A1921-267A-D640-872C-ECF4F06898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188" y="620688"/>
            <a:ext cx="7924800" cy="4709120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Eskiçağ’da</a:t>
            </a:r>
            <a:r>
              <a:rPr lang="tr-TR" dirty="0"/>
              <a:t> – Doğru ve dingin yaşam ve bunun sonucunda mutluluk </a:t>
            </a:r>
          </a:p>
          <a:p>
            <a:endParaRPr lang="tr-TR" dirty="0"/>
          </a:p>
          <a:p>
            <a:r>
              <a:rPr lang="tr-TR" dirty="0"/>
              <a:t>18. </a:t>
            </a:r>
            <a:r>
              <a:rPr lang="tr-TR" dirty="0" err="1"/>
              <a:t>yy’da</a:t>
            </a:r>
            <a:r>
              <a:rPr lang="tr-TR" dirty="0"/>
              <a:t> yeni sorunlar ve yeni tartışmalar </a:t>
            </a:r>
          </a:p>
          <a:p>
            <a:pPr lvl="1"/>
            <a:r>
              <a:rPr lang="tr-TR" dirty="0"/>
              <a:t>Ödev, sorumluluk, yükümlülük, değerler, gereklilik, anlamlar ve amaçlar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Günümüzde etik ile ilgili konularda artış—</a:t>
            </a:r>
          </a:p>
          <a:p>
            <a:pPr lvl="1"/>
            <a:endParaRPr lang="tr-TR" dirty="0"/>
          </a:p>
          <a:p>
            <a:pPr lvl="2"/>
            <a:r>
              <a:rPr lang="tr-TR" dirty="0"/>
              <a:t>Uygulamalı etik kavramı </a:t>
            </a:r>
          </a:p>
          <a:p>
            <a:pPr lvl="3"/>
            <a:r>
              <a:rPr lang="tr-TR" dirty="0"/>
              <a:t>Ötenazi, </a:t>
            </a:r>
            <a:r>
              <a:rPr lang="tr-TR" dirty="0" err="1"/>
              <a:t>küretaj</a:t>
            </a:r>
            <a:r>
              <a:rPr lang="tr-TR" dirty="0"/>
              <a:t>, organ nakli, yapay zeka, biyoteknoloji</a:t>
            </a:r>
          </a:p>
          <a:p>
            <a:pPr lvl="3"/>
            <a:endParaRPr lang="tr-TR" dirty="0"/>
          </a:p>
          <a:p>
            <a:pPr lvl="3"/>
            <a:r>
              <a:rPr lang="tr-TR" dirty="0"/>
              <a:t>Hatta yeni etik alanları </a:t>
            </a:r>
          </a:p>
          <a:p>
            <a:pPr lvl="5"/>
            <a:r>
              <a:rPr lang="tr-TR" dirty="0"/>
              <a:t>Çevre etiği , Toprak Etiği  </a:t>
            </a:r>
          </a:p>
          <a:p>
            <a:pPr lvl="5"/>
            <a:r>
              <a:rPr lang="tr-TR" dirty="0"/>
              <a:t>MESLEKİ ETİK KONULARI</a:t>
            </a:r>
          </a:p>
        </p:txBody>
      </p:sp>
    </p:spTree>
    <p:extLst>
      <p:ext uri="{BB962C8B-B14F-4D97-AF65-F5344CB8AC3E}">
        <p14:creationId xmlns:p14="http://schemas.microsoft.com/office/powerpoint/2010/main" val="1872710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AEAF6-E1D6-1149-9C9B-586CDA332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23009-C8C9-4149-B8AE-8352EF22EB5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Yanlışın karşıtı doğru </a:t>
            </a:r>
          </a:p>
          <a:p>
            <a:endParaRPr lang="tr-TR" dirty="0"/>
          </a:p>
          <a:p>
            <a:r>
              <a:rPr lang="tr-TR" dirty="0"/>
              <a:t>Doğru </a:t>
            </a:r>
            <a:r>
              <a:rPr lang="tr-TR" dirty="0" err="1"/>
              <a:t>insiyatif</a:t>
            </a:r>
            <a:r>
              <a:rPr lang="tr-TR" dirty="0"/>
              <a:t> ve Güç gerektirir</a:t>
            </a:r>
          </a:p>
          <a:p>
            <a:endParaRPr lang="tr-TR" dirty="0"/>
          </a:p>
          <a:p>
            <a:pPr lvl="1"/>
            <a:r>
              <a:rPr lang="tr-TR" dirty="0"/>
              <a:t>Krallar – Tanrı huzurunda doğruyu yapmalıdır</a:t>
            </a:r>
          </a:p>
          <a:p>
            <a:pPr lvl="1"/>
            <a:r>
              <a:rPr lang="tr-TR" dirty="0"/>
              <a:t>Askerler – Savaşmalıdır</a:t>
            </a:r>
          </a:p>
          <a:p>
            <a:pPr lvl="1"/>
            <a:r>
              <a:rPr lang="tr-TR" dirty="0" err="1"/>
              <a:t>İtfayeciler</a:t>
            </a:r>
            <a:r>
              <a:rPr lang="tr-TR" dirty="0"/>
              <a:t> – meslekleri gereği hayatlarını riske atmalıdır</a:t>
            </a:r>
          </a:p>
          <a:p>
            <a:pPr lvl="1"/>
            <a:r>
              <a:rPr lang="tr-TR" dirty="0"/>
              <a:t>Doktorlar- enfeksiyon riskine rağmen tedavi etmelidir.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Bu şekilde </a:t>
            </a:r>
            <a:r>
              <a:rPr lang="tr-TR" dirty="0" err="1"/>
              <a:t>meskleklerin</a:t>
            </a:r>
            <a:r>
              <a:rPr lang="tr-TR" dirty="0"/>
              <a:t> kendi ETİK kuralları oluşur. </a:t>
            </a:r>
          </a:p>
        </p:txBody>
      </p:sp>
    </p:spTree>
    <p:extLst>
      <p:ext uri="{BB962C8B-B14F-4D97-AF65-F5344CB8AC3E}">
        <p14:creationId xmlns:p14="http://schemas.microsoft.com/office/powerpoint/2010/main" val="1794384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D269A-3860-A044-A831-83E787F85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9F5D4-B8B0-4D45-A6D9-5AD2583B410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Immanuel</a:t>
            </a:r>
            <a:r>
              <a:rPr lang="tr-TR" dirty="0"/>
              <a:t> Kant ( 1724-1801) –Alman Filozof</a:t>
            </a:r>
          </a:p>
          <a:p>
            <a:endParaRPr lang="tr-TR" dirty="0"/>
          </a:p>
          <a:p>
            <a:r>
              <a:rPr lang="tr-TR" dirty="0"/>
              <a:t>18.yy da etiğin tekrar canlanmasında önemli rol</a:t>
            </a:r>
          </a:p>
          <a:p>
            <a:r>
              <a:rPr lang="tr-TR" dirty="0"/>
              <a:t>Etik felsefenin direkt insan ile ilgili olan tek alanı </a:t>
            </a:r>
          </a:p>
          <a:p>
            <a:endParaRPr lang="tr-TR" dirty="0"/>
          </a:p>
          <a:p>
            <a:pPr algn="ctr"/>
            <a:r>
              <a:rPr lang="tr-TR" dirty="0"/>
              <a:t>İnsanı diğer canlılardan ayıran özellik– sadece yaşamak değil, akılla bağlantılı yaşam</a:t>
            </a:r>
          </a:p>
        </p:txBody>
      </p:sp>
    </p:spTree>
    <p:extLst>
      <p:ext uri="{BB962C8B-B14F-4D97-AF65-F5344CB8AC3E}">
        <p14:creationId xmlns:p14="http://schemas.microsoft.com/office/powerpoint/2010/main" val="3121280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9EC64-F3A1-2740-88D8-E2867B42C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A01D7-DE5C-234C-BF8D-6FA797E24B5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İnsan memeli bir tür </a:t>
            </a:r>
          </a:p>
          <a:p>
            <a:endParaRPr lang="tr-TR" dirty="0"/>
          </a:p>
          <a:p>
            <a:r>
              <a:rPr lang="tr-TR" dirty="0"/>
              <a:t>İçtepi ve </a:t>
            </a:r>
            <a:r>
              <a:rPr lang="tr-TR" dirty="0" err="1"/>
              <a:t>zeka’ya</a:t>
            </a:r>
            <a:r>
              <a:rPr lang="tr-TR" dirty="0"/>
              <a:t> sahip..</a:t>
            </a:r>
          </a:p>
          <a:p>
            <a:endParaRPr lang="tr-TR" dirty="0"/>
          </a:p>
          <a:p>
            <a:r>
              <a:rPr lang="tr-TR" dirty="0"/>
              <a:t>İçtepi ?</a:t>
            </a:r>
          </a:p>
          <a:p>
            <a:r>
              <a:rPr lang="tr-TR" dirty="0"/>
              <a:t>İçgüdü 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6758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6805D-9DCD-B24F-80CC-80B38584F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CA6DB-1153-3C49-A8F6-2625B2E83E8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Başarılı bir tür</a:t>
            </a:r>
          </a:p>
          <a:p>
            <a:pPr lvl="2"/>
            <a:r>
              <a:rPr lang="tr-TR" dirty="0"/>
              <a:t>Konuşma, ateş, tarım, yazı, aletler, geniş kapsamlı iş birliği </a:t>
            </a:r>
          </a:p>
          <a:p>
            <a:pPr lvl="2"/>
            <a:endParaRPr lang="tr-TR" dirty="0"/>
          </a:p>
          <a:p>
            <a:pPr lvl="2"/>
            <a:r>
              <a:rPr lang="tr-TR" dirty="0"/>
              <a:t>İçtepi – varoluş sürecinde hayatta kalmayı sağlamış </a:t>
            </a:r>
          </a:p>
          <a:p>
            <a:pPr lvl="2"/>
            <a:r>
              <a:rPr lang="tr-TR" dirty="0"/>
              <a:t>Zeka – İçtepinin kontrolünü sağlamış, nerede, ne zaman devreye gireceğine dair kısıtlama getirmiş</a:t>
            </a:r>
          </a:p>
          <a:p>
            <a:pPr lvl="2"/>
            <a:endParaRPr lang="tr-TR" dirty="0"/>
          </a:p>
          <a:p>
            <a:pPr lvl="2"/>
            <a:r>
              <a:rPr lang="tr-TR" dirty="0"/>
              <a:t>Zeka ve içtepi çatışması ?????</a:t>
            </a:r>
          </a:p>
        </p:txBody>
      </p:sp>
    </p:spTree>
    <p:extLst>
      <p:ext uri="{BB962C8B-B14F-4D97-AF65-F5344CB8AC3E}">
        <p14:creationId xmlns:p14="http://schemas.microsoft.com/office/powerpoint/2010/main" val="2032849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40535-52D0-8B43-8598-A8C070D2E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FC549-F38D-2D4B-9EB7-7F2D99F95C3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Hem sosyal bir canlıyız ( karınca) </a:t>
            </a:r>
          </a:p>
          <a:p>
            <a:endParaRPr lang="tr-TR" dirty="0"/>
          </a:p>
          <a:p>
            <a:r>
              <a:rPr lang="tr-TR" dirty="0"/>
              <a:t>Hem bireysel (aslan) </a:t>
            </a:r>
          </a:p>
          <a:p>
            <a:endParaRPr lang="tr-TR" dirty="0"/>
          </a:p>
          <a:p>
            <a:endParaRPr lang="tr-TR" dirty="0"/>
          </a:p>
          <a:p>
            <a:pPr algn="ctr"/>
            <a:r>
              <a:rPr lang="tr-TR" sz="2400" b="1" dirty="0"/>
              <a:t>Bu da etiği gerekli kılıyor!!! </a:t>
            </a:r>
          </a:p>
        </p:txBody>
      </p:sp>
    </p:spTree>
    <p:extLst>
      <p:ext uri="{BB962C8B-B14F-4D97-AF65-F5344CB8AC3E}">
        <p14:creationId xmlns:p14="http://schemas.microsoft.com/office/powerpoint/2010/main" val="1546445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i="1" dirty="0" err="1">
                <a:solidFill>
                  <a:srgbClr val="FFC000"/>
                </a:solidFill>
              </a:rPr>
              <a:t>UygulamalI</a:t>
            </a:r>
            <a:r>
              <a:rPr lang="tr-TR" i="1" dirty="0">
                <a:solidFill>
                  <a:srgbClr val="FFC000"/>
                </a:solidFill>
              </a:rPr>
              <a:t> ETİK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Esasen teorik tartışmalar düzeyinde iken 1970’lerde uygulamalı boyut..</a:t>
            </a:r>
          </a:p>
          <a:p>
            <a:endParaRPr lang="tr-TR" dirty="0"/>
          </a:p>
          <a:p>
            <a:r>
              <a:rPr lang="tr-TR" dirty="0"/>
              <a:t>Konuları genellikle teknoloji kaynaklıdır.</a:t>
            </a:r>
          </a:p>
          <a:p>
            <a:endParaRPr lang="tr-TR" dirty="0"/>
          </a:p>
          <a:p>
            <a:r>
              <a:rPr lang="tr-TR" dirty="0"/>
              <a:t>Etiğin pratik güncel sorunlara uygulanması sonucu ortaya çıkan dal</a:t>
            </a:r>
          </a:p>
          <a:p>
            <a:endParaRPr lang="tr-TR" dirty="0"/>
          </a:p>
          <a:p>
            <a:r>
              <a:rPr lang="tr-TR" dirty="0"/>
              <a:t>Silah kontrolü, idam cezası, </a:t>
            </a:r>
            <a:r>
              <a:rPr lang="tr-TR" dirty="0" err="1"/>
              <a:t>küretaj</a:t>
            </a:r>
            <a:r>
              <a:rPr lang="tr-TR" dirty="0"/>
              <a:t>…</a:t>
            </a:r>
            <a:r>
              <a:rPr lang="tr-TR" dirty="0" err="1"/>
              <a:t>vs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0519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Uygulamalı etik olma kriterleri ; </a:t>
            </a:r>
          </a:p>
          <a:p>
            <a:pPr lvl="1"/>
            <a:r>
              <a:rPr lang="tr-TR" dirty="0"/>
              <a:t>1. Konunun tarafında ve aleyhinde olan iki grup olmalı ??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Bu iki tarafın varlığı toplumsal uyuşmazlıktan kaynaklanmamalı.. Ahlaki bir yönü olmalı…</a:t>
            </a:r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marL="457200" lvl="1" indent="0">
              <a:buNone/>
            </a:pPr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0417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457200" lvl="1" indent="0">
              <a:buNone/>
            </a:pPr>
            <a:endParaRPr lang="tr-TR" dirty="0"/>
          </a:p>
          <a:p>
            <a:pPr lvl="2"/>
            <a:endParaRPr lang="tr-TR" dirty="0"/>
          </a:p>
          <a:p>
            <a:pPr lvl="4"/>
            <a:endParaRPr lang="tr-TR" dirty="0"/>
          </a:p>
        </p:txBody>
      </p:sp>
      <p:sp>
        <p:nvSpPr>
          <p:cNvPr id="4" name="Gözyaşı Damlası 3"/>
          <p:cNvSpPr/>
          <p:nvPr/>
        </p:nvSpPr>
        <p:spPr>
          <a:xfrm>
            <a:off x="2123728" y="2492896"/>
            <a:ext cx="1944216" cy="2160240"/>
          </a:xfrm>
          <a:prstGeom prst="teardrop">
            <a:avLst>
              <a:gd name="adj" fmla="val 20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Küretaj</a:t>
            </a:r>
            <a:r>
              <a:rPr lang="tr-TR" dirty="0">
                <a:solidFill>
                  <a:schemeClr val="bg1"/>
                </a:solidFill>
              </a:rPr>
              <a:t> !</a:t>
            </a:r>
          </a:p>
        </p:txBody>
      </p:sp>
      <p:sp>
        <p:nvSpPr>
          <p:cNvPr id="5" name="Katlanmış Nesne 4"/>
          <p:cNvSpPr/>
          <p:nvPr/>
        </p:nvSpPr>
        <p:spPr>
          <a:xfrm>
            <a:off x="5148064" y="3234040"/>
            <a:ext cx="2232248" cy="2016224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bg1"/>
                </a:solidFill>
              </a:rPr>
              <a:t>Ölüm cezası</a:t>
            </a:r>
          </a:p>
        </p:txBody>
      </p:sp>
    </p:spTree>
    <p:extLst>
      <p:ext uri="{BB962C8B-B14F-4D97-AF65-F5344CB8AC3E}">
        <p14:creationId xmlns:p14="http://schemas.microsoft.com/office/powerpoint/2010/main" val="200841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83568" y="1556792"/>
            <a:ext cx="8136904" cy="4158208"/>
          </a:xfrm>
        </p:spPr>
        <p:txBody>
          <a:bodyPr/>
          <a:lstStyle/>
          <a:p>
            <a:r>
              <a:rPr lang="tr-TR" dirty="0"/>
              <a:t> </a:t>
            </a:r>
          </a:p>
          <a:p>
            <a:endParaRPr lang="tr-TR" dirty="0"/>
          </a:p>
          <a:p>
            <a:endParaRPr lang="tr-TR" dirty="0"/>
          </a:p>
          <a:p>
            <a:r>
              <a:rPr lang="tr-TR" sz="2000" dirty="0" err="1"/>
              <a:t>Biyoetik</a:t>
            </a:r>
            <a:r>
              <a:rPr lang="tr-TR" sz="2000" dirty="0"/>
              <a:t> ; 1971 </a:t>
            </a:r>
            <a:r>
              <a:rPr lang="tr-TR" sz="2000" dirty="0" err="1"/>
              <a:t>Onkolog</a:t>
            </a:r>
            <a:r>
              <a:rPr lang="tr-TR" sz="2000" dirty="0"/>
              <a:t> Van </a:t>
            </a:r>
            <a:r>
              <a:rPr lang="tr-TR" sz="2000" dirty="0" err="1"/>
              <a:t>Renssealer</a:t>
            </a:r>
            <a:r>
              <a:rPr lang="tr-TR" sz="2000" dirty="0"/>
              <a:t> Potter</a:t>
            </a:r>
          </a:p>
          <a:p>
            <a:r>
              <a:rPr lang="tr-TR" sz="2400" dirty="0"/>
              <a:t> 	</a:t>
            </a:r>
            <a:r>
              <a:rPr lang="tr-TR" sz="1800" i="1" dirty="0"/>
              <a:t>biyoloji, </a:t>
            </a:r>
            <a:r>
              <a:rPr lang="tr-TR" sz="1800" i="1" dirty="0" err="1"/>
              <a:t>biyoteknoloji</a:t>
            </a:r>
            <a:r>
              <a:rPr lang="tr-TR" sz="1800" i="1" dirty="0"/>
              <a:t>, tıp, çevre, populasyon kontrolü, 	ekoloji……</a:t>
            </a:r>
          </a:p>
          <a:p>
            <a:endParaRPr lang="tr-TR" sz="2400" dirty="0"/>
          </a:p>
          <a:p>
            <a:r>
              <a:rPr lang="tr-TR" sz="2400" dirty="0"/>
              <a:t>Araştırma ve Yayın Etiği ; </a:t>
            </a:r>
          </a:p>
        </p:txBody>
      </p:sp>
    </p:spTree>
    <p:extLst>
      <p:ext uri="{BB962C8B-B14F-4D97-AF65-F5344CB8AC3E}">
        <p14:creationId xmlns:p14="http://schemas.microsoft.com/office/powerpoint/2010/main" val="71111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E47F0-36F0-9E40-8DB3-39CEE8E39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EC68C-982E-5F44-AC2B-F3928614BF5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915816" y="1600200"/>
            <a:ext cx="5618584" cy="4114800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nedir etik ?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013837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3"/>
            <p:extLst/>
          </p:nvPr>
        </p:nvGraphicFramePr>
        <p:xfrm>
          <a:off x="611560" y="260648"/>
          <a:ext cx="792480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30889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Biyoetik</a:t>
            </a:r>
            <a:r>
              <a:rPr lang="tr-TR" dirty="0"/>
              <a:t> global (küresel) düşünmeyi gerektirir.. </a:t>
            </a:r>
          </a:p>
          <a:p>
            <a:r>
              <a:rPr lang="tr-TR" dirty="0"/>
              <a:t>Potter (1988) « global </a:t>
            </a:r>
            <a:r>
              <a:rPr lang="tr-TR" dirty="0" err="1"/>
              <a:t>bioethics</a:t>
            </a:r>
            <a:r>
              <a:rPr lang="tr-TR" dirty="0"/>
              <a:t>» isimli kitabı..</a:t>
            </a:r>
          </a:p>
          <a:p>
            <a:endParaRPr lang="tr-TR" dirty="0"/>
          </a:p>
          <a:p>
            <a:r>
              <a:rPr lang="tr-TR" dirty="0"/>
              <a:t>Evrensel düşünmenin temeli (</a:t>
            </a:r>
            <a:r>
              <a:rPr lang="tr-TR" dirty="0" err="1"/>
              <a:t>Immanuel</a:t>
            </a:r>
            <a:r>
              <a:rPr lang="tr-TR" dirty="0"/>
              <a:t> Kant) (1724-1804)</a:t>
            </a:r>
          </a:p>
          <a:p>
            <a:endParaRPr lang="tr-TR" dirty="0"/>
          </a:p>
          <a:p>
            <a:r>
              <a:rPr lang="tr-TR" dirty="0"/>
              <a:t>Küresel </a:t>
            </a:r>
            <a:r>
              <a:rPr lang="tr-TR" dirty="0" err="1"/>
              <a:t>biyoetik</a:t>
            </a:r>
            <a:r>
              <a:rPr lang="tr-TR" dirty="0"/>
              <a:t> --- 1. Tüm insanlar</a:t>
            </a:r>
          </a:p>
          <a:p>
            <a:pPr lvl="5"/>
            <a:r>
              <a:rPr lang="tr-TR" dirty="0"/>
              <a:t>2. Gelecek insan nesilleri</a:t>
            </a:r>
          </a:p>
          <a:p>
            <a:pPr lvl="5"/>
            <a:r>
              <a:rPr lang="tr-TR" dirty="0"/>
              <a:t>Tüm yaşayan canlılar ve çevreyi kapsar.</a:t>
            </a:r>
          </a:p>
        </p:txBody>
      </p:sp>
    </p:spTree>
    <p:extLst>
      <p:ext uri="{BB962C8B-B14F-4D97-AF65-F5344CB8AC3E}">
        <p14:creationId xmlns:p14="http://schemas.microsoft.com/office/powerpoint/2010/main" val="1988646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Önce uygulama sonra etik tartışma mı? 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Önce etik tartışmalar sonra uygulama mı?</a:t>
            </a:r>
          </a:p>
          <a:p>
            <a:endParaRPr lang="tr-TR" dirty="0"/>
          </a:p>
          <a:p>
            <a:r>
              <a:rPr lang="tr-TR" dirty="0"/>
              <a:t>ELSI (etik, Hukuk ve Sosyal etkiler Araştırma Programı)</a:t>
            </a:r>
          </a:p>
        </p:txBody>
      </p:sp>
    </p:spTree>
    <p:extLst>
      <p:ext uri="{BB962C8B-B14F-4D97-AF65-F5344CB8AC3E}">
        <p14:creationId xmlns:p14="http://schemas.microsoft.com/office/powerpoint/2010/main" val="7916634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pPr lvl="1"/>
            <a:r>
              <a:rPr lang="tr-TR" dirty="0"/>
              <a:t>Geçmişte !!!!</a:t>
            </a:r>
          </a:p>
          <a:p>
            <a:r>
              <a:rPr lang="tr-TR" dirty="0"/>
              <a:t>Önce çalışma sonra ETİK</a:t>
            </a:r>
          </a:p>
          <a:p>
            <a:endParaRPr lang="tr-TR" dirty="0"/>
          </a:p>
          <a:p>
            <a:pPr lvl="1"/>
            <a:r>
              <a:rPr lang="tr-TR" dirty="0"/>
              <a:t>Nükleer denemeler … Ardından 1945’de </a:t>
            </a:r>
            <a:r>
              <a:rPr lang="tr-TR" dirty="0" err="1"/>
              <a:t>Japonyada</a:t>
            </a:r>
            <a:r>
              <a:rPr lang="tr-TR" dirty="0"/>
              <a:t> meydana gelen nükleer felaket..</a:t>
            </a:r>
          </a:p>
        </p:txBody>
      </p:sp>
    </p:spTree>
    <p:extLst>
      <p:ext uri="{BB962C8B-B14F-4D97-AF65-F5344CB8AC3E}">
        <p14:creationId xmlns:p14="http://schemas.microsoft.com/office/powerpoint/2010/main" val="842223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r>
              <a:rPr lang="tr-TR" dirty="0"/>
              <a:t>Modern Biyoteknoloji uygulamalarında !! Önce etik – Sonra çalışma</a:t>
            </a:r>
          </a:p>
          <a:p>
            <a:endParaRPr lang="tr-TR" dirty="0"/>
          </a:p>
          <a:p>
            <a:r>
              <a:rPr lang="tr-TR" dirty="0"/>
              <a:t>1973 yılı Kaliforniya’da </a:t>
            </a:r>
            <a:r>
              <a:rPr lang="tr-TR" dirty="0" err="1"/>
              <a:t>Asilomar</a:t>
            </a:r>
            <a:r>
              <a:rPr lang="tr-TR" dirty="0"/>
              <a:t> Konferansı… (I)</a:t>
            </a:r>
          </a:p>
          <a:p>
            <a:r>
              <a:rPr lang="tr-TR" dirty="0"/>
              <a:t>Kanser araştırmalarında virüslerin kullanılmasının tehlikeleri…..</a:t>
            </a:r>
          </a:p>
          <a:p>
            <a:endParaRPr lang="tr-TR" dirty="0"/>
          </a:p>
          <a:p>
            <a:pPr lvl="1"/>
            <a:r>
              <a:rPr lang="tr-TR" dirty="0"/>
              <a:t>Konu </a:t>
            </a:r>
            <a:r>
              <a:rPr lang="tr-TR" dirty="0" err="1"/>
              <a:t>rekombinant</a:t>
            </a:r>
            <a:r>
              <a:rPr lang="tr-TR" dirty="0"/>
              <a:t> DNA teknolojisi (1973’de </a:t>
            </a:r>
            <a:r>
              <a:rPr lang="tr-TR" dirty="0" err="1"/>
              <a:t>Herbert</a:t>
            </a:r>
            <a:r>
              <a:rPr lang="tr-TR" dirty="0"/>
              <a:t> Boyer ve </a:t>
            </a:r>
            <a:r>
              <a:rPr lang="tr-TR" dirty="0" err="1"/>
              <a:t>Stanley</a:t>
            </a:r>
            <a:r>
              <a:rPr lang="tr-TR" dirty="0"/>
              <a:t> </a:t>
            </a:r>
            <a:r>
              <a:rPr lang="tr-TR" dirty="0" err="1"/>
              <a:t>Cohen</a:t>
            </a:r>
            <a:r>
              <a:rPr lang="tr-TR" dirty="0"/>
              <a:t>) </a:t>
            </a:r>
          </a:p>
          <a:p>
            <a:pPr lvl="1"/>
            <a:endParaRPr lang="tr-TR" dirty="0"/>
          </a:p>
          <a:p>
            <a:pPr lvl="1" algn="ctr"/>
            <a:r>
              <a:rPr lang="tr-TR" dirty="0"/>
              <a:t>Prof. Dr. Paul </a:t>
            </a:r>
            <a:r>
              <a:rPr lang="tr-TR" dirty="0" err="1"/>
              <a:t>Berg</a:t>
            </a:r>
            <a:r>
              <a:rPr lang="tr-TR" dirty="0"/>
              <a:t> (Tıp fakültesi Biyokimya) BERG MORATORYUMU = Geri Çekilme</a:t>
            </a:r>
          </a:p>
          <a:p>
            <a:pPr lvl="1" algn="ctr"/>
            <a:r>
              <a:rPr lang="tr-TR" dirty="0"/>
              <a:t>1975 </a:t>
            </a:r>
            <a:r>
              <a:rPr lang="tr-TR" dirty="0" err="1"/>
              <a:t>Asilomar</a:t>
            </a:r>
            <a:r>
              <a:rPr lang="tr-TR" dirty="0"/>
              <a:t> Konferansı (II) gerekli fiziksel ve biyolojik önlemlerin kararlaştırılması </a:t>
            </a:r>
          </a:p>
        </p:txBody>
      </p:sp>
    </p:spTree>
    <p:extLst>
      <p:ext uri="{BB962C8B-B14F-4D97-AF65-F5344CB8AC3E}">
        <p14:creationId xmlns:p14="http://schemas.microsoft.com/office/powerpoint/2010/main" val="5249679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Bu öneriler NIH (Ulusal sağlık Enstitüsü) tarafından yayınlandı..</a:t>
            </a:r>
          </a:p>
          <a:p>
            <a:endParaRPr lang="tr-TR" dirty="0"/>
          </a:p>
          <a:p>
            <a:r>
              <a:rPr lang="tr-TR" dirty="0"/>
              <a:t>1979’da kurallar biraz daha az kısıtlayıcı hale geldi.. </a:t>
            </a:r>
          </a:p>
        </p:txBody>
      </p:sp>
    </p:spTree>
    <p:extLst>
      <p:ext uri="{BB962C8B-B14F-4D97-AF65-F5344CB8AC3E}">
        <p14:creationId xmlns:p14="http://schemas.microsoft.com/office/powerpoint/2010/main" val="31611447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09600" y="548680"/>
            <a:ext cx="7924800" cy="5904656"/>
          </a:xfrm>
        </p:spPr>
        <p:txBody>
          <a:bodyPr>
            <a:normAutofit fontScale="92500" lnSpcReduction="10000"/>
          </a:bodyPr>
          <a:lstStyle/>
          <a:p>
            <a:endParaRPr lang="tr-TR" dirty="0"/>
          </a:p>
          <a:p>
            <a:r>
              <a:rPr lang="tr-TR" dirty="0"/>
              <a:t>19 Ekim 2005 UNESCO Genel Konferansında benimsenen «Uluslararası </a:t>
            </a:r>
            <a:r>
              <a:rPr lang="tr-TR" dirty="0" err="1"/>
              <a:t>Biyoetik</a:t>
            </a:r>
            <a:r>
              <a:rPr lang="tr-TR" dirty="0"/>
              <a:t> ve İnsan Hakları Bildirgesi» 15 </a:t>
            </a:r>
            <a:r>
              <a:rPr lang="tr-TR" dirty="0" err="1"/>
              <a:t>biyoetik</a:t>
            </a:r>
            <a:r>
              <a:rPr lang="tr-TR" dirty="0"/>
              <a:t> ilke belirlemiştir; </a:t>
            </a:r>
          </a:p>
          <a:p>
            <a:r>
              <a:rPr lang="tr-TR" sz="1500" i="1" dirty="0"/>
              <a:t>1. İnsan onuru ve insan hakları</a:t>
            </a:r>
          </a:p>
          <a:p>
            <a:r>
              <a:rPr lang="tr-TR" sz="1500" i="1" dirty="0"/>
              <a:t>2. Yarar ve zarar</a:t>
            </a:r>
          </a:p>
          <a:p>
            <a:r>
              <a:rPr lang="tr-TR" sz="1500" i="1" dirty="0"/>
              <a:t>3. Özerklik ve Birey sorumluluğu </a:t>
            </a:r>
          </a:p>
          <a:p>
            <a:r>
              <a:rPr lang="tr-TR" sz="1500" i="1" dirty="0"/>
              <a:t>4. Onam</a:t>
            </a:r>
          </a:p>
          <a:p>
            <a:r>
              <a:rPr lang="tr-TR" sz="1500" i="1" dirty="0"/>
              <a:t>5. Onam verme yeteneğine sahip olmayan bireylerin rızası</a:t>
            </a:r>
          </a:p>
          <a:p>
            <a:r>
              <a:rPr lang="tr-TR" sz="1500" i="1" dirty="0"/>
              <a:t>6. Bireye ve bireyin bütünlüğüne saygı</a:t>
            </a:r>
          </a:p>
          <a:p>
            <a:r>
              <a:rPr lang="tr-TR" sz="1500" i="1" dirty="0"/>
              <a:t>7. Mahremiyet ve Sır</a:t>
            </a:r>
          </a:p>
          <a:p>
            <a:r>
              <a:rPr lang="tr-TR" sz="1500" i="1" dirty="0"/>
              <a:t>8. Eşitlik , Adalet, Hakkaniyet</a:t>
            </a:r>
          </a:p>
          <a:p>
            <a:r>
              <a:rPr lang="tr-TR" sz="1500" i="1" dirty="0"/>
              <a:t>9. Ayrımcılık yapmamak, damgalamamak</a:t>
            </a:r>
          </a:p>
          <a:p>
            <a:r>
              <a:rPr lang="tr-TR" sz="1500" i="1" dirty="0"/>
              <a:t>10. Kültürel farklılıklara saygı ve çoğulculuk</a:t>
            </a:r>
          </a:p>
          <a:p>
            <a:r>
              <a:rPr lang="tr-TR" sz="1500" i="1" dirty="0"/>
              <a:t>11. Dayanışma ve işbirliği </a:t>
            </a:r>
          </a:p>
          <a:p>
            <a:r>
              <a:rPr lang="tr-TR" sz="1500" i="1" dirty="0"/>
              <a:t>12. Toplumsal sorumluluk ve sağlık</a:t>
            </a:r>
          </a:p>
          <a:p>
            <a:r>
              <a:rPr lang="tr-TR" sz="1500" i="1" dirty="0"/>
              <a:t>13. Ortak yararlar</a:t>
            </a:r>
          </a:p>
          <a:p>
            <a:r>
              <a:rPr lang="tr-TR" sz="1500" i="1" dirty="0"/>
              <a:t>14. Gelecek kuşakları Koruma </a:t>
            </a:r>
          </a:p>
          <a:p>
            <a:r>
              <a:rPr lang="tr-TR" sz="1500" i="1" dirty="0"/>
              <a:t>15. Çevreyi, biyosferi ve canlı çeşitliliğini koruma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83710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Biyoetik</a:t>
            </a:r>
            <a:r>
              <a:rPr lang="tr-TR" dirty="0"/>
              <a:t> </a:t>
            </a:r>
            <a:r>
              <a:rPr lang="tr-TR" dirty="0" err="1"/>
              <a:t>disiplinlerarası</a:t>
            </a:r>
            <a:r>
              <a:rPr lang="tr-TR" dirty="0"/>
              <a:t> </a:t>
            </a:r>
          </a:p>
          <a:p>
            <a:endParaRPr lang="tr-TR" dirty="0"/>
          </a:p>
          <a:p>
            <a:pPr lvl="2"/>
            <a:r>
              <a:rPr lang="tr-TR" dirty="0" err="1"/>
              <a:t>Bilimadamı</a:t>
            </a:r>
            <a:r>
              <a:rPr lang="tr-TR" dirty="0"/>
              <a:t>, akademisyen </a:t>
            </a:r>
          </a:p>
          <a:p>
            <a:pPr lvl="2"/>
            <a:r>
              <a:rPr lang="tr-TR" dirty="0"/>
              <a:t>Hekim ve diğer sağlıkçılar </a:t>
            </a:r>
          </a:p>
          <a:p>
            <a:pPr lvl="2"/>
            <a:r>
              <a:rPr lang="tr-TR" dirty="0"/>
              <a:t>Felsefeci </a:t>
            </a:r>
          </a:p>
          <a:p>
            <a:pPr lvl="2"/>
            <a:r>
              <a:rPr lang="tr-TR" dirty="0"/>
              <a:t>Hukukçu </a:t>
            </a:r>
          </a:p>
          <a:p>
            <a:pPr lvl="2"/>
            <a:r>
              <a:rPr lang="tr-TR"/>
              <a:t>Siyasetçi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1056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i="1" dirty="0"/>
              <a:t>Etik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lvl="8"/>
            <a:endParaRPr lang="tr-TR" dirty="0"/>
          </a:p>
          <a:p>
            <a:pPr lvl="2"/>
            <a:r>
              <a:rPr lang="tr-TR" sz="2000" dirty="0"/>
              <a:t>Nasıl yaşamalıyız sorusuna çözüm arar??</a:t>
            </a:r>
          </a:p>
          <a:p>
            <a:pPr lvl="2"/>
            <a:endParaRPr lang="tr-TR" sz="2000" dirty="0"/>
          </a:p>
          <a:p>
            <a:pPr lvl="2"/>
            <a:r>
              <a:rPr lang="tr-TR" sz="2000" dirty="0"/>
              <a:t>Etik = Ahlak ?????</a:t>
            </a:r>
          </a:p>
        </p:txBody>
      </p:sp>
    </p:spTree>
    <p:extLst>
      <p:ext uri="{BB962C8B-B14F-4D97-AF65-F5344CB8AC3E}">
        <p14:creationId xmlns:p14="http://schemas.microsoft.com/office/powerpoint/2010/main" val="1094788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C3AE4-D0F4-A049-9B1C-26E034052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84366-E285-DC4B-B084-936DE49154E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Eski Yunanca (</a:t>
            </a:r>
            <a:r>
              <a:rPr lang="tr-TR" dirty="0" err="1"/>
              <a:t>Ethos</a:t>
            </a:r>
            <a:r>
              <a:rPr lang="tr-TR" dirty="0"/>
              <a:t> – </a:t>
            </a:r>
            <a:r>
              <a:rPr lang="tr-TR" dirty="0" err="1"/>
              <a:t>Ethe</a:t>
            </a:r>
            <a:r>
              <a:rPr lang="tr-TR" dirty="0"/>
              <a:t> ) – canlı varlığın hep gittiği yer, sığındığı yer, mekanı </a:t>
            </a:r>
          </a:p>
          <a:p>
            <a:endParaRPr lang="tr-TR" dirty="0"/>
          </a:p>
          <a:p>
            <a:r>
              <a:rPr lang="tr-TR" dirty="0"/>
              <a:t>Köken anlamı – karakter, huy</a:t>
            </a:r>
          </a:p>
          <a:p>
            <a:endParaRPr lang="tr-TR" dirty="0"/>
          </a:p>
          <a:p>
            <a:r>
              <a:rPr lang="tr-TR" dirty="0"/>
              <a:t>Yunanca </a:t>
            </a:r>
            <a:r>
              <a:rPr lang="tr-TR" dirty="0" err="1"/>
              <a:t>Ethos</a:t>
            </a:r>
            <a:r>
              <a:rPr lang="tr-TR" dirty="0"/>
              <a:t> _ Latince </a:t>
            </a:r>
            <a:r>
              <a:rPr lang="tr-TR" dirty="0" err="1"/>
              <a:t>Mos</a:t>
            </a:r>
            <a:r>
              <a:rPr lang="tr-TR" dirty="0"/>
              <a:t> (</a:t>
            </a:r>
            <a:r>
              <a:rPr lang="tr-TR" dirty="0" err="1"/>
              <a:t>morest</a:t>
            </a:r>
            <a:r>
              <a:rPr lang="tr-TR" dirty="0"/>
              <a:t>) – Töre, karakter</a:t>
            </a:r>
          </a:p>
          <a:p>
            <a:endParaRPr lang="tr-TR" dirty="0"/>
          </a:p>
          <a:p>
            <a:r>
              <a:rPr lang="tr-TR" dirty="0" err="1"/>
              <a:t>Ethikos</a:t>
            </a:r>
            <a:r>
              <a:rPr lang="tr-TR" dirty="0"/>
              <a:t> / </a:t>
            </a:r>
            <a:r>
              <a:rPr lang="tr-TR" dirty="0" err="1"/>
              <a:t>Moralis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5606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tr-TR" i="1" dirty="0"/>
              <a:t>Etik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DD79595-9329-DF43-A138-BDE5AEE38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031514"/>
              </p:ext>
            </p:extLst>
          </p:nvPr>
        </p:nvGraphicFramePr>
        <p:xfrm>
          <a:off x="1187624" y="1441389"/>
          <a:ext cx="6096000" cy="4587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94724170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0006359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Ethikos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Moralis</a:t>
                      </a:r>
                      <a:r>
                        <a:rPr lang="tr-TR" dirty="0"/>
                        <a:t> 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987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Etik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Ahlak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57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Bilgisel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Olgusal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1100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Felsefenin ilk ve temel alanı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Filozofların var ettiği bir kavram değil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105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Evrensel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Yere ve zamana göre değişir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292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Doğrunun ne olduğunu sorgular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Geçerli olduğu toplumda yaptırım gücü vardır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594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Etik- tartışılarak insan tarafından ortaya konur. İnsan aktif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Ahlak doğduğun toplumda zaten var.. Sen içine doğuyorsun – insan pasif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511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38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381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A040795-C99D-2141-80EE-30823D471529}"/>
              </a:ext>
            </a:extLst>
          </p:cNvPr>
          <p:cNvSpPr/>
          <p:nvPr/>
        </p:nvSpPr>
        <p:spPr>
          <a:xfrm>
            <a:off x="3563888" y="2852936"/>
            <a:ext cx="2736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3"/>
              </a:rPr>
              <a:t>ahlak deneyi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6790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0373F-7246-554B-BB98-B7B385C50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1BD03-42D9-B140-AFA4-73CE360FDE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lvl="2"/>
            <a:r>
              <a:rPr lang="tr-TR" dirty="0"/>
              <a:t>Her toplulukta ahlak kuralları var </a:t>
            </a:r>
          </a:p>
          <a:p>
            <a:pPr lvl="3"/>
            <a:r>
              <a:rPr lang="tr-TR" dirty="0"/>
              <a:t>Hatta korsan gemisi mürettebatında bile ,</a:t>
            </a:r>
          </a:p>
          <a:p>
            <a:pPr lvl="3"/>
            <a:endParaRPr lang="tr-TR" dirty="0"/>
          </a:p>
          <a:p>
            <a:pPr marL="1371600" lvl="3" indent="0">
              <a:buNone/>
            </a:pPr>
            <a:r>
              <a:rPr lang="tr-TR" dirty="0"/>
              <a:t>Toplumlara göre farklıklar içerir</a:t>
            </a:r>
          </a:p>
          <a:p>
            <a:pPr marL="1371600" lvl="3" indent="0">
              <a:buNone/>
            </a:pPr>
            <a:r>
              <a:rPr lang="tr-TR" dirty="0"/>
              <a:t>	</a:t>
            </a:r>
            <a:r>
              <a:rPr lang="tr-TR" dirty="0" err="1"/>
              <a:t>Borneo</a:t>
            </a:r>
            <a:r>
              <a:rPr lang="tr-TR" dirty="0"/>
              <a:t> Halkı – Çeyiz olarak belli sayıda kafatası hediye</a:t>
            </a:r>
          </a:p>
          <a:p>
            <a:pPr marL="1371600" lvl="3" indent="0">
              <a:buNone/>
            </a:pPr>
            <a:r>
              <a:rPr lang="tr-TR" dirty="0"/>
              <a:t>	Yahudiler- Zina yapan kadın taşlanarak öldürülür.</a:t>
            </a:r>
          </a:p>
          <a:p>
            <a:pPr marL="1371600" lvl="3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2114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pPr marL="457200" lvl="1" indent="0">
              <a:buNone/>
            </a:pPr>
            <a:endParaRPr lang="tr-TR" sz="2000" dirty="0"/>
          </a:p>
          <a:p>
            <a:pPr lvl="1"/>
            <a:endParaRPr lang="tr-TR" sz="2000" dirty="0"/>
          </a:p>
          <a:p>
            <a:pPr lvl="1"/>
            <a:r>
              <a:rPr lang="tr-TR" sz="2000" dirty="0"/>
              <a:t>Etik = felsefe açısından ahlak</a:t>
            </a:r>
          </a:p>
          <a:p>
            <a:pPr lvl="2"/>
            <a:r>
              <a:rPr lang="tr-TR" sz="2000" dirty="0"/>
              <a:t> = ahlaklılığın felsefesi</a:t>
            </a:r>
          </a:p>
          <a:p>
            <a:pPr lvl="2"/>
            <a:r>
              <a:rPr lang="tr-TR" sz="2000" dirty="0"/>
              <a:t>Etik bilmekle, ahlak yapmakla ilgilidir </a:t>
            </a:r>
            <a:r>
              <a:rPr lang="tr-TR" sz="2000" dirty="0">
                <a:sym typeface="Wingdings" pitchFamily="2" charset="2"/>
              </a:rPr>
              <a:t></a:t>
            </a:r>
          </a:p>
          <a:p>
            <a:pPr marL="914400" lvl="2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889290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Etik kavramını ilk ortaya atanlar; Yunanlılar, Romalılar</a:t>
            </a:r>
          </a:p>
          <a:p>
            <a:pPr lvl="1"/>
            <a:r>
              <a:rPr lang="tr-TR" dirty="0"/>
              <a:t>Sokrates, Plato, Aristo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Etiğin en parlak dönemi eski çağ, Ortaçağda duraklama </a:t>
            </a:r>
          </a:p>
          <a:p>
            <a:pPr lvl="1"/>
            <a:r>
              <a:rPr lang="tr-TR" dirty="0"/>
              <a:t>18. yy da yeniden canlanma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4098027"/>
      </p:ext>
    </p:extLst>
  </p:cSld>
  <p:clrMapOvr>
    <a:masterClrMapping/>
  </p:clrMapOvr>
</p:sld>
</file>

<file path=ppt/theme/theme1.xml><?xml version="1.0" encoding="utf-8"?>
<a:theme xmlns:a="http://schemas.openxmlformats.org/drawingml/2006/main" name="Ufuk">
  <a:themeElements>
    <a:clrScheme name="Ufuk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yeşi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Ufuk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1381</TotalTime>
  <Words>787</Words>
  <Application>Microsoft Macintosh PowerPoint</Application>
  <PresentationFormat>On-screen Show (4:3)</PresentationFormat>
  <Paragraphs>228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Comic Sans MS</vt:lpstr>
      <vt:lpstr>Ufuk</vt:lpstr>
      <vt:lpstr>ETİKTE TEMEL KAVRAMLAR</vt:lpstr>
      <vt:lpstr>PowerPoint Presentation</vt:lpstr>
      <vt:lpstr>Etik </vt:lpstr>
      <vt:lpstr>PowerPoint Presentation</vt:lpstr>
      <vt:lpstr>Etik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UygulamalI ETİK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ETİK  1. Ders :</dc:title>
  <dc:creator>Yeşim Doğan</dc:creator>
  <cp:lastModifiedBy>Microsoft Office User</cp:lastModifiedBy>
  <cp:revision>32</cp:revision>
  <dcterms:created xsi:type="dcterms:W3CDTF">2017-02-19T17:41:21Z</dcterms:created>
  <dcterms:modified xsi:type="dcterms:W3CDTF">2019-04-25T06:16:56Z</dcterms:modified>
</cp:coreProperties>
</file>