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20" d="100"/>
          <a:sy n="120" d="100"/>
        </p:scale>
        <p:origin x="-1312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interSettings" Target="printerSettings/printerSettings1.bin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0A98AF03-7270-45C2-A683-C5E353EF01A5}" type="datetime4">
              <a:rPr lang="en-US" smtClean="0"/>
              <a:pPr/>
              <a:t>December 7, 2018</a:t>
            </a:fld>
            <a:endParaRPr lang="en-US" dirty="0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8B37D5FE-740C-46F5-801A-FA5477D9711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B5AFD-D735-4504-A039-ADEBB6448D55}" type="datetime4">
              <a:rPr lang="en-US" smtClean="0"/>
              <a:pPr/>
              <a:t>December 7, 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5C8118-FB93-4E87-B380-0175F2FE2167}" type="datetime4">
              <a:rPr lang="en-US" smtClean="0"/>
              <a:pPr/>
              <a:t>December 7, 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A93482-8E69-40F7-BCAD-5662A6CADB27}" type="datetime4">
              <a:rPr lang="en-US" smtClean="0"/>
              <a:pPr/>
              <a:t>December 7, 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B7EAE1-CAAC-4AEF-919E-158692B1E55E}" type="datetime4">
              <a:rPr lang="en-US" smtClean="0"/>
              <a:pPr/>
              <a:t>December 7, 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25A706-D8F2-4D1A-855A-CADC92600C26}" type="datetime4">
              <a:rPr lang="en-US" smtClean="0"/>
              <a:pPr/>
              <a:t>December 7, 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B4F123-1704-49AC-9D15-C4B1462B8014}" type="datetime4">
              <a:rPr lang="en-US" smtClean="0"/>
              <a:pPr/>
              <a:t>December 7, 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127EC2-47FB-48A1-8644-C8A81DDAA119}" type="datetime4">
              <a:rPr lang="en-US" smtClean="0"/>
              <a:pPr/>
              <a:t>December 7, 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EC3ED-7435-49F9-84C8-03CCA2F8DEDB}" type="datetime4">
              <a:rPr lang="en-US" smtClean="0"/>
              <a:pPr/>
              <a:t>December 7, 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C49BF1-FCD3-4395-8FF6-0047AF66228E}" type="datetime4">
              <a:rPr lang="en-US" smtClean="0"/>
              <a:pPr/>
              <a:t>December 7, 2018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861222-2C8B-4501-BE87-6797EC025925}" type="datetime4">
              <a:rPr lang="en-US" smtClean="0"/>
              <a:pPr/>
              <a:t>December 7, 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16C01193-8287-4834-A286-6B880643E934}" type="datetime4">
              <a:rPr lang="en-US" smtClean="0"/>
              <a:pPr/>
              <a:t>December 7, 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8B37D5FE-740C-46F5-801A-FA5477D9711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Baudrillard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 smtClean="0"/>
              <a:t>Nesneler</a:t>
            </a:r>
            <a:r>
              <a:rPr lang="en-US" dirty="0" smtClean="0"/>
              <a:t> </a:t>
            </a:r>
            <a:r>
              <a:rPr lang="en-US" dirty="0" err="1" smtClean="0"/>
              <a:t>Sistemi</a:t>
            </a:r>
            <a:r>
              <a:rPr lang="en-US" dirty="0" smtClean="0"/>
              <a:t>, </a:t>
            </a:r>
            <a:r>
              <a:rPr lang="en-US" dirty="0" err="1" smtClean="0"/>
              <a:t>Tüketim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Simülasyon</a:t>
            </a:r>
            <a:r>
              <a:rPr lang="en-US" dirty="0" smtClean="0"/>
              <a:t> </a:t>
            </a:r>
            <a:r>
              <a:rPr lang="en-US" dirty="0" err="1" smtClean="0"/>
              <a:t>Kuramı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53991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490" y="710174"/>
            <a:ext cx="7024744" cy="1143000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Nesneler</a:t>
            </a:r>
            <a:r>
              <a:rPr lang="en-US" dirty="0" smtClean="0"/>
              <a:t> </a:t>
            </a:r>
            <a:r>
              <a:rPr lang="en-US" dirty="0" err="1" smtClean="0"/>
              <a:t>Sistemi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Tüketim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492" y="1853174"/>
            <a:ext cx="6777317" cy="3979455"/>
          </a:xfrm>
        </p:spPr>
        <p:txBody>
          <a:bodyPr/>
          <a:lstStyle/>
          <a:p>
            <a:r>
              <a:rPr lang="en-US" dirty="0" err="1" smtClean="0"/>
              <a:t>Baudrillard</a:t>
            </a:r>
            <a:r>
              <a:rPr lang="en-US" dirty="0" smtClean="0"/>
              <a:t> </a:t>
            </a:r>
            <a:r>
              <a:rPr lang="en-US" dirty="0" err="1" smtClean="0"/>
              <a:t>nesnelerin</a:t>
            </a:r>
            <a:r>
              <a:rPr lang="en-US" dirty="0" smtClean="0"/>
              <a:t> </a:t>
            </a:r>
            <a:r>
              <a:rPr lang="en-US" dirty="0" err="1" smtClean="0"/>
              <a:t>taşıdığı</a:t>
            </a:r>
            <a:r>
              <a:rPr lang="en-US" dirty="0" smtClean="0"/>
              <a:t> </a:t>
            </a:r>
            <a:r>
              <a:rPr lang="en-US" dirty="0" err="1" smtClean="0"/>
              <a:t>anlamı</a:t>
            </a:r>
            <a:r>
              <a:rPr lang="en-US" dirty="0" smtClean="0"/>
              <a:t> </a:t>
            </a:r>
            <a:r>
              <a:rPr lang="en-US" dirty="0" err="1" smtClean="0"/>
              <a:t>çözümlerken</a:t>
            </a:r>
            <a:r>
              <a:rPr lang="en-US" dirty="0" smtClean="0"/>
              <a:t>, </a:t>
            </a:r>
            <a:r>
              <a:rPr lang="en-US" dirty="0" err="1" smtClean="0"/>
              <a:t>ihtiyaçların</a:t>
            </a:r>
            <a:r>
              <a:rPr lang="en-US" dirty="0" smtClean="0"/>
              <a:t>, </a:t>
            </a:r>
            <a:r>
              <a:rPr lang="en-US" dirty="0" err="1" smtClean="0"/>
              <a:t>fantezilerin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sosyal</a:t>
            </a:r>
            <a:r>
              <a:rPr lang="en-US" dirty="0" smtClean="0"/>
              <a:t> </a:t>
            </a:r>
            <a:r>
              <a:rPr lang="en-US" dirty="0" err="1" smtClean="0"/>
              <a:t>pratiklerin</a:t>
            </a:r>
            <a:r>
              <a:rPr lang="en-US" dirty="0" smtClean="0"/>
              <a:t> </a:t>
            </a:r>
            <a:r>
              <a:rPr lang="en-US" dirty="0" err="1" smtClean="0"/>
              <a:t>nasıl</a:t>
            </a:r>
            <a:r>
              <a:rPr lang="en-US" dirty="0" smtClean="0"/>
              <a:t> </a:t>
            </a:r>
            <a:r>
              <a:rPr lang="en-US" dirty="0" err="1" smtClean="0"/>
              <a:t>koşullandırıldığını</a:t>
            </a:r>
            <a:r>
              <a:rPr lang="en-US" dirty="0" smtClean="0"/>
              <a:t> </a:t>
            </a:r>
            <a:r>
              <a:rPr lang="en-US" dirty="0" err="1" smtClean="0"/>
              <a:t>anlamak</a:t>
            </a:r>
            <a:r>
              <a:rPr lang="en-US" dirty="0" smtClean="0"/>
              <a:t> </a:t>
            </a:r>
            <a:r>
              <a:rPr lang="en-US" dirty="0" err="1" smtClean="0"/>
              <a:t>ister</a:t>
            </a:r>
            <a:r>
              <a:rPr lang="en-US" dirty="0" smtClean="0"/>
              <a:t>. </a:t>
            </a:r>
          </a:p>
          <a:p>
            <a:pPr lvl="1"/>
            <a:r>
              <a:rPr lang="en-US" dirty="0" err="1" smtClean="0"/>
              <a:t>Baudrillard’a</a:t>
            </a:r>
            <a:r>
              <a:rPr lang="en-US" dirty="0" smtClean="0"/>
              <a:t> </a:t>
            </a:r>
            <a:r>
              <a:rPr lang="en-US" dirty="0" err="1" smtClean="0"/>
              <a:t>göre</a:t>
            </a:r>
            <a:r>
              <a:rPr lang="en-US" dirty="0" smtClean="0"/>
              <a:t> </a:t>
            </a:r>
            <a:r>
              <a:rPr lang="en-US" dirty="0" err="1" smtClean="0"/>
              <a:t>nesneler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göstergeler</a:t>
            </a:r>
            <a:r>
              <a:rPr lang="en-US" dirty="0" smtClean="0"/>
              <a:t> </a:t>
            </a:r>
            <a:r>
              <a:rPr lang="en-US" dirty="0" err="1" smtClean="0"/>
              <a:t>sistemi</a:t>
            </a:r>
            <a:r>
              <a:rPr lang="en-US" dirty="0" smtClean="0"/>
              <a:t> </a:t>
            </a:r>
            <a:r>
              <a:rPr lang="en-US" dirty="0" err="1" smtClean="0"/>
              <a:t>gibi</a:t>
            </a:r>
            <a:r>
              <a:rPr lang="en-US" dirty="0" smtClean="0"/>
              <a:t> </a:t>
            </a:r>
            <a:r>
              <a:rPr lang="en-US" dirty="0" err="1" smtClean="0"/>
              <a:t>çalışır</a:t>
            </a:r>
            <a:r>
              <a:rPr lang="en-US" dirty="0" smtClean="0"/>
              <a:t>. </a:t>
            </a:r>
          </a:p>
          <a:p>
            <a:pPr lvl="1"/>
            <a:r>
              <a:rPr lang="en-US" dirty="0" err="1" smtClean="0"/>
              <a:t>İnsanların</a:t>
            </a:r>
            <a:r>
              <a:rPr lang="en-US" dirty="0" smtClean="0"/>
              <a:t> </a:t>
            </a:r>
            <a:r>
              <a:rPr lang="en-US" dirty="0" err="1" smtClean="0"/>
              <a:t>nesnelerle</a:t>
            </a:r>
            <a:r>
              <a:rPr lang="en-US" dirty="0" smtClean="0"/>
              <a:t> </a:t>
            </a:r>
            <a:r>
              <a:rPr lang="en-US" dirty="0" err="1" smtClean="0"/>
              <a:t>ilişkisi</a:t>
            </a:r>
            <a:r>
              <a:rPr lang="en-US" dirty="0" smtClean="0"/>
              <a:t> </a:t>
            </a:r>
            <a:r>
              <a:rPr lang="en-US" dirty="0" err="1" smtClean="0"/>
              <a:t>bu</a:t>
            </a:r>
            <a:r>
              <a:rPr lang="en-US" dirty="0" smtClean="0"/>
              <a:t> </a:t>
            </a:r>
            <a:r>
              <a:rPr lang="en-US" dirty="0" err="1" smtClean="0"/>
              <a:t>anlam</a:t>
            </a:r>
            <a:r>
              <a:rPr lang="en-US" dirty="0" smtClean="0"/>
              <a:t> </a:t>
            </a:r>
            <a:r>
              <a:rPr lang="en-US" dirty="0" err="1" smtClean="0"/>
              <a:t>dünyasıyla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bağıntılanmadır</a:t>
            </a:r>
            <a:r>
              <a:rPr lang="en-US" dirty="0" smtClean="0"/>
              <a:t>. </a:t>
            </a:r>
          </a:p>
          <a:p>
            <a:pPr lvl="1"/>
            <a:r>
              <a:rPr lang="en-US" dirty="0" err="1" smtClean="0"/>
              <a:t>Nesneler</a:t>
            </a:r>
            <a:r>
              <a:rPr lang="en-US" dirty="0" smtClean="0"/>
              <a:t> </a:t>
            </a:r>
            <a:r>
              <a:rPr lang="en-US" dirty="0" err="1" smtClean="0"/>
              <a:t>kurduğu</a:t>
            </a:r>
            <a:r>
              <a:rPr lang="en-US" dirty="0" smtClean="0"/>
              <a:t> </a:t>
            </a:r>
            <a:r>
              <a:rPr lang="en-US" dirty="0" err="1" smtClean="0"/>
              <a:t>anlamlarla</a:t>
            </a:r>
            <a:r>
              <a:rPr lang="en-US" dirty="0" smtClean="0"/>
              <a:t> </a:t>
            </a:r>
            <a:r>
              <a:rPr lang="en-US" dirty="0" err="1" smtClean="0"/>
              <a:t>insanlar</a:t>
            </a:r>
            <a:r>
              <a:rPr lang="en-US" dirty="0" smtClean="0"/>
              <a:t> </a:t>
            </a:r>
            <a:r>
              <a:rPr lang="en-US" dirty="0" err="1" smtClean="0"/>
              <a:t>üzerinde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tahakküm</a:t>
            </a:r>
            <a:r>
              <a:rPr lang="en-US" dirty="0" smtClean="0"/>
              <a:t> </a:t>
            </a:r>
            <a:r>
              <a:rPr lang="en-US" dirty="0" err="1" smtClean="0"/>
              <a:t>biçimini</a:t>
            </a:r>
            <a:r>
              <a:rPr lang="en-US" dirty="0" smtClean="0"/>
              <a:t> </a:t>
            </a:r>
            <a:r>
              <a:rPr lang="en-US" dirty="0" err="1" smtClean="0"/>
              <a:t>başlatır</a:t>
            </a:r>
            <a:r>
              <a:rPr lang="en-US" dirty="0" smtClean="0"/>
              <a:t>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25223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490" y="710174"/>
            <a:ext cx="7024744" cy="1143000"/>
          </a:xfrm>
        </p:spPr>
        <p:txBody>
          <a:bodyPr>
            <a:normAutofit/>
          </a:bodyPr>
          <a:lstStyle/>
          <a:p>
            <a:r>
              <a:rPr lang="en-US" dirty="0" err="1" smtClean="0"/>
              <a:t>Değer</a:t>
            </a:r>
            <a:r>
              <a:rPr lang="en-US" dirty="0" smtClean="0"/>
              <a:t> </a:t>
            </a:r>
            <a:r>
              <a:rPr lang="en-US" dirty="0" err="1" smtClean="0"/>
              <a:t>Yapıları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492" y="1853174"/>
            <a:ext cx="6777317" cy="3979455"/>
          </a:xfrm>
        </p:spPr>
        <p:txBody>
          <a:bodyPr>
            <a:normAutofit fontScale="92500" lnSpcReduction="10000"/>
          </a:bodyPr>
          <a:lstStyle/>
          <a:p>
            <a:r>
              <a:rPr lang="en-US" dirty="0" err="1" smtClean="0"/>
              <a:t>Nesnelerin</a:t>
            </a:r>
            <a:r>
              <a:rPr lang="en-US" dirty="0" smtClean="0"/>
              <a:t> </a:t>
            </a:r>
            <a:r>
              <a:rPr lang="en-US" dirty="0" err="1" smtClean="0"/>
              <a:t>gösterge</a:t>
            </a:r>
            <a:r>
              <a:rPr lang="en-US" dirty="0" smtClean="0"/>
              <a:t> </a:t>
            </a:r>
            <a:r>
              <a:rPr lang="en-US" dirty="0" err="1" smtClean="0"/>
              <a:t>gibi</a:t>
            </a:r>
            <a:r>
              <a:rPr lang="en-US" dirty="0" smtClean="0"/>
              <a:t> </a:t>
            </a:r>
            <a:r>
              <a:rPr lang="en-US" dirty="0" err="1" smtClean="0"/>
              <a:t>çalışması</a:t>
            </a:r>
            <a:r>
              <a:rPr lang="en-US" dirty="0" smtClean="0"/>
              <a:t> </a:t>
            </a:r>
            <a:r>
              <a:rPr lang="en-US" dirty="0" err="1" smtClean="0"/>
              <a:t>Baudrillard’a</a:t>
            </a:r>
            <a:r>
              <a:rPr lang="en-US" dirty="0" smtClean="0"/>
              <a:t> </a:t>
            </a:r>
            <a:r>
              <a:rPr lang="en-US" dirty="0" err="1" smtClean="0"/>
              <a:t>göre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değer</a:t>
            </a:r>
            <a:r>
              <a:rPr lang="en-US" dirty="0" smtClean="0"/>
              <a:t> </a:t>
            </a:r>
            <a:r>
              <a:rPr lang="en-US" dirty="0" err="1" smtClean="0"/>
              <a:t>yapısı</a:t>
            </a:r>
            <a:r>
              <a:rPr lang="en-US" dirty="0" smtClean="0"/>
              <a:t> </a:t>
            </a:r>
            <a:r>
              <a:rPr lang="en-US" dirty="0" err="1" smtClean="0"/>
              <a:t>içerisinde</a:t>
            </a:r>
            <a:r>
              <a:rPr lang="en-US" dirty="0" smtClean="0"/>
              <a:t> </a:t>
            </a:r>
            <a:r>
              <a:rPr lang="en-US" dirty="0" err="1" smtClean="0"/>
              <a:t>anlaşılmalıdır</a:t>
            </a:r>
            <a:r>
              <a:rPr lang="en-US" dirty="0" smtClean="0"/>
              <a:t>. </a:t>
            </a:r>
          </a:p>
          <a:p>
            <a:pPr lvl="1"/>
            <a:r>
              <a:rPr lang="en-US" dirty="0" err="1" smtClean="0"/>
              <a:t>Kullanım</a:t>
            </a:r>
            <a:r>
              <a:rPr lang="en-US" dirty="0" smtClean="0"/>
              <a:t> </a:t>
            </a:r>
            <a:r>
              <a:rPr lang="en-US" dirty="0" err="1" smtClean="0"/>
              <a:t>Değeri</a:t>
            </a:r>
            <a:r>
              <a:rPr lang="en-US" dirty="0" smtClean="0"/>
              <a:t>: </a:t>
            </a:r>
            <a:r>
              <a:rPr lang="en-US" dirty="0" err="1" smtClean="0"/>
              <a:t>Politik</a:t>
            </a:r>
            <a:r>
              <a:rPr lang="en-US" dirty="0" smtClean="0"/>
              <a:t> </a:t>
            </a:r>
            <a:r>
              <a:rPr lang="en-US" dirty="0" err="1" smtClean="0"/>
              <a:t>ekonomi</a:t>
            </a:r>
            <a:r>
              <a:rPr lang="en-US" dirty="0" smtClean="0"/>
              <a:t> </a:t>
            </a:r>
            <a:r>
              <a:rPr lang="en-US" dirty="0" err="1" smtClean="0"/>
              <a:t>içerisinde</a:t>
            </a:r>
            <a:r>
              <a:rPr lang="en-US" dirty="0" smtClean="0"/>
              <a:t> </a:t>
            </a:r>
            <a:r>
              <a:rPr lang="en-US" dirty="0" err="1" smtClean="0"/>
              <a:t>nesnenin</a:t>
            </a:r>
            <a:r>
              <a:rPr lang="en-US" dirty="0" smtClean="0"/>
              <a:t> </a:t>
            </a:r>
            <a:r>
              <a:rPr lang="en-US" dirty="0" err="1" smtClean="0"/>
              <a:t>işe</a:t>
            </a:r>
            <a:r>
              <a:rPr lang="en-US" dirty="0" smtClean="0"/>
              <a:t> </a:t>
            </a:r>
            <a:r>
              <a:rPr lang="en-US" dirty="0" err="1" smtClean="0"/>
              <a:t>yararlığı</a:t>
            </a:r>
            <a:r>
              <a:rPr lang="en-US" dirty="0" smtClean="0"/>
              <a:t> </a:t>
            </a:r>
            <a:r>
              <a:rPr lang="en-US" dirty="0" err="1" smtClean="0"/>
              <a:t>ile</a:t>
            </a:r>
            <a:r>
              <a:rPr lang="en-US" dirty="0" smtClean="0"/>
              <a:t> </a:t>
            </a:r>
            <a:r>
              <a:rPr lang="en-US" dirty="0" err="1" smtClean="0"/>
              <a:t>ilişkilidir</a:t>
            </a:r>
            <a:r>
              <a:rPr lang="en-US" dirty="0" smtClean="0"/>
              <a:t>. </a:t>
            </a:r>
          </a:p>
          <a:p>
            <a:pPr lvl="1"/>
            <a:r>
              <a:rPr lang="en-US" dirty="0" err="1" smtClean="0"/>
              <a:t>Değişim</a:t>
            </a:r>
            <a:r>
              <a:rPr lang="en-US" dirty="0" smtClean="0"/>
              <a:t> </a:t>
            </a:r>
            <a:r>
              <a:rPr lang="en-US" dirty="0" err="1" smtClean="0"/>
              <a:t>Değeri</a:t>
            </a:r>
            <a:r>
              <a:rPr lang="en-US" dirty="0" smtClean="0"/>
              <a:t>: </a:t>
            </a:r>
            <a:r>
              <a:rPr lang="en-US" dirty="0" err="1" smtClean="0"/>
              <a:t>Parasal</a:t>
            </a:r>
            <a:r>
              <a:rPr lang="en-US" dirty="0" smtClean="0"/>
              <a:t> </a:t>
            </a:r>
            <a:r>
              <a:rPr lang="en-US" dirty="0" err="1" smtClean="0"/>
              <a:t>değer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ticar</a:t>
            </a:r>
            <a:r>
              <a:rPr lang="en-US" dirty="0" smtClean="0"/>
              <a:t> </a:t>
            </a:r>
            <a:r>
              <a:rPr lang="en-US" dirty="0" err="1" smtClean="0"/>
              <a:t>değeri</a:t>
            </a:r>
            <a:r>
              <a:rPr lang="en-US" dirty="0" smtClean="0"/>
              <a:t> </a:t>
            </a:r>
            <a:r>
              <a:rPr lang="en-US" dirty="0" err="1" smtClean="0"/>
              <a:t>ile</a:t>
            </a:r>
            <a:r>
              <a:rPr lang="en-US" dirty="0" smtClean="0"/>
              <a:t> </a:t>
            </a:r>
            <a:r>
              <a:rPr lang="en-US" dirty="0" err="1" smtClean="0"/>
              <a:t>ilgilidir</a:t>
            </a:r>
            <a:r>
              <a:rPr lang="en-US" dirty="0" smtClean="0"/>
              <a:t>. </a:t>
            </a:r>
          </a:p>
          <a:p>
            <a:pPr lvl="1"/>
            <a:r>
              <a:rPr lang="en-US" dirty="0" err="1" smtClean="0"/>
              <a:t>Baudrillard</a:t>
            </a:r>
            <a:r>
              <a:rPr lang="en-US" dirty="0" smtClean="0"/>
              <a:t> </a:t>
            </a:r>
            <a:r>
              <a:rPr lang="en-US" dirty="0" err="1" smtClean="0"/>
              <a:t>bu</a:t>
            </a:r>
            <a:r>
              <a:rPr lang="en-US" dirty="0" smtClean="0"/>
              <a:t> </a:t>
            </a:r>
            <a:r>
              <a:rPr lang="en-US" dirty="0" err="1" smtClean="0"/>
              <a:t>klasik</a:t>
            </a:r>
            <a:r>
              <a:rPr lang="en-US" dirty="0" smtClean="0"/>
              <a:t> </a:t>
            </a:r>
            <a:r>
              <a:rPr lang="en-US" dirty="0" err="1" smtClean="0"/>
              <a:t>tüketim</a:t>
            </a:r>
            <a:r>
              <a:rPr lang="en-US" dirty="0" smtClean="0"/>
              <a:t> </a:t>
            </a:r>
            <a:r>
              <a:rPr lang="en-US" dirty="0" err="1" smtClean="0"/>
              <a:t>çözümlemesine</a:t>
            </a:r>
            <a:r>
              <a:rPr lang="en-US" dirty="0" smtClean="0"/>
              <a:t> “</a:t>
            </a:r>
            <a:r>
              <a:rPr lang="en-US" dirty="0" err="1" smtClean="0"/>
              <a:t>sembolik</a:t>
            </a:r>
            <a:r>
              <a:rPr lang="en-US" dirty="0" smtClean="0"/>
              <a:t> </a:t>
            </a:r>
            <a:r>
              <a:rPr lang="en-US" dirty="0" err="1" smtClean="0"/>
              <a:t>değer</a:t>
            </a:r>
            <a:r>
              <a:rPr lang="en-US" dirty="0" smtClean="0"/>
              <a:t>” </a:t>
            </a:r>
            <a:r>
              <a:rPr lang="en-US" dirty="0" err="1" smtClean="0"/>
              <a:t>kavramı</a:t>
            </a:r>
            <a:r>
              <a:rPr lang="en-US" dirty="0" smtClean="0"/>
              <a:t> </a:t>
            </a:r>
            <a:r>
              <a:rPr lang="en-US" dirty="0" err="1" smtClean="0"/>
              <a:t>ile</a:t>
            </a:r>
            <a:r>
              <a:rPr lang="en-US" dirty="0" smtClean="0"/>
              <a:t> </a:t>
            </a:r>
            <a:r>
              <a:rPr lang="en-US" dirty="0" err="1" smtClean="0"/>
              <a:t>yeni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açılım</a:t>
            </a:r>
            <a:r>
              <a:rPr lang="en-US" dirty="0" smtClean="0"/>
              <a:t> </a:t>
            </a:r>
            <a:r>
              <a:rPr lang="en-US" dirty="0" err="1" smtClean="0"/>
              <a:t>getirir</a:t>
            </a:r>
            <a:r>
              <a:rPr lang="en-US" dirty="0" smtClean="0"/>
              <a:t>. </a:t>
            </a:r>
          </a:p>
          <a:p>
            <a:pPr lvl="1"/>
            <a:r>
              <a:rPr lang="en-US" dirty="0" err="1" smtClean="0"/>
              <a:t>Nesenelerin</a:t>
            </a:r>
            <a:r>
              <a:rPr lang="en-US" dirty="0" smtClean="0"/>
              <a:t> </a:t>
            </a:r>
            <a:r>
              <a:rPr lang="en-US" dirty="0" err="1" smtClean="0"/>
              <a:t>yasaya</a:t>
            </a:r>
            <a:r>
              <a:rPr lang="en-US" dirty="0" smtClean="0"/>
              <a:t> </a:t>
            </a:r>
            <a:r>
              <a:rPr lang="en-US" dirty="0" err="1" smtClean="0"/>
              <a:t>bağlı</a:t>
            </a:r>
            <a:r>
              <a:rPr lang="en-US" dirty="0" smtClean="0"/>
              <a:t> </a:t>
            </a:r>
            <a:r>
              <a:rPr lang="en-US" dirty="0" err="1" smtClean="0"/>
              <a:t>değeri</a:t>
            </a:r>
            <a:r>
              <a:rPr lang="en-US" dirty="0" smtClean="0"/>
              <a:t> </a:t>
            </a:r>
            <a:r>
              <a:rPr lang="en-US" dirty="0" err="1" smtClean="0"/>
              <a:t>sembolik</a:t>
            </a:r>
            <a:r>
              <a:rPr lang="en-US" dirty="0" smtClean="0"/>
              <a:t> </a:t>
            </a:r>
            <a:r>
              <a:rPr lang="en-US" dirty="0" err="1" smtClean="0"/>
              <a:t>değere</a:t>
            </a:r>
            <a:r>
              <a:rPr lang="en-US" dirty="0" smtClean="0"/>
              <a:t> </a:t>
            </a:r>
            <a:r>
              <a:rPr lang="en-US" dirty="0" err="1" smtClean="0"/>
              <a:t>bağlıdır</a:t>
            </a:r>
            <a:r>
              <a:rPr lang="en-US" dirty="0" smtClean="0"/>
              <a:t>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69278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490" y="710174"/>
            <a:ext cx="7024744" cy="1143000"/>
          </a:xfrm>
        </p:spPr>
        <p:txBody>
          <a:bodyPr>
            <a:normAutofit/>
          </a:bodyPr>
          <a:lstStyle/>
          <a:p>
            <a:r>
              <a:rPr lang="en-US" dirty="0" err="1" smtClean="0"/>
              <a:t>Değer</a:t>
            </a:r>
            <a:r>
              <a:rPr lang="en-US" dirty="0" smtClean="0"/>
              <a:t> </a:t>
            </a:r>
            <a:r>
              <a:rPr lang="en-US" dirty="0" err="1" smtClean="0"/>
              <a:t>Yapıları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492" y="1853174"/>
            <a:ext cx="6777317" cy="3979455"/>
          </a:xfrm>
        </p:spPr>
        <p:txBody>
          <a:bodyPr>
            <a:normAutofit fontScale="92500" lnSpcReduction="10000"/>
          </a:bodyPr>
          <a:lstStyle/>
          <a:p>
            <a:r>
              <a:rPr lang="en-US" dirty="0" err="1" smtClean="0"/>
              <a:t>Metalar</a:t>
            </a:r>
            <a:r>
              <a:rPr lang="en-US" dirty="0" smtClean="0"/>
              <a:t> </a:t>
            </a:r>
            <a:r>
              <a:rPr lang="en-US" dirty="0" err="1" smtClean="0"/>
              <a:t>itibar</a:t>
            </a:r>
            <a:r>
              <a:rPr lang="en-US" dirty="0" smtClean="0"/>
              <a:t> </a:t>
            </a:r>
            <a:r>
              <a:rPr lang="en-US" dirty="0" err="1" smtClean="0"/>
              <a:t>bahşetme</a:t>
            </a:r>
            <a:r>
              <a:rPr lang="en-US" dirty="0" smtClean="0"/>
              <a:t>, </a:t>
            </a:r>
            <a:r>
              <a:rPr lang="en-US" dirty="0" err="1" smtClean="0"/>
              <a:t>statü</a:t>
            </a:r>
            <a:r>
              <a:rPr lang="en-US" dirty="0" smtClean="0"/>
              <a:t> </a:t>
            </a:r>
            <a:r>
              <a:rPr lang="en-US" dirty="0" err="1" smtClean="0"/>
              <a:t>kazandırma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iktidar</a:t>
            </a:r>
            <a:r>
              <a:rPr lang="en-US" dirty="0" smtClean="0"/>
              <a:t> </a:t>
            </a:r>
            <a:r>
              <a:rPr lang="en-US" dirty="0" err="1" smtClean="0"/>
              <a:t>ilişkileri</a:t>
            </a:r>
            <a:r>
              <a:rPr lang="en-US" dirty="0" smtClean="0"/>
              <a:t> </a:t>
            </a:r>
            <a:r>
              <a:rPr lang="en-US" dirty="0" err="1" smtClean="0"/>
              <a:t>bağlamında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sembolizasyona</a:t>
            </a:r>
            <a:r>
              <a:rPr lang="en-US" dirty="0" smtClean="0"/>
              <a:t> </a:t>
            </a:r>
            <a:r>
              <a:rPr lang="en-US" dirty="0" err="1" smtClean="0"/>
              <a:t>sahiptir</a:t>
            </a:r>
            <a:r>
              <a:rPr lang="en-US" dirty="0" smtClean="0"/>
              <a:t>. </a:t>
            </a:r>
          </a:p>
          <a:p>
            <a:r>
              <a:rPr lang="en-US" dirty="0" smtClean="0"/>
              <a:t>Bu </a:t>
            </a:r>
            <a:r>
              <a:rPr lang="en-US" dirty="0" err="1" smtClean="0"/>
              <a:t>tüketim</a:t>
            </a:r>
            <a:r>
              <a:rPr lang="en-US" dirty="0" smtClean="0"/>
              <a:t> </a:t>
            </a:r>
            <a:r>
              <a:rPr lang="en-US" dirty="0" err="1" smtClean="0"/>
              <a:t>süreçlerinde</a:t>
            </a:r>
            <a:r>
              <a:rPr lang="en-US" dirty="0" smtClean="0"/>
              <a:t> </a:t>
            </a:r>
            <a:r>
              <a:rPr lang="en-US" dirty="0" err="1" smtClean="0"/>
              <a:t>kullanım</a:t>
            </a:r>
            <a:r>
              <a:rPr lang="en-US" dirty="0" smtClean="0"/>
              <a:t>/</a:t>
            </a:r>
            <a:r>
              <a:rPr lang="en-US" dirty="0" err="1" smtClean="0"/>
              <a:t>değişim</a:t>
            </a:r>
            <a:r>
              <a:rPr lang="en-US" dirty="0" smtClean="0"/>
              <a:t> </a:t>
            </a:r>
            <a:r>
              <a:rPr lang="en-US" dirty="0" err="1" smtClean="0"/>
              <a:t>değeri</a:t>
            </a:r>
            <a:r>
              <a:rPr lang="en-US" dirty="0"/>
              <a:t> </a:t>
            </a:r>
            <a:r>
              <a:rPr lang="en-US" dirty="0" err="1" smtClean="0"/>
              <a:t>kavram</a:t>
            </a:r>
            <a:r>
              <a:rPr lang="en-US" dirty="0" smtClean="0"/>
              <a:t> </a:t>
            </a:r>
            <a:r>
              <a:rPr lang="en-US" dirty="0" err="1" smtClean="0"/>
              <a:t>ikiliği</a:t>
            </a:r>
            <a:r>
              <a:rPr lang="en-US" dirty="0" smtClean="0"/>
              <a:t> </a:t>
            </a:r>
            <a:r>
              <a:rPr lang="en-US" dirty="0" err="1" smtClean="0"/>
              <a:t>içerisinde</a:t>
            </a:r>
            <a:r>
              <a:rPr lang="en-US" dirty="0" smtClean="0"/>
              <a:t> </a:t>
            </a:r>
            <a:r>
              <a:rPr lang="en-US" dirty="0" err="1" smtClean="0"/>
              <a:t>anlaşılamayacak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husustur</a:t>
            </a:r>
            <a:r>
              <a:rPr lang="en-US" dirty="0" smtClean="0"/>
              <a:t>. </a:t>
            </a:r>
          </a:p>
          <a:p>
            <a:r>
              <a:rPr lang="en-US" dirty="0" err="1" smtClean="0"/>
              <a:t>Baudrillard</a:t>
            </a:r>
            <a:r>
              <a:rPr lang="en-US" dirty="0" smtClean="0"/>
              <a:t> </a:t>
            </a:r>
            <a:r>
              <a:rPr lang="en-US" dirty="0" err="1" smtClean="0"/>
              <a:t>tüketim</a:t>
            </a:r>
            <a:r>
              <a:rPr lang="en-US" dirty="0" smtClean="0"/>
              <a:t> </a:t>
            </a:r>
            <a:r>
              <a:rPr lang="en-US" dirty="0" err="1" smtClean="0"/>
              <a:t>süreçlerini</a:t>
            </a:r>
            <a:r>
              <a:rPr lang="en-US" dirty="0" smtClean="0"/>
              <a:t> </a:t>
            </a:r>
            <a:r>
              <a:rPr lang="en-US" dirty="0" err="1" smtClean="0"/>
              <a:t>ihtiyaç</a:t>
            </a:r>
            <a:r>
              <a:rPr lang="en-US" dirty="0" smtClean="0"/>
              <a:t> </a:t>
            </a:r>
            <a:r>
              <a:rPr lang="en-US" dirty="0" err="1" smtClean="0"/>
              <a:t>paradigması</a:t>
            </a:r>
            <a:r>
              <a:rPr lang="en-US" dirty="0" smtClean="0"/>
              <a:t> </a:t>
            </a:r>
            <a:r>
              <a:rPr lang="en-US" dirty="0" err="1" smtClean="0"/>
              <a:t>içerisinde</a:t>
            </a:r>
            <a:r>
              <a:rPr lang="en-US" dirty="0" smtClean="0"/>
              <a:t>, </a:t>
            </a:r>
            <a:r>
              <a:rPr lang="en-US" dirty="0" err="1" smtClean="0"/>
              <a:t>sadece</a:t>
            </a:r>
            <a:r>
              <a:rPr lang="en-US" dirty="0" smtClean="0"/>
              <a:t> </a:t>
            </a:r>
            <a:r>
              <a:rPr lang="en-US" dirty="0" err="1" smtClean="0"/>
              <a:t>kullanım</a:t>
            </a:r>
            <a:r>
              <a:rPr lang="en-US" dirty="0" smtClean="0"/>
              <a:t> </a:t>
            </a:r>
            <a:r>
              <a:rPr lang="en-US" dirty="0" err="1" smtClean="0"/>
              <a:t>değeri</a:t>
            </a:r>
            <a:r>
              <a:rPr lang="en-US" dirty="0" smtClean="0"/>
              <a:t> </a:t>
            </a:r>
            <a:r>
              <a:rPr lang="en-US" dirty="0" err="1" smtClean="0"/>
              <a:t>ile</a:t>
            </a:r>
            <a:r>
              <a:rPr lang="en-US" dirty="0" smtClean="0"/>
              <a:t> </a:t>
            </a:r>
            <a:r>
              <a:rPr lang="en-US" dirty="0" err="1" smtClean="0"/>
              <a:t>çözümlemeyi</a:t>
            </a:r>
            <a:r>
              <a:rPr lang="en-US" dirty="0" smtClean="0"/>
              <a:t> </a:t>
            </a:r>
            <a:r>
              <a:rPr lang="en-US" dirty="0" err="1" smtClean="0"/>
              <a:t>yetersiz</a:t>
            </a:r>
            <a:r>
              <a:rPr lang="en-US" dirty="0" smtClean="0"/>
              <a:t> </a:t>
            </a:r>
            <a:r>
              <a:rPr lang="en-US" dirty="0" err="1" smtClean="0"/>
              <a:t>bulur</a:t>
            </a:r>
            <a:r>
              <a:rPr lang="en-US" dirty="0" smtClean="0"/>
              <a:t>. </a:t>
            </a:r>
          </a:p>
          <a:p>
            <a:r>
              <a:rPr lang="en-US" dirty="0" err="1" smtClean="0"/>
              <a:t>İhtiyaç</a:t>
            </a:r>
            <a:r>
              <a:rPr lang="en-US" dirty="0" smtClean="0"/>
              <a:t> </a:t>
            </a:r>
            <a:r>
              <a:rPr lang="en-US" dirty="0" err="1" smtClean="0"/>
              <a:t>kavramını</a:t>
            </a:r>
            <a:r>
              <a:rPr lang="en-US" dirty="0" smtClean="0"/>
              <a:t> da </a:t>
            </a:r>
            <a:r>
              <a:rPr lang="en-US" dirty="0" err="1" smtClean="0"/>
              <a:t>tarihsiz,özsel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doğal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nitelik</a:t>
            </a:r>
            <a:r>
              <a:rPr lang="en-US" dirty="0" smtClean="0"/>
              <a:t> </a:t>
            </a:r>
            <a:r>
              <a:rPr lang="en-US" dirty="0" err="1" smtClean="0"/>
              <a:t>olarak</a:t>
            </a:r>
            <a:r>
              <a:rPr lang="en-US" dirty="0" smtClean="0"/>
              <a:t> </a:t>
            </a:r>
            <a:r>
              <a:rPr lang="en-US" dirty="0" err="1" smtClean="0"/>
              <a:t>kavramak</a:t>
            </a:r>
            <a:r>
              <a:rPr lang="en-US" dirty="0" smtClean="0"/>
              <a:t> </a:t>
            </a:r>
            <a:r>
              <a:rPr lang="en-US" dirty="0" err="1" smtClean="0"/>
              <a:t>yerine</a:t>
            </a:r>
            <a:r>
              <a:rPr lang="en-US" dirty="0" smtClean="0"/>
              <a:t>, </a:t>
            </a:r>
            <a:r>
              <a:rPr lang="en-US" dirty="0" err="1" smtClean="0"/>
              <a:t>toplumsal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inşa</a:t>
            </a:r>
            <a:r>
              <a:rPr lang="en-US" dirty="0" smtClean="0"/>
              <a:t> </a:t>
            </a:r>
            <a:r>
              <a:rPr lang="en-US" dirty="0" err="1" smtClean="0"/>
              <a:t>olarak</a:t>
            </a:r>
            <a:r>
              <a:rPr lang="en-US" dirty="0" smtClean="0"/>
              <a:t> </a:t>
            </a:r>
            <a:r>
              <a:rPr lang="en-US" dirty="0" err="1" smtClean="0"/>
              <a:t>kavramsallaştırır</a:t>
            </a:r>
            <a:r>
              <a:rPr lang="en-US" dirty="0" smtClean="0"/>
              <a:t>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11743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490" y="710174"/>
            <a:ext cx="7024744" cy="1143000"/>
          </a:xfrm>
        </p:spPr>
        <p:txBody>
          <a:bodyPr>
            <a:normAutofit/>
          </a:bodyPr>
          <a:lstStyle/>
          <a:p>
            <a:r>
              <a:rPr lang="en-US" dirty="0" err="1" smtClean="0"/>
              <a:t>Sembolik</a:t>
            </a:r>
            <a:r>
              <a:rPr lang="en-US" dirty="0" smtClean="0"/>
              <a:t> </a:t>
            </a:r>
            <a:r>
              <a:rPr lang="en-US" dirty="0" err="1" smtClean="0"/>
              <a:t>Değer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492" y="1853174"/>
            <a:ext cx="6777317" cy="3979455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Bu </a:t>
            </a:r>
            <a:r>
              <a:rPr lang="en-US" dirty="0" err="1" smtClean="0"/>
              <a:t>çerçevede</a:t>
            </a:r>
            <a:r>
              <a:rPr lang="en-US" dirty="0" smtClean="0"/>
              <a:t>, hem </a:t>
            </a:r>
            <a:r>
              <a:rPr lang="en-US" dirty="0" err="1" smtClean="0"/>
              <a:t>kullanım</a:t>
            </a:r>
            <a:r>
              <a:rPr lang="en-US" dirty="0" smtClean="0"/>
              <a:t> </a:t>
            </a:r>
            <a:r>
              <a:rPr lang="en-US" dirty="0" err="1" smtClean="0"/>
              <a:t>değeri</a:t>
            </a:r>
            <a:r>
              <a:rPr lang="en-US" dirty="0" smtClean="0"/>
              <a:t> hem de </a:t>
            </a:r>
            <a:r>
              <a:rPr lang="en-US" dirty="0" err="1" smtClean="0"/>
              <a:t>değişim</a:t>
            </a:r>
            <a:r>
              <a:rPr lang="en-US" dirty="0" smtClean="0"/>
              <a:t> </a:t>
            </a:r>
            <a:r>
              <a:rPr lang="en-US" dirty="0" err="1" smtClean="0"/>
              <a:t>değerinden</a:t>
            </a:r>
            <a:r>
              <a:rPr lang="en-US" dirty="0" smtClean="0"/>
              <a:t> </a:t>
            </a:r>
            <a:r>
              <a:rPr lang="en-US" dirty="0" err="1" smtClean="0"/>
              <a:t>bağımsız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şekilde</a:t>
            </a:r>
            <a:r>
              <a:rPr lang="en-US" dirty="0" smtClean="0"/>
              <a:t> </a:t>
            </a:r>
            <a:r>
              <a:rPr lang="en-US" dirty="0" err="1" smtClean="0"/>
              <a:t>işleyen</a:t>
            </a:r>
            <a:r>
              <a:rPr lang="en-US" dirty="0" smtClean="0"/>
              <a:t> </a:t>
            </a:r>
            <a:r>
              <a:rPr lang="en-US" dirty="0" err="1" smtClean="0"/>
              <a:t>sembolik</a:t>
            </a:r>
            <a:r>
              <a:rPr lang="en-US" dirty="0" smtClean="0"/>
              <a:t> </a:t>
            </a:r>
            <a:r>
              <a:rPr lang="en-US" dirty="0" err="1" smtClean="0"/>
              <a:t>değer</a:t>
            </a:r>
            <a:r>
              <a:rPr lang="en-US" dirty="0" smtClean="0"/>
              <a:t> </a:t>
            </a:r>
            <a:r>
              <a:rPr lang="en-US" dirty="0" err="1" smtClean="0"/>
              <a:t>söz</a:t>
            </a:r>
            <a:r>
              <a:rPr lang="en-US" dirty="0" smtClean="0"/>
              <a:t> </a:t>
            </a:r>
            <a:r>
              <a:rPr lang="en-US" dirty="0" err="1" smtClean="0"/>
              <a:t>konusudur</a:t>
            </a:r>
            <a:r>
              <a:rPr lang="en-US" dirty="0" smtClean="0"/>
              <a:t>. </a:t>
            </a:r>
          </a:p>
          <a:p>
            <a:r>
              <a:rPr lang="en-US" dirty="0" err="1" smtClean="0"/>
              <a:t>Baudrillard</a:t>
            </a:r>
            <a:r>
              <a:rPr lang="en-US" dirty="0" smtClean="0"/>
              <a:t> </a:t>
            </a:r>
            <a:r>
              <a:rPr lang="en-US" dirty="0" err="1" smtClean="0"/>
              <a:t>sembolik</a:t>
            </a:r>
            <a:r>
              <a:rPr lang="en-US" dirty="0" smtClean="0"/>
              <a:t> </a:t>
            </a:r>
            <a:r>
              <a:rPr lang="en-US" dirty="0" err="1" smtClean="0"/>
              <a:t>değerin</a:t>
            </a:r>
            <a:r>
              <a:rPr lang="en-US" dirty="0" smtClean="0"/>
              <a:t> </a:t>
            </a:r>
            <a:r>
              <a:rPr lang="en-US" dirty="0" err="1" smtClean="0"/>
              <a:t>özneleri</a:t>
            </a:r>
            <a:r>
              <a:rPr lang="en-US" dirty="0" smtClean="0"/>
              <a:t> </a:t>
            </a:r>
            <a:r>
              <a:rPr lang="en-US" dirty="0" err="1" smtClean="0"/>
              <a:t>kuran</a:t>
            </a:r>
            <a:r>
              <a:rPr lang="en-US" dirty="0" smtClean="0"/>
              <a:t>, </a:t>
            </a:r>
            <a:r>
              <a:rPr lang="en-US" dirty="0" err="1" smtClean="0"/>
              <a:t>şekillendiren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tahakküm</a:t>
            </a:r>
            <a:r>
              <a:rPr lang="en-US" dirty="0" smtClean="0"/>
              <a:t> </a:t>
            </a:r>
            <a:r>
              <a:rPr lang="en-US" dirty="0" err="1" smtClean="0"/>
              <a:t>altına</a:t>
            </a:r>
            <a:r>
              <a:rPr lang="en-US" dirty="0" smtClean="0"/>
              <a:t> </a:t>
            </a:r>
            <a:r>
              <a:rPr lang="en-US" dirty="0" err="1" smtClean="0"/>
              <a:t>alan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güç</a:t>
            </a:r>
            <a:r>
              <a:rPr lang="en-US" dirty="0" smtClean="0"/>
              <a:t> </a:t>
            </a:r>
            <a:r>
              <a:rPr lang="en-US" dirty="0" err="1" smtClean="0"/>
              <a:t>tatbiki</a:t>
            </a:r>
            <a:r>
              <a:rPr lang="en-US" dirty="0" smtClean="0"/>
              <a:t> </a:t>
            </a:r>
            <a:r>
              <a:rPr lang="en-US" dirty="0" err="1" smtClean="0"/>
              <a:t>olarak</a:t>
            </a:r>
            <a:r>
              <a:rPr lang="en-US" dirty="0" smtClean="0"/>
              <a:t> </a:t>
            </a:r>
            <a:r>
              <a:rPr lang="en-US" dirty="0" err="1" smtClean="0"/>
              <a:t>çalıştığını</a:t>
            </a:r>
            <a:r>
              <a:rPr lang="en-US" dirty="0" smtClean="0"/>
              <a:t> </a:t>
            </a:r>
            <a:r>
              <a:rPr lang="en-US" dirty="0" err="1" smtClean="0"/>
              <a:t>savunur</a:t>
            </a:r>
            <a:r>
              <a:rPr lang="en-US" dirty="0" smtClean="0"/>
              <a:t>. </a:t>
            </a:r>
          </a:p>
          <a:p>
            <a:pPr lvl="1"/>
            <a:r>
              <a:rPr lang="en-US" dirty="0" err="1" smtClean="0"/>
              <a:t>Nesnelerin</a:t>
            </a:r>
            <a:r>
              <a:rPr lang="en-US" dirty="0" smtClean="0"/>
              <a:t> </a:t>
            </a:r>
            <a:r>
              <a:rPr lang="en-US" dirty="0" err="1" smtClean="0"/>
              <a:t>sembolizasyonu</a:t>
            </a:r>
            <a:r>
              <a:rPr lang="en-US" dirty="0" smtClean="0"/>
              <a:t> o </a:t>
            </a:r>
            <a:r>
              <a:rPr lang="en-US" dirty="0" err="1" smtClean="0"/>
              <a:t>nesnelerle</a:t>
            </a:r>
            <a:r>
              <a:rPr lang="en-US" dirty="0" smtClean="0"/>
              <a:t> </a:t>
            </a:r>
            <a:r>
              <a:rPr lang="en-US" dirty="0" err="1" smtClean="0"/>
              <a:t>ilişkilenen</a:t>
            </a:r>
            <a:r>
              <a:rPr lang="en-US" dirty="0" smtClean="0"/>
              <a:t> </a:t>
            </a:r>
            <a:r>
              <a:rPr lang="en-US" dirty="0" err="1" smtClean="0"/>
              <a:t>farklı</a:t>
            </a:r>
            <a:r>
              <a:rPr lang="en-US" dirty="0" smtClean="0"/>
              <a:t> </a:t>
            </a:r>
            <a:r>
              <a:rPr lang="en-US" dirty="0" err="1" smtClean="0"/>
              <a:t>öznelliklerin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özdeşleşimlerin</a:t>
            </a:r>
            <a:r>
              <a:rPr lang="en-US" dirty="0" smtClean="0"/>
              <a:t> </a:t>
            </a:r>
            <a:r>
              <a:rPr lang="en-US" dirty="0" err="1" smtClean="0"/>
              <a:t>üretimini</a:t>
            </a:r>
            <a:r>
              <a:rPr lang="en-US" dirty="0" smtClean="0"/>
              <a:t> </a:t>
            </a:r>
            <a:r>
              <a:rPr lang="en-US" dirty="0" err="1" smtClean="0"/>
              <a:t>sağlar</a:t>
            </a:r>
            <a:r>
              <a:rPr lang="en-US" dirty="0" smtClean="0"/>
              <a:t>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25237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490" y="710174"/>
            <a:ext cx="7024744" cy="1143000"/>
          </a:xfrm>
        </p:spPr>
        <p:txBody>
          <a:bodyPr>
            <a:normAutofit/>
          </a:bodyPr>
          <a:lstStyle/>
          <a:p>
            <a:r>
              <a:rPr lang="en-US" dirty="0" err="1" smtClean="0"/>
              <a:t>Simülasyon</a:t>
            </a:r>
            <a:r>
              <a:rPr lang="en-US" dirty="0" smtClean="0"/>
              <a:t> </a:t>
            </a:r>
            <a:r>
              <a:rPr lang="en-US" dirty="0" err="1" smtClean="0"/>
              <a:t>Kuramı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492" y="1853174"/>
            <a:ext cx="6777317" cy="3979455"/>
          </a:xfrm>
        </p:spPr>
        <p:txBody>
          <a:bodyPr>
            <a:normAutofit fontScale="85000" lnSpcReduction="20000"/>
          </a:bodyPr>
          <a:lstStyle/>
          <a:p>
            <a:r>
              <a:rPr lang="en-US" dirty="0" err="1" smtClean="0"/>
              <a:t>Baudrillard’ın</a:t>
            </a:r>
            <a:r>
              <a:rPr lang="en-US" dirty="0" smtClean="0"/>
              <a:t> </a:t>
            </a:r>
            <a:r>
              <a:rPr lang="en-US" dirty="0" err="1" smtClean="0"/>
              <a:t>geç</a:t>
            </a:r>
            <a:r>
              <a:rPr lang="en-US" dirty="0" smtClean="0"/>
              <a:t> </a:t>
            </a:r>
            <a:r>
              <a:rPr lang="en-US" dirty="0" err="1" smtClean="0"/>
              <a:t>dönem</a:t>
            </a:r>
            <a:r>
              <a:rPr lang="en-US" dirty="0" smtClean="0"/>
              <a:t> </a:t>
            </a:r>
            <a:r>
              <a:rPr lang="en-US" dirty="0" err="1" smtClean="0"/>
              <a:t>çalışmaları</a:t>
            </a:r>
            <a:r>
              <a:rPr lang="en-US" dirty="0" smtClean="0"/>
              <a:t> </a:t>
            </a:r>
            <a:r>
              <a:rPr lang="en-US" dirty="0" err="1" smtClean="0"/>
              <a:t>çağdaş</a:t>
            </a:r>
            <a:r>
              <a:rPr lang="en-US" dirty="0" smtClean="0"/>
              <a:t> </a:t>
            </a:r>
            <a:r>
              <a:rPr lang="en-US" dirty="0" err="1" smtClean="0"/>
              <a:t>kapitalizmin</a:t>
            </a:r>
            <a:r>
              <a:rPr lang="en-US" dirty="0" smtClean="0"/>
              <a:t> </a:t>
            </a:r>
            <a:r>
              <a:rPr lang="en-US" dirty="0" err="1" smtClean="0"/>
              <a:t>göstergeler</a:t>
            </a:r>
            <a:r>
              <a:rPr lang="en-US" dirty="0" smtClean="0"/>
              <a:t> </a:t>
            </a:r>
            <a:r>
              <a:rPr lang="en-US" dirty="0" err="1" smtClean="0"/>
              <a:t>sistemini</a:t>
            </a:r>
            <a:r>
              <a:rPr lang="en-US" dirty="0" smtClean="0"/>
              <a:t> </a:t>
            </a:r>
            <a:r>
              <a:rPr lang="en-US" dirty="0" err="1" smtClean="0"/>
              <a:t>simülasyon</a:t>
            </a:r>
            <a:r>
              <a:rPr lang="en-US" dirty="0" smtClean="0"/>
              <a:t> </a:t>
            </a:r>
            <a:r>
              <a:rPr lang="en-US" dirty="0" err="1" smtClean="0"/>
              <a:t>kuramı</a:t>
            </a:r>
            <a:r>
              <a:rPr lang="en-US" dirty="0" smtClean="0"/>
              <a:t> </a:t>
            </a:r>
            <a:r>
              <a:rPr lang="en-US" dirty="0" err="1" smtClean="0"/>
              <a:t>ile</a:t>
            </a:r>
            <a:r>
              <a:rPr lang="en-US" dirty="0" smtClean="0"/>
              <a:t> </a:t>
            </a:r>
            <a:r>
              <a:rPr lang="en-US" dirty="0" err="1" smtClean="0"/>
              <a:t>kuramlaştırır</a:t>
            </a:r>
            <a:r>
              <a:rPr lang="en-US" dirty="0" smtClean="0"/>
              <a:t>. </a:t>
            </a:r>
          </a:p>
          <a:p>
            <a:pPr lvl="1"/>
            <a:r>
              <a:rPr lang="en-US" dirty="0" err="1" smtClean="0"/>
              <a:t>Baudrillard</a:t>
            </a:r>
            <a:r>
              <a:rPr lang="en-US" dirty="0" smtClean="0"/>
              <a:t> </a:t>
            </a:r>
            <a:r>
              <a:rPr lang="en-US" dirty="0" err="1" smtClean="0"/>
              <a:t>için</a:t>
            </a:r>
            <a:r>
              <a:rPr lang="en-US" dirty="0" smtClean="0"/>
              <a:t> </a:t>
            </a:r>
            <a:r>
              <a:rPr lang="en-US" dirty="0" err="1" smtClean="0"/>
              <a:t>çağdaş</a:t>
            </a:r>
            <a:r>
              <a:rPr lang="en-US" dirty="0" smtClean="0"/>
              <a:t> </a:t>
            </a:r>
            <a:r>
              <a:rPr lang="en-US" dirty="0" err="1" smtClean="0"/>
              <a:t>kapitalizmin</a:t>
            </a:r>
            <a:r>
              <a:rPr lang="en-US" dirty="0" smtClean="0"/>
              <a:t> </a:t>
            </a:r>
            <a:r>
              <a:rPr lang="en-US" dirty="0" err="1" smtClean="0"/>
              <a:t>göstergeler</a:t>
            </a:r>
            <a:r>
              <a:rPr lang="en-US" dirty="0" smtClean="0"/>
              <a:t> </a:t>
            </a:r>
            <a:r>
              <a:rPr lang="en-US" dirty="0" err="1" smtClean="0"/>
              <a:t>sistemi</a:t>
            </a:r>
            <a:r>
              <a:rPr lang="en-US" dirty="0"/>
              <a:t> </a:t>
            </a:r>
            <a:r>
              <a:rPr lang="en-US" dirty="0" err="1" smtClean="0"/>
              <a:t>bilgi</a:t>
            </a:r>
            <a:r>
              <a:rPr lang="en-US" dirty="0" smtClean="0"/>
              <a:t> </a:t>
            </a:r>
            <a:r>
              <a:rPr lang="en-US" dirty="0" err="1" smtClean="0"/>
              <a:t>çağı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göstergeler</a:t>
            </a:r>
            <a:r>
              <a:rPr lang="en-US" dirty="0" smtClean="0"/>
              <a:t> </a:t>
            </a:r>
            <a:r>
              <a:rPr lang="en-US" dirty="0" err="1" smtClean="0"/>
              <a:t>çağıdır</a:t>
            </a:r>
            <a:r>
              <a:rPr lang="en-US" dirty="0" smtClean="0"/>
              <a:t>. </a:t>
            </a:r>
          </a:p>
          <a:p>
            <a:r>
              <a:rPr lang="en-US" dirty="0" smtClean="0"/>
              <a:t>3 </a:t>
            </a:r>
            <a:r>
              <a:rPr lang="en-US" dirty="0" err="1" smtClean="0"/>
              <a:t>simülakrlar</a:t>
            </a:r>
            <a:r>
              <a:rPr lang="en-US" dirty="0" smtClean="0"/>
              <a:t> </a:t>
            </a:r>
            <a:r>
              <a:rPr lang="en-US" dirty="0" err="1" smtClean="0"/>
              <a:t>düzeni</a:t>
            </a:r>
            <a:endParaRPr lang="en-US" dirty="0" smtClean="0"/>
          </a:p>
          <a:p>
            <a:pPr lvl="1"/>
            <a:r>
              <a:rPr lang="en-US" dirty="0" err="1" smtClean="0"/>
              <a:t>Klasik</a:t>
            </a:r>
            <a:r>
              <a:rPr lang="en-US" dirty="0" smtClean="0"/>
              <a:t> </a:t>
            </a:r>
            <a:r>
              <a:rPr lang="en-US" dirty="0" err="1" smtClean="0"/>
              <a:t>dönem</a:t>
            </a:r>
            <a:r>
              <a:rPr lang="en-US" dirty="0" smtClean="0"/>
              <a:t>: </a:t>
            </a:r>
            <a:r>
              <a:rPr lang="en-US" dirty="0" err="1" smtClean="0"/>
              <a:t>Rönesanstan</a:t>
            </a:r>
            <a:r>
              <a:rPr lang="en-US" dirty="0" smtClean="0"/>
              <a:t> </a:t>
            </a:r>
            <a:r>
              <a:rPr lang="en-US" dirty="0" err="1" smtClean="0"/>
              <a:t>Sanayileşmeye</a:t>
            </a:r>
            <a:r>
              <a:rPr lang="en-US" dirty="0" smtClean="0"/>
              <a:t> </a:t>
            </a:r>
            <a:r>
              <a:rPr lang="en-US" dirty="0" err="1" smtClean="0"/>
              <a:t>kadar</a:t>
            </a:r>
            <a:r>
              <a:rPr lang="en-US" dirty="0" smtClean="0"/>
              <a:t> </a:t>
            </a:r>
            <a:r>
              <a:rPr lang="en-US" dirty="0" err="1" smtClean="0"/>
              <a:t>olan</a:t>
            </a:r>
            <a:r>
              <a:rPr lang="en-US" dirty="0" smtClean="0"/>
              <a:t> </a:t>
            </a:r>
            <a:r>
              <a:rPr lang="en-US" dirty="0" err="1" smtClean="0"/>
              <a:t>dönemde</a:t>
            </a:r>
            <a:r>
              <a:rPr lang="en-US" dirty="0" smtClean="0"/>
              <a:t>, </a:t>
            </a:r>
            <a:r>
              <a:rPr lang="en-US" dirty="0" err="1" smtClean="0"/>
              <a:t>göstergelerin</a:t>
            </a:r>
            <a:r>
              <a:rPr lang="en-US" dirty="0" smtClean="0"/>
              <a:t> </a:t>
            </a:r>
            <a:r>
              <a:rPr lang="en-US" dirty="0" err="1" smtClean="0"/>
              <a:t>doğayı</a:t>
            </a:r>
            <a:r>
              <a:rPr lang="en-US" dirty="0" smtClean="0"/>
              <a:t> </a:t>
            </a:r>
            <a:r>
              <a:rPr lang="en-US" dirty="0" err="1" smtClean="0"/>
              <a:t>taklidi</a:t>
            </a:r>
            <a:r>
              <a:rPr lang="en-US" dirty="0" smtClean="0"/>
              <a:t> </a:t>
            </a:r>
            <a:r>
              <a:rPr lang="en-US" dirty="0" err="1" smtClean="0"/>
              <a:t>yoluyla</a:t>
            </a:r>
            <a:r>
              <a:rPr lang="en-US" dirty="0" smtClean="0"/>
              <a:t> </a:t>
            </a:r>
            <a:r>
              <a:rPr lang="en-US" dirty="0" err="1" smtClean="0"/>
              <a:t>anlam</a:t>
            </a:r>
            <a:r>
              <a:rPr lang="en-US" dirty="0" smtClean="0"/>
              <a:t> </a:t>
            </a:r>
            <a:r>
              <a:rPr lang="en-US" dirty="0" err="1" smtClean="0"/>
              <a:t>inşası</a:t>
            </a:r>
            <a:endParaRPr lang="en-US" dirty="0" smtClean="0"/>
          </a:p>
          <a:p>
            <a:pPr lvl="1"/>
            <a:r>
              <a:rPr lang="en-US" dirty="0" err="1" smtClean="0"/>
              <a:t>Sanayileşme</a:t>
            </a:r>
            <a:r>
              <a:rPr lang="en-US" dirty="0" smtClean="0"/>
              <a:t> </a:t>
            </a:r>
            <a:r>
              <a:rPr lang="en-US" dirty="0" err="1" smtClean="0"/>
              <a:t>dönemi</a:t>
            </a:r>
            <a:r>
              <a:rPr lang="en-US" dirty="0" smtClean="0"/>
              <a:t>: </a:t>
            </a:r>
            <a:r>
              <a:rPr lang="en-US" dirty="0" err="1" smtClean="0"/>
              <a:t>Makineleşme</a:t>
            </a:r>
            <a:r>
              <a:rPr lang="en-US" dirty="0" smtClean="0"/>
              <a:t> </a:t>
            </a:r>
            <a:r>
              <a:rPr lang="en-US" dirty="0" err="1" smtClean="0"/>
              <a:t>süreciyle</a:t>
            </a:r>
            <a:r>
              <a:rPr lang="en-US" dirty="0" smtClean="0"/>
              <a:t> </a:t>
            </a:r>
            <a:r>
              <a:rPr lang="en-US" dirty="0" err="1" smtClean="0"/>
              <a:t>kitlesel</a:t>
            </a:r>
            <a:r>
              <a:rPr lang="en-US" dirty="0" smtClean="0"/>
              <a:t> </a:t>
            </a:r>
            <a:r>
              <a:rPr lang="en-US" dirty="0" err="1" smtClean="0"/>
              <a:t>üretim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göstergelerin</a:t>
            </a:r>
            <a:r>
              <a:rPr lang="en-US" dirty="0" smtClean="0"/>
              <a:t> </a:t>
            </a:r>
            <a:r>
              <a:rPr lang="en-US" dirty="0" err="1" smtClean="0"/>
              <a:t>eşdeğerlikleri</a:t>
            </a:r>
            <a:r>
              <a:rPr lang="en-US" dirty="0" smtClean="0"/>
              <a:t> </a:t>
            </a:r>
            <a:r>
              <a:rPr lang="en-US" dirty="0" err="1" smtClean="0"/>
              <a:t>ürettiği</a:t>
            </a:r>
            <a:r>
              <a:rPr lang="en-US" dirty="0" smtClean="0"/>
              <a:t> </a:t>
            </a:r>
            <a:r>
              <a:rPr lang="en-US" dirty="0" err="1" smtClean="0"/>
              <a:t>anlam</a:t>
            </a:r>
            <a:r>
              <a:rPr lang="en-US" dirty="0" smtClean="0"/>
              <a:t> </a:t>
            </a:r>
            <a:r>
              <a:rPr lang="en-US" dirty="0" err="1" smtClean="0"/>
              <a:t>inşası</a:t>
            </a:r>
            <a:endParaRPr lang="en-US" dirty="0" smtClean="0"/>
          </a:p>
          <a:p>
            <a:pPr lvl="1"/>
            <a:r>
              <a:rPr lang="en-US" dirty="0" err="1" smtClean="0"/>
              <a:t>Simülasyon</a:t>
            </a:r>
            <a:r>
              <a:rPr lang="en-US" dirty="0" smtClean="0"/>
              <a:t> </a:t>
            </a:r>
            <a:r>
              <a:rPr lang="en-US" dirty="0" err="1" smtClean="0"/>
              <a:t>çağı</a:t>
            </a:r>
            <a:r>
              <a:rPr lang="en-US" dirty="0" smtClean="0"/>
              <a:t>: </a:t>
            </a:r>
            <a:r>
              <a:rPr lang="en-US" dirty="0" err="1" smtClean="0"/>
              <a:t>Çağdaş</a:t>
            </a:r>
            <a:r>
              <a:rPr lang="en-US" dirty="0" smtClean="0"/>
              <a:t> </a:t>
            </a:r>
            <a:r>
              <a:rPr lang="en-US" dirty="0" err="1" smtClean="0"/>
              <a:t>kapitalizmde</a:t>
            </a:r>
            <a:r>
              <a:rPr lang="en-US" dirty="0" smtClean="0"/>
              <a:t> </a:t>
            </a:r>
            <a:r>
              <a:rPr lang="en-US" dirty="0" err="1" smtClean="0"/>
              <a:t>yeni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gösterge</a:t>
            </a:r>
            <a:r>
              <a:rPr lang="en-US" dirty="0" smtClean="0"/>
              <a:t> </a:t>
            </a:r>
            <a:r>
              <a:rPr lang="en-US" dirty="0" err="1" smtClean="0"/>
              <a:t>çağı</a:t>
            </a:r>
            <a:r>
              <a:rPr lang="en-US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0470507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490" y="710174"/>
            <a:ext cx="7024744" cy="1143000"/>
          </a:xfrm>
        </p:spPr>
        <p:txBody>
          <a:bodyPr>
            <a:normAutofit/>
          </a:bodyPr>
          <a:lstStyle/>
          <a:p>
            <a:r>
              <a:rPr lang="en-US" dirty="0" err="1" smtClean="0"/>
              <a:t>Simülasyon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Simülakr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492" y="1853174"/>
            <a:ext cx="6777317" cy="3979455"/>
          </a:xfrm>
        </p:spPr>
        <p:txBody>
          <a:bodyPr>
            <a:normAutofit fontScale="92500" lnSpcReduction="10000"/>
          </a:bodyPr>
          <a:lstStyle/>
          <a:p>
            <a:r>
              <a:rPr lang="en-US" dirty="0" err="1" smtClean="0"/>
              <a:t>Baudrillard</a:t>
            </a:r>
            <a:r>
              <a:rPr lang="en-US" dirty="0" smtClean="0"/>
              <a:t>, </a:t>
            </a:r>
            <a:r>
              <a:rPr lang="en-US" dirty="0" err="1" smtClean="0"/>
              <a:t>simülasyon</a:t>
            </a:r>
            <a:r>
              <a:rPr lang="en-US" dirty="0" smtClean="0"/>
              <a:t> </a:t>
            </a:r>
            <a:r>
              <a:rPr lang="en-US" dirty="0" err="1" smtClean="0"/>
              <a:t>çağında</a:t>
            </a:r>
            <a:r>
              <a:rPr lang="en-US" dirty="0" smtClean="0"/>
              <a:t> </a:t>
            </a:r>
            <a:r>
              <a:rPr lang="en-US" dirty="0" err="1" smtClean="0"/>
              <a:t>göstergelerin</a:t>
            </a:r>
            <a:r>
              <a:rPr lang="en-US" dirty="0" smtClean="0"/>
              <a:t> ‘</a:t>
            </a:r>
            <a:r>
              <a:rPr lang="en-US" dirty="0" err="1" smtClean="0"/>
              <a:t>gerçek</a:t>
            </a:r>
            <a:r>
              <a:rPr lang="en-US" dirty="0" smtClean="0"/>
              <a:t>’ </a:t>
            </a:r>
            <a:r>
              <a:rPr lang="en-US" dirty="0" err="1" smtClean="0"/>
              <a:t>ile</a:t>
            </a:r>
            <a:r>
              <a:rPr lang="en-US" dirty="0" smtClean="0"/>
              <a:t> </a:t>
            </a:r>
            <a:r>
              <a:rPr lang="en-US" dirty="0" err="1" smtClean="0"/>
              <a:t>ilişkisinde</a:t>
            </a:r>
            <a:r>
              <a:rPr lang="en-US" dirty="0" smtClean="0"/>
              <a:t> </a:t>
            </a:r>
            <a:r>
              <a:rPr lang="en-US" dirty="0" err="1" smtClean="0"/>
              <a:t>radikal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kopuş</a:t>
            </a:r>
            <a:r>
              <a:rPr lang="en-US" dirty="0" smtClean="0"/>
              <a:t> </a:t>
            </a:r>
            <a:r>
              <a:rPr lang="en-US" dirty="0" err="1" smtClean="0"/>
              <a:t>tanımlar</a:t>
            </a:r>
            <a:r>
              <a:rPr lang="en-US" dirty="0" smtClean="0"/>
              <a:t>. 	</a:t>
            </a:r>
          </a:p>
          <a:p>
            <a:r>
              <a:rPr lang="en-US" dirty="0" smtClean="0"/>
              <a:t>Bu </a:t>
            </a:r>
            <a:r>
              <a:rPr lang="en-US" dirty="0" err="1" smtClean="0"/>
              <a:t>yeni</a:t>
            </a:r>
            <a:r>
              <a:rPr lang="en-US" dirty="0" smtClean="0"/>
              <a:t> </a:t>
            </a:r>
            <a:r>
              <a:rPr lang="en-US" dirty="0" err="1" smtClean="0"/>
              <a:t>anlamlılık</a:t>
            </a:r>
            <a:r>
              <a:rPr lang="en-US" dirty="0" smtClean="0"/>
              <a:t> </a:t>
            </a:r>
            <a:r>
              <a:rPr lang="en-US" dirty="0" err="1" smtClean="0"/>
              <a:t>sistemleri</a:t>
            </a:r>
            <a:r>
              <a:rPr lang="en-US" dirty="0" smtClean="0"/>
              <a:t> </a:t>
            </a:r>
            <a:r>
              <a:rPr lang="en-US" dirty="0" err="1" smtClean="0"/>
              <a:t>gösteren’in</a:t>
            </a:r>
            <a:r>
              <a:rPr lang="en-US" dirty="0" smtClean="0"/>
              <a:t> </a:t>
            </a:r>
            <a:r>
              <a:rPr lang="en-US" dirty="0" err="1" smtClean="0"/>
              <a:t>gösterilen’le</a:t>
            </a:r>
            <a:r>
              <a:rPr lang="en-US" dirty="0" smtClean="0"/>
              <a:t> </a:t>
            </a:r>
            <a:r>
              <a:rPr lang="en-US" dirty="0" err="1" smtClean="0"/>
              <a:t>hiçbir</a:t>
            </a:r>
            <a:r>
              <a:rPr lang="en-US" dirty="0" smtClean="0"/>
              <a:t> </a:t>
            </a:r>
            <a:r>
              <a:rPr lang="en-US" dirty="0" err="1" smtClean="0"/>
              <a:t>ilişki</a:t>
            </a:r>
            <a:r>
              <a:rPr lang="en-US" dirty="0" smtClean="0"/>
              <a:t> </a:t>
            </a:r>
            <a:r>
              <a:rPr lang="en-US" dirty="0" err="1" smtClean="0"/>
              <a:t>kurmadığı</a:t>
            </a:r>
            <a:r>
              <a:rPr lang="en-US" dirty="0" smtClean="0"/>
              <a:t>, </a:t>
            </a:r>
            <a:r>
              <a:rPr lang="en-US" dirty="0" err="1" smtClean="0"/>
              <a:t>bağımsız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imaj</a:t>
            </a:r>
            <a:r>
              <a:rPr lang="en-US" dirty="0" smtClean="0"/>
              <a:t> </a:t>
            </a:r>
            <a:r>
              <a:rPr lang="en-US" dirty="0" err="1" smtClean="0"/>
              <a:t>gibi</a:t>
            </a:r>
            <a:r>
              <a:rPr lang="en-US" dirty="0" smtClean="0"/>
              <a:t> </a:t>
            </a:r>
            <a:r>
              <a:rPr lang="en-US" dirty="0" err="1" smtClean="0"/>
              <a:t>işlemesidir</a:t>
            </a:r>
            <a:r>
              <a:rPr lang="en-US" dirty="0" smtClean="0"/>
              <a:t>. </a:t>
            </a:r>
          </a:p>
          <a:p>
            <a:r>
              <a:rPr lang="en-US" dirty="0" err="1" smtClean="0"/>
              <a:t>Gösterilen’e</a:t>
            </a:r>
            <a:r>
              <a:rPr lang="en-US" dirty="0" smtClean="0"/>
              <a:t> </a:t>
            </a:r>
            <a:r>
              <a:rPr lang="en-US" dirty="0" err="1" smtClean="0"/>
              <a:t>işaret</a:t>
            </a:r>
            <a:r>
              <a:rPr lang="en-US" dirty="0" smtClean="0"/>
              <a:t> </a:t>
            </a:r>
            <a:r>
              <a:rPr lang="en-US" dirty="0" err="1" smtClean="0"/>
              <a:t>etmeyen</a:t>
            </a:r>
            <a:r>
              <a:rPr lang="en-US" dirty="0" smtClean="0"/>
              <a:t> </a:t>
            </a:r>
            <a:r>
              <a:rPr lang="en-US" dirty="0" err="1" smtClean="0"/>
              <a:t>gösterenler</a:t>
            </a:r>
            <a:r>
              <a:rPr lang="en-US" dirty="0" smtClean="0"/>
              <a:t>, </a:t>
            </a:r>
            <a:r>
              <a:rPr lang="en-US" dirty="0" err="1" smtClean="0"/>
              <a:t>gerçek’ten</a:t>
            </a:r>
            <a:r>
              <a:rPr lang="en-US" dirty="0" smtClean="0"/>
              <a:t> </a:t>
            </a:r>
            <a:r>
              <a:rPr lang="en-US" dirty="0" err="1" smtClean="0"/>
              <a:t>kopuk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anlamlılık</a:t>
            </a:r>
            <a:r>
              <a:rPr lang="en-US" dirty="0" smtClean="0"/>
              <a:t> </a:t>
            </a:r>
            <a:r>
              <a:rPr lang="en-US" dirty="0" err="1" smtClean="0"/>
              <a:t>dizgesi</a:t>
            </a:r>
            <a:r>
              <a:rPr lang="en-US" dirty="0" smtClean="0"/>
              <a:t> </a:t>
            </a:r>
            <a:r>
              <a:rPr lang="en-US" dirty="0" err="1" smtClean="0"/>
              <a:t>yaratır</a:t>
            </a:r>
            <a:r>
              <a:rPr lang="en-US" dirty="0" smtClean="0"/>
              <a:t>. </a:t>
            </a:r>
          </a:p>
          <a:p>
            <a:r>
              <a:rPr lang="en-US" dirty="0" err="1" smtClean="0"/>
              <a:t>Baudrillard</a:t>
            </a:r>
            <a:r>
              <a:rPr lang="en-US" dirty="0" smtClean="0"/>
              <a:t> </a:t>
            </a:r>
            <a:r>
              <a:rPr lang="en-US" dirty="0" err="1" smtClean="0"/>
              <a:t>için</a:t>
            </a:r>
            <a:r>
              <a:rPr lang="en-US" dirty="0" smtClean="0"/>
              <a:t> </a:t>
            </a:r>
            <a:r>
              <a:rPr lang="en-US" dirty="0" err="1" smtClean="0"/>
              <a:t>bu</a:t>
            </a:r>
            <a:r>
              <a:rPr lang="en-US" dirty="0" smtClean="0"/>
              <a:t> </a:t>
            </a:r>
            <a:r>
              <a:rPr lang="en-US" dirty="0" err="1" smtClean="0"/>
              <a:t>gerçek’in</a:t>
            </a:r>
            <a:r>
              <a:rPr lang="en-US" dirty="0" smtClean="0"/>
              <a:t> </a:t>
            </a:r>
            <a:r>
              <a:rPr lang="en-US" dirty="0" err="1" smtClean="0"/>
              <a:t>deneyimlenmesinin</a:t>
            </a:r>
            <a:r>
              <a:rPr lang="en-US" dirty="0" smtClean="0"/>
              <a:t> </a:t>
            </a:r>
            <a:r>
              <a:rPr lang="en-US" dirty="0" err="1" smtClean="0"/>
              <a:t>yitirildiği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zamandır</a:t>
            </a:r>
            <a:r>
              <a:rPr lang="en-US" dirty="0" smtClean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5826281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490" y="710174"/>
            <a:ext cx="7024744" cy="1143000"/>
          </a:xfrm>
        </p:spPr>
        <p:txBody>
          <a:bodyPr>
            <a:normAutofit/>
          </a:bodyPr>
          <a:lstStyle/>
          <a:p>
            <a:r>
              <a:rPr lang="en-US" dirty="0" err="1" smtClean="0"/>
              <a:t>Simülasyon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Simülakr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492" y="1853174"/>
            <a:ext cx="6777317" cy="3979455"/>
          </a:xfrm>
        </p:spPr>
        <p:txBody>
          <a:bodyPr>
            <a:normAutofit lnSpcReduction="10000"/>
          </a:bodyPr>
          <a:lstStyle/>
          <a:p>
            <a:r>
              <a:rPr lang="en-US" dirty="0" err="1" smtClean="0"/>
              <a:t>Baudrillard</a:t>
            </a:r>
            <a:r>
              <a:rPr lang="en-US" dirty="0" smtClean="0"/>
              <a:t> </a:t>
            </a:r>
            <a:r>
              <a:rPr lang="en-US" dirty="0" err="1" smtClean="0"/>
              <a:t>bu</a:t>
            </a:r>
            <a:r>
              <a:rPr lang="en-US" dirty="0" smtClean="0"/>
              <a:t> </a:t>
            </a:r>
            <a:r>
              <a:rPr lang="en-US" dirty="0" err="1" smtClean="0"/>
              <a:t>simülasyon</a:t>
            </a:r>
            <a:r>
              <a:rPr lang="en-US" dirty="0" smtClean="0"/>
              <a:t> </a:t>
            </a:r>
            <a:r>
              <a:rPr lang="en-US" dirty="0" err="1" smtClean="0"/>
              <a:t>çağının</a:t>
            </a:r>
            <a:r>
              <a:rPr lang="en-US" dirty="0" smtClean="0"/>
              <a:t> </a:t>
            </a:r>
            <a:r>
              <a:rPr lang="en-US" dirty="0" err="1" smtClean="0"/>
              <a:t>gerçek’ini</a:t>
            </a:r>
            <a:r>
              <a:rPr lang="en-US" dirty="0" smtClean="0"/>
              <a:t> </a:t>
            </a:r>
            <a:r>
              <a:rPr lang="en-US" dirty="0" err="1" smtClean="0"/>
              <a:t>hipergerçeklik</a:t>
            </a:r>
            <a:r>
              <a:rPr lang="en-US" dirty="0" smtClean="0"/>
              <a:t> </a:t>
            </a:r>
            <a:r>
              <a:rPr lang="en-US" dirty="0" err="1" smtClean="0"/>
              <a:t>olarak</a:t>
            </a:r>
            <a:r>
              <a:rPr lang="en-US" dirty="0" smtClean="0"/>
              <a:t> </a:t>
            </a:r>
            <a:r>
              <a:rPr lang="en-US" dirty="0" err="1" smtClean="0"/>
              <a:t>tanımlar</a:t>
            </a:r>
            <a:r>
              <a:rPr lang="en-US" dirty="0" smtClean="0"/>
              <a:t>. </a:t>
            </a:r>
          </a:p>
          <a:p>
            <a:pPr lvl="1"/>
            <a:r>
              <a:rPr lang="en-US" dirty="0" err="1" smtClean="0"/>
              <a:t>Gerçek’le</a:t>
            </a:r>
            <a:r>
              <a:rPr lang="en-US" dirty="0" smtClean="0"/>
              <a:t> </a:t>
            </a:r>
            <a:r>
              <a:rPr lang="en-US" dirty="0" err="1" smtClean="0"/>
              <a:t>ilişki</a:t>
            </a:r>
            <a:r>
              <a:rPr lang="en-US" dirty="0" smtClean="0"/>
              <a:t> </a:t>
            </a:r>
            <a:r>
              <a:rPr lang="en-US" dirty="0" err="1" smtClean="0"/>
              <a:t>kurmayan</a:t>
            </a:r>
            <a:r>
              <a:rPr lang="en-US" dirty="0" smtClean="0"/>
              <a:t> </a:t>
            </a:r>
            <a:r>
              <a:rPr lang="en-US" dirty="0" err="1" smtClean="0"/>
              <a:t>ama</a:t>
            </a:r>
            <a:r>
              <a:rPr lang="en-US" dirty="0" smtClean="0"/>
              <a:t> </a:t>
            </a:r>
            <a:r>
              <a:rPr lang="en-US" dirty="0" err="1" smtClean="0"/>
              <a:t>gerçek’in</a:t>
            </a:r>
            <a:r>
              <a:rPr lang="en-US" dirty="0" smtClean="0"/>
              <a:t> </a:t>
            </a:r>
            <a:r>
              <a:rPr lang="en-US" dirty="0" err="1" smtClean="0"/>
              <a:t>yerine</a:t>
            </a:r>
            <a:r>
              <a:rPr lang="en-US" dirty="0" smtClean="0"/>
              <a:t> </a:t>
            </a:r>
            <a:r>
              <a:rPr lang="en-US" dirty="0" err="1" smtClean="0"/>
              <a:t>geçerek</a:t>
            </a:r>
            <a:r>
              <a:rPr lang="en-US" dirty="0" smtClean="0"/>
              <a:t> </a:t>
            </a:r>
            <a:r>
              <a:rPr lang="en-US" dirty="0" err="1" smtClean="0"/>
              <a:t>etkinleşene</a:t>
            </a:r>
            <a:r>
              <a:rPr lang="en-US" dirty="0" smtClean="0"/>
              <a:t> </a:t>
            </a:r>
            <a:r>
              <a:rPr lang="en-US" dirty="0" err="1" smtClean="0"/>
              <a:t>aşırı</a:t>
            </a:r>
            <a:r>
              <a:rPr lang="en-US" dirty="0" smtClean="0"/>
              <a:t> </a:t>
            </a:r>
            <a:r>
              <a:rPr lang="en-US" dirty="0" err="1" smtClean="0"/>
              <a:t>gerçeklik</a:t>
            </a:r>
            <a:r>
              <a:rPr lang="en-US" dirty="0" smtClean="0"/>
              <a:t> </a:t>
            </a:r>
            <a:r>
              <a:rPr lang="en-US" dirty="0" err="1" smtClean="0"/>
              <a:t>biçimidir</a:t>
            </a:r>
            <a:r>
              <a:rPr lang="en-US" dirty="0" smtClean="0"/>
              <a:t>.</a:t>
            </a:r>
          </a:p>
          <a:p>
            <a:pPr lvl="1"/>
            <a:r>
              <a:rPr lang="en-US" dirty="0" err="1" smtClean="0"/>
              <a:t>Baudrillard</a:t>
            </a:r>
            <a:r>
              <a:rPr lang="en-US" dirty="0" smtClean="0"/>
              <a:t> </a:t>
            </a:r>
            <a:r>
              <a:rPr lang="en-US" dirty="0" err="1" smtClean="0"/>
              <a:t>simülasyonun</a:t>
            </a:r>
            <a:r>
              <a:rPr lang="en-US" dirty="0" smtClean="0"/>
              <a:t> </a:t>
            </a:r>
            <a:r>
              <a:rPr lang="en-US" dirty="0" err="1" smtClean="0"/>
              <a:t>gerçek</a:t>
            </a:r>
            <a:r>
              <a:rPr lang="en-US" dirty="0" smtClean="0"/>
              <a:t> </a:t>
            </a:r>
            <a:r>
              <a:rPr lang="en-US" dirty="0" err="1" smtClean="0"/>
              <a:t>ile</a:t>
            </a:r>
            <a:r>
              <a:rPr lang="en-US" dirty="0" smtClean="0"/>
              <a:t> </a:t>
            </a:r>
            <a:r>
              <a:rPr lang="en-US" dirty="0" err="1" smtClean="0"/>
              <a:t>gerçek-dışı</a:t>
            </a:r>
            <a:r>
              <a:rPr lang="en-US" dirty="0" smtClean="0"/>
              <a:t> </a:t>
            </a:r>
            <a:r>
              <a:rPr lang="en-US" dirty="0" err="1" smtClean="0"/>
              <a:t>arasındaki</a:t>
            </a:r>
            <a:r>
              <a:rPr lang="en-US" dirty="0" smtClean="0"/>
              <a:t> </a:t>
            </a:r>
            <a:r>
              <a:rPr lang="en-US" dirty="0" err="1" smtClean="0"/>
              <a:t>ayrımı</a:t>
            </a:r>
            <a:r>
              <a:rPr lang="en-US" dirty="0" smtClean="0"/>
              <a:t> </a:t>
            </a:r>
            <a:r>
              <a:rPr lang="en-US" dirty="0" err="1" smtClean="0"/>
              <a:t>silikleştirdiğini</a:t>
            </a:r>
            <a:r>
              <a:rPr lang="en-US" dirty="0" smtClean="0"/>
              <a:t> </a:t>
            </a:r>
            <a:r>
              <a:rPr lang="en-US" dirty="0" err="1" smtClean="0"/>
              <a:t>ileri</a:t>
            </a:r>
            <a:r>
              <a:rPr lang="en-US" dirty="0" smtClean="0"/>
              <a:t> </a:t>
            </a:r>
            <a:r>
              <a:rPr lang="en-US" dirty="0" err="1" smtClean="0"/>
              <a:t>sürer</a:t>
            </a:r>
            <a:r>
              <a:rPr lang="en-US" dirty="0" smtClean="0"/>
              <a:t>. </a:t>
            </a:r>
          </a:p>
          <a:p>
            <a:pPr lvl="1"/>
            <a:r>
              <a:rPr lang="en-US" dirty="0" err="1" smtClean="0"/>
              <a:t>Hipergerçeklik</a:t>
            </a:r>
            <a:r>
              <a:rPr lang="en-US" dirty="0" smtClean="0"/>
              <a:t>, </a:t>
            </a:r>
            <a:r>
              <a:rPr lang="en-US" dirty="0" err="1" smtClean="0"/>
              <a:t>simülasyonun</a:t>
            </a:r>
            <a:r>
              <a:rPr lang="en-US" dirty="0" smtClean="0"/>
              <a:t> </a:t>
            </a:r>
            <a:r>
              <a:rPr lang="en-US" dirty="0" err="1" smtClean="0"/>
              <a:t>gerçekten</a:t>
            </a:r>
            <a:r>
              <a:rPr lang="en-US" dirty="0" smtClean="0"/>
              <a:t> </a:t>
            </a:r>
            <a:r>
              <a:rPr lang="en-US" dirty="0" err="1" smtClean="0"/>
              <a:t>daha</a:t>
            </a:r>
            <a:r>
              <a:rPr lang="en-US" dirty="0" smtClean="0"/>
              <a:t> </a:t>
            </a:r>
            <a:r>
              <a:rPr lang="en-US" dirty="0" err="1" smtClean="0"/>
              <a:t>gerçek</a:t>
            </a:r>
            <a:r>
              <a:rPr lang="en-US" dirty="0" smtClean="0"/>
              <a:t> </a:t>
            </a:r>
            <a:r>
              <a:rPr lang="en-US" dirty="0" err="1" smtClean="0"/>
              <a:t>haline</a:t>
            </a:r>
            <a:r>
              <a:rPr lang="en-US" dirty="0" smtClean="0"/>
              <a:t> </a:t>
            </a:r>
            <a:r>
              <a:rPr lang="en-US" dirty="0" err="1" smtClean="0"/>
              <a:t>gelmesinin</a:t>
            </a:r>
            <a:r>
              <a:rPr lang="en-US" dirty="0" smtClean="0"/>
              <a:t> </a:t>
            </a:r>
            <a:r>
              <a:rPr lang="en-US" dirty="0" err="1" smtClean="0"/>
              <a:t>adıdır</a:t>
            </a:r>
            <a:r>
              <a:rPr lang="en-US" dirty="0" smtClean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86357362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490" y="710174"/>
            <a:ext cx="7024744" cy="1143000"/>
          </a:xfrm>
        </p:spPr>
        <p:txBody>
          <a:bodyPr>
            <a:normAutofit/>
          </a:bodyPr>
          <a:lstStyle/>
          <a:p>
            <a:r>
              <a:rPr lang="en-US" dirty="0" err="1" smtClean="0"/>
              <a:t>Simülasyon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Simülakr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492" y="1853174"/>
            <a:ext cx="6777317" cy="3979455"/>
          </a:xfrm>
        </p:spPr>
        <p:txBody>
          <a:bodyPr>
            <a:normAutofit/>
          </a:bodyPr>
          <a:lstStyle/>
          <a:p>
            <a:r>
              <a:rPr lang="en-US" dirty="0" err="1" smtClean="0"/>
              <a:t>Baudrillard</a:t>
            </a:r>
            <a:r>
              <a:rPr lang="en-US" dirty="0" smtClean="0"/>
              <a:t> </a:t>
            </a:r>
            <a:r>
              <a:rPr lang="en-US" dirty="0" err="1" smtClean="0"/>
              <a:t>için</a:t>
            </a:r>
            <a:r>
              <a:rPr lang="en-US" dirty="0" smtClean="0"/>
              <a:t>, </a:t>
            </a:r>
            <a:r>
              <a:rPr lang="en-US" dirty="0" err="1" smtClean="0"/>
              <a:t>simülasyon</a:t>
            </a:r>
            <a:r>
              <a:rPr lang="en-US" dirty="0" smtClean="0"/>
              <a:t> belli </a:t>
            </a:r>
            <a:r>
              <a:rPr lang="en-US" dirty="0" err="1" smtClean="0"/>
              <a:t>modellemeler</a:t>
            </a:r>
            <a:r>
              <a:rPr lang="en-US" dirty="0" smtClean="0"/>
              <a:t> </a:t>
            </a:r>
            <a:r>
              <a:rPr lang="en-US" dirty="0" err="1" smtClean="0"/>
              <a:t>içerisinde</a:t>
            </a:r>
            <a:r>
              <a:rPr lang="en-US" dirty="0" smtClean="0"/>
              <a:t> </a:t>
            </a:r>
            <a:r>
              <a:rPr lang="en-US" dirty="0" err="1" smtClean="0"/>
              <a:t>hipergerçekliğin</a:t>
            </a:r>
            <a:r>
              <a:rPr lang="en-US" dirty="0" smtClean="0"/>
              <a:t> </a:t>
            </a:r>
            <a:r>
              <a:rPr lang="en-US" dirty="0" err="1" smtClean="0"/>
              <a:t>üretilmesine</a:t>
            </a:r>
            <a:r>
              <a:rPr lang="en-US" dirty="0" smtClean="0"/>
              <a:t> </a:t>
            </a:r>
            <a:r>
              <a:rPr lang="en-US" dirty="0" err="1" smtClean="0"/>
              <a:t>bağlıdır</a:t>
            </a:r>
            <a:r>
              <a:rPr lang="en-US" dirty="0" smtClean="0"/>
              <a:t>. </a:t>
            </a:r>
          </a:p>
          <a:p>
            <a:pPr lvl="1"/>
            <a:r>
              <a:rPr lang="en-US" dirty="0" err="1" smtClean="0"/>
              <a:t>Örn</a:t>
            </a:r>
            <a:r>
              <a:rPr lang="en-US" dirty="0" smtClean="0"/>
              <a:t>: </a:t>
            </a:r>
            <a:r>
              <a:rPr lang="en-US" dirty="0" err="1" smtClean="0"/>
              <a:t>Bilgisayar</a:t>
            </a:r>
            <a:r>
              <a:rPr lang="en-US" dirty="0" smtClean="0"/>
              <a:t> </a:t>
            </a:r>
            <a:r>
              <a:rPr lang="en-US" dirty="0" err="1" smtClean="0"/>
              <a:t>yazılımları</a:t>
            </a:r>
            <a:r>
              <a:rPr lang="en-US" dirty="0" smtClean="0"/>
              <a:t>, </a:t>
            </a:r>
            <a:r>
              <a:rPr lang="en-US" dirty="0" err="1" smtClean="0"/>
              <a:t>algoritma</a:t>
            </a:r>
            <a:r>
              <a:rPr lang="en-US" dirty="0" smtClean="0"/>
              <a:t> </a:t>
            </a:r>
            <a:r>
              <a:rPr lang="en-US" dirty="0" err="1" smtClean="0"/>
              <a:t>kültürü</a:t>
            </a:r>
            <a:r>
              <a:rPr lang="en-US" dirty="0" smtClean="0"/>
              <a:t>, </a:t>
            </a:r>
            <a:r>
              <a:rPr lang="en-US" dirty="0" err="1" smtClean="0"/>
              <a:t>genetik</a:t>
            </a:r>
            <a:r>
              <a:rPr lang="en-US" dirty="0" smtClean="0"/>
              <a:t> </a:t>
            </a:r>
            <a:r>
              <a:rPr lang="en-US" dirty="0" err="1" smtClean="0"/>
              <a:t>kodlama</a:t>
            </a:r>
            <a:r>
              <a:rPr lang="en-US" dirty="0" smtClean="0"/>
              <a:t>, </a:t>
            </a:r>
            <a:r>
              <a:rPr lang="en-US" dirty="0" err="1" smtClean="0"/>
              <a:t>seçim</a:t>
            </a:r>
            <a:r>
              <a:rPr lang="en-US" dirty="0" smtClean="0"/>
              <a:t> </a:t>
            </a:r>
            <a:r>
              <a:rPr lang="en-US" dirty="0" err="1" smtClean="0"/>
              <a:t>sistemleri</a:t>
            </a:r>
            <a:r>
              <a:rPr lang="en-US" dirty="0" smtClean="0"/>
              <a:t>, </a:t>
            </a:r>
            <a:r>
              <a:rPr lang="en-US" dirty="0" err="1" smtClean="0"/>
              <a:t>kamuoyu</a:t>
            </a:r>
            <a:r>
              <a:rPr lang="en-US" dirty="0" smtClean="0"/>
              <a:t> </a:t>
            </a:r>
            <a:r>
              <a:rPr lang="en-US" dirty="0" err="1" smtClean="0"/>
              <a:t>yoklamaları</a:t>
            </a:r>
            <a:r>
              <a:rPr lang="en-US" dirty="0" smtClean="0"/>
              <a:t>, vs.</a:t>
            </a:r>
          </a:p>
          <a:p>
            <a:r>
              <a:rPr lang="en-US" dirty="0" err="1" smtClean="0"/>
              <a:t>Simülasyonda</a:t>
            </a:r>
            <a:r>
              <a:rPr lang="en-US" dirty="0" smtClean="0"/>
              <a:t> </a:t>
            </a:r>
            <a:r>
              <a:rPr lang="en-US" dirty="0" err="1" smtClean="0"/>
              <a:t>imaj</a:t>
            </a:r>
            <a:r>
              <a:rPr lang="en-US" dirty="0" smtClean="0"/>
              <a:t> her </a:t>
            </a:r>
            <a:r>
              <a:rPr lang="en-US" dirty="0" err="1" smtClean="0"/>
              <a:t>şeyden</a:t>
            </a:r>
            <a:r>
              <a:rPr lang="en-US" dirty="0" smtClean="0"/>
              <a:t> </a:t>
            </a:r>
            <a:r>
              <a:rPr lang="en-US" dirty="0" err="1" smtClean="0"/>
              <a:t>daha</a:t>
            </a:r>
            <a:r>
              <a:rPr lang="en-US" dirty="0" smtClean="0"/>
              <a:t> </a:t>
            </a:r>
            <a:r>
              <a:rPr lang="en-US" dirty="0" err="1" smtClean="0"/>
              <a:t>önemlidir</a:t>
            </a:r>
            <a:r>
              <a:rPr lang="en-US" dirty="0" smtClean="0"/>
              <a:t>. </a:t>
            </a:r>
          </a:p>
          <a:p>
            <a:r>
              <a:rPr lang="en-US" dirty="0" err="1" smtClean="0"/>
              <a:t>Toplumsal</a:t>
            </a:r>
            <a:r>
              <a:rPr lang="en-US" dirty="0" smtClean="0"/>
              <a:t> </a:t>
            </a:r>
            <a:r>
              <a:rPr lang="en-US" dirty="0" err="1" smtClean="0"/>
              <a:t>alanlarda</a:t>
            </a:r>
            <a:r>
              <a:rPr lang="en-US" dirty="0" smtClean="0"/>
              <a:t> </a:t>
            </a:r>
            <a:r>
              <a:rPr lang="en-US" dirty="0" err="1" smtClean="0"/>
              <a:t>göstergeler</a:t>
            </a:r>
            <a:r>
              <a:rPr lang="en-US" dirty="0" smtClean="0"/>
              <a:t> </a:t>
            </a:r>
            <a:r>
              <a:rPr lang="en-US" dirty="0" err="1" smtClean="0"/>
              <a:t>üzerindeki</a:t>
            </a:r>
            <a:r>
              <a:rPr lang="en-US" dirty="0" smtClean="0"/>
              <a:t> </a:t>
            </a:r>
            <a:r>
              <a:rPr lang="en-US" dirty="0" err="1" smtClean="0"/>
              <a:t>mücadele</a:t>
            </a:r>
            <a:r>
              <a:rPr lang="en-US" dirty="0" smtClean="0"/>
              <a:t> </a:t>
            </a:r>
            <a:r>
              <a:rPr lang="en-US" dirty="0" err="1" smtClean="0"/>
              <a:t>başat</a:t>
            </a:r>
            <a:r>
              <a:rPr lang="en-US" dirty="0" smtClean="0"/>
              <a:t> </a:t>
            </a:r>
            <a:r>
              <a:rPr lang="en-US" dirty="0" err="1" smtClean="0"/>
              <a:t>rol</a:t>
            </a:r>
            <a:r>
              <a:rPr lang="en-US" dirty="0" smtClean="0"/>
              <a:t> </a:t>
            </a:r>
            <a:r>
              <a:rPr lang="en-US" dirty="0" err="1" smtClean="0"/>
              <a:t>oynar</a:t>
            </a:r>
            <a:r>
              <a:rPr lang="en-US" smtClean="0"/>
              <a:t>. 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83860230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Executive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Advantage">
      <a:majorFont>
        <a:latin typeface="Rockwell"/>
        <a:ea typeface=""/>
        <a:cs typeface=""/>
        <a:font script="Jpan" typeface="ＭＳ ゴシック"/>
        <a:font script="Hans" typeface="宋体"/>
        <a:font script="Hant" typeface="新細明體"/>
      </a:majorFont>
      <a:minorFont>
        <a:latin typeface="Rockwell"/>
        <a:ea typeface=""/>
        <a:cs typeface=""/>
        <a:font script="Jpan" typeface="ＭＳ ゴシック"/>
        <a:font script="Hans" typeface="宋体"/>
        <a:font script="Hant" typeface="新細明體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Austin.thmx</Template>
  <TotalTime>21</TotalTime>
  <Words>416</Words>
  <Application>Microsoft Macintosh PowerPoint</Application>
  <PresentationFormat>On-screen Show (4:3)</PresentationFormat>
  <Paragraphs>44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Austin</vt:lpstr>
      <vt:lpstr>Baudrillard</vt:lpstr>
      <vt:lpstr>Nesneler Sistemi ve Tüketim</vt:lpstr>
      <vt:lpstr>Değer Yapıları</vt:lpstr>
      <vt:lpstr>Değer Yapıları</vt:lpstr>
      <vt:lpstr>Sembolik Değer</vt:lpstr>
      <vt:lpstr>Simülasyon Kuramı</vt:lpstr>
      <vt:lpstr>Simülasyon ve Simülakr</vt:lpstr>
      <vt:lpstr>Simülasyon ve Simülakr</vt:lpstr>
      <vt:lpstr>Simülasyon ve Simülakr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Baudrillard</dc:title>
  <dc:creator>süreyya</dc:creator>
  <cp:lastModifiedBy>süreyya</cp:lastModifiedBy>
  <cp:revision>3</cp:revision>
  <dcterms:created xsi:type="dcterms:W3CDTF">2018-12-07T09:28:51Z</dcterms:created>
  <dcterms:modified xsi:type="dcterms:W3CDTF">2018-12-07T09:50:22Z</dcterms:modified>
</cp:coreProperties>
</file>