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91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/>
              <a:t>مزاح کی کہانیاں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621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4C709053-4E41-440B-8BE2-C855FD7BD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956430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86A992B-BFE5-4D5B-B790-571DFC824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539803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0C70D85-C1B5-4DF8-A129-B490A20CA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2627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C22DB6A-0246-4AB9-98CE-AA8147F12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40059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61B6EAF-3D40-4377-ACAC-A1E7D62A4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87207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946A7787-A0D0-4DD2-903B-27FF798D7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098126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portakal içeren bir resim&#10;&#10;Açıklama otomatik olarak oluşturuldu">
            <a:extLst>
              <a:ext uri="{FF2B5EF4-FFF2-40B4-BE49-F238E27FC236}">
                <a16:creationId xmlns:a16="http://schemas.microsoft.com/office/drawing/2014/main" id="{A6F31C23-B6D1-4D17-AE95-7B76CF3C8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7471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3DB2CDF3-CB42-460F-A4E6-BAB8F6B01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270445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26BAE489-B1A6-403A-BE22-A67F4A302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7882587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Ekran Gösterisi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مزاح کی کہانیاں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مزاح کی کہانیاں </dc:title>
  <dc:creator>user</dc:creator>
  <cp:lastModifiedBy>Serkan Başarır</cp:lastModifiedBy>
  <cp:revision>2</cp:revision>
  <dcterms:created xsi:type="dcterms:W3CDTF">2020-05-10T15:04:51Z</dcterms:created>
  <dcterms:modified xsi:type="dcterms:W3CDTF">2022-12-01T18:43:15Z</dcterms:modified>
</cp:coreProperties>
</file>