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9890C2E7-D037-4CA9-9BC9-2D6832940CC9}"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890C2E7-D037-4CA9-9BC9-2D6832940CC9}"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890C2E7-D037-4CA9-9BC9-2D6832940CC9}"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890C2E7-D037-4CA9-9BC9-2D6832940CC9}"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90C2E7-D037-4CA9-9BC9-2D6832940CC9}" type="datetimeFigureOut">
              <a:rPr lang="tr-TR" smtClean="0"/>
              <a:t>29.03.2020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890C2E7-D037-4CA9-9BC9-2D6832940CC9}" type="datetimeFigureOut">
              <a:rPr lang="tr-TR" smtClean="0"/>
              <a:t>29.03.2020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9890C2E7-D037-4CA9-9BC9-2D6832940CC9}" type="datetimeFigureOut">
              <a:rPr lang="tr-TR" smtClean="0"/>
              <a:t>29.03.2020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890C2E7-D037-4CA9-9BC9-2D6832940CC9}" type="datetimeFigureOut">
              <a:rPr lang="tr-TR" smtClean="0"/>
              <a:t>29.03.2020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0C2E7-D037-4CA9-9BC9-2D6832940CC9}" type="datetimeFigureOut">
              <a:rPr lang="tr-TR" smtClean="0"/>
              <a:t>29.03.2020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90C2E7-D037-4CA9-9BC9-2D6832940CC9}" type="datetimeFigureOut">
              <a:rPr lang="tr-TR" smtClean="0"/>
              <a:t>29.03.2020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90C2E7-D037-4CA9-9BC9-2D6832940CC9}" type="datetimeFigureOut">
              <a:rPr lang="tr-TR" smtClean="0"/>
              <a:t>29.03.2020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046532-0AD0-4949-84B4-E09D1B3DD3E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90C2E7-D037-4CA9-9BC9-2D6832940CC9}" type="datetimeFigureOut">
              <a:rPr lang="tr-TR" smtClean="0"/>
              <a:t>29.03.2020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46532-0AD0-4949-84B4-E09D1B3DD3E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a:t>
            </a:r>
            <a:br>
              <a:rPr lang="tr-TR" dirty="0" smtClean="0"/>
            </a:br>
            <a:r>
              <a:rPr lang="tr-TR" dirty="0" smtClean="0"/>
              <a:t>13. HAFTA</a:t>
            </a:r>
            <a:endParaRPr lang="tr-TR" dirty="0"/>
          </a:p>
        </p:txBody>
      </p:sp>
      <p:sp>
        <p:nvSpPr>
          <p:cNvPr id="3" name="Subtitle 2"/>
          <p:cNvSpPr>
            <a:spLocks noGrp="1"/>
          </p:cNvSpPr>
          <p:nvPr>
            <p:ph type="subTitle" idx="1"/>
          </p:nvPr>
        </p:nvSpPr>
        <p:spPr/>
        <p:txBody>
          <a:bodyPr/>
          <a:lstStyle/>
          <a:p>
            <a:r>
              <a:rPr lang="tr-TR" b="1" dirty="0"/>
              <a:t>TRANSAKSİYONEL ANALİZ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TRANSAKSİYONEL ANALİZ </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r>
              <a:rPr lang="tr-TR" dirty="0" smtClean="0"/>
              <a:t>Kuramın kurucusu E. Berne tarafından genel anlamda “Karşılıklı Davranışsal Çözümleme” olarak tanımlanmaktadır (Berne, 1964).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TRANSAKSİYONEL ANALİZ </a:t>
            </a: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Adından da anlaşılacağı üzere en az iki birey arasında gerçekleşen iletişim sürecinde davranışların karşılıklı çözümlenmesini ifade etmektedir. Berne, bir uyarıcı ve bir tepkiden oluşan birime, transaksiyon (karşılıklı etkileşim işlemi) adını vermektedir (Berne, 1961; akt: F. Akkoyun, 1995, s. 31).</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TRANSAKSİYONEL ANALİZ </a:t>
            </a: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Ebeveyn (E) ego durumu: Dış kaynaklardan ve esas olarak da anne babadan alınmış tutum ve davranışları içerir. Dışta, başkalarına karşı önyargılı, eleştirel ve koruyucu davranışlarla belirtilir. İçteyse, Çocuk ego durumunu etkilemeyi sürdüren eski anne-baba iletileri olarak yaşanır (Jongeward ve James, 1971, s.41).</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TRANSAKSİYONEL ANALİZ </a:t>
            </a: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Y (Yetişkin) ego Durumu: Kişinin yaşıyla ilgisi yoktur. Var olan gerçek ve bilginin nesnel olarak toplanmasından kaynaklanır. Gerçeği deneyden geçirerek ve olasılıkları değerlendirerek görevini yerine getirir (Jongeward ve James, 1971, s.41 tan aktaran Özerk vd. 2018)</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TRANSAKSİYONEL ANALİZ </a:t>
            </a:r>
            <a:r>
              <a:rPr lang="tr-TR" dirty="0" smtClean="0"/>
              <a:t/>
            </a:r>
            <a:br>
              <a:rPr lang="tr-TR" dirty="0" smtClean="0"/>
            </a:br>
            <a:endParaRPr lang="tr-TR" dirty="0"/>
          </a:p>
        </p:txBody>
      </p:sp>
      <p:sp>
        <p:nvSpPr>
          <p:cNvPr id="3" name="Content Placeholder 2"/>
          <p:cNvSpPr>
            <a:spLocks noGrp="1"/>
          </p:cNvSpPr>
          <p:nvPr>
            <p:ph idx="1"/>
          </p:nvPr>
        </p:nvSpPr>
        <p:spPr/>
        <p:txBody>
          <a:bodyPr>
            <a:normAutofit lnSpcReduction="10000"/>
          </a:bodyPr>
          <a:lstStyle/>
          <a:p>
            <a:r>
              <a:rPr lang="tr-TR" b="1" dirty="0"/>
              <a:t>Tamamlayıcı transaksiyonlar uyarıcı ve tepki transaksiyonlarının yönünün birbiriyle tutarlı olduğu transaksiyonlardır </a:t>
            </a:r>
            <a:endParaRPr lang="tr-TR" b="1" dirty="0" smtClean="0"/>
          </a:p>
          <a:p>
            <a:r>
              <a:rPr lang="tr-TR" b="1" dirty="0"/>
              <a:t>Çapraz transaksiyonlar; iletişimde bulunan iki kişinin, her birinin yalnızca bir ego durumundan hareket ettiği, ancak uyarıcıyı gönderenin karşısındaki kişide hedeflediği ego durumundan tepki almadığı transaksiyonlardır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TRANSAKSİYONEL ANALİZ </a:t>
            </a: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b="1" dirty="0"/>
              <a:t>iletişimde bulunan iki kimseden yalnızca birinin ya da her ikisinin de iki ego durumunun birden harekete geçtiği ve de aynı anda psikolojik ve sosyal olmak üzere iki farklı mesajın birlikte yer aldığı transaksiyonlardır </a:t>
            </a:r>
            <a:r>
              <a:rPr lang="tr-TR" b="1" dirty="0" smtClean="0"/>
              <a:t>.</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TRANSAKSİYONEL ANALİZ </a:t>
            </a: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Transaksiyonel sosyal müdahalede bireyin hangi ego durum veya durumlarından hareket ettiği derinlemesine tespit edilmelidir.</a:t>
            </a:r>
          </a:p>
          <a:p>
            <a:r>
              <a:rPr lang="tr-TR" dirty="0" smtClean="0"/>
              <a:t>Uygun yöntemle iletişim gerçekleştirilmelidir.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284</Words>
  <Application>Microsoft Office PowerPoint</Application>
  <PresentationFormat>On-screen Show (4:3)</PresentationFormat>
  <Paragraphs>18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HİZMET  13. HAFTA</vt:lpstr>
      <vt:lpstr>TRANSAKSİYONEL ANALİZ  </vt:lpstr>
      <vt:lpstr>TRANSAKSİYONEL ANALİZ  </vt:lpstr>
      <vt:lpstr>TRANSAKSİYONEL ANALİZ  </vt:lpstr>
      <vt:lpstr>TRANSAKSİYONEL ANALİZ  </vt:lpstr>
      <vt:lpstr>TRANSAKSİYONEL ANALİZ  </vt:lpstr>
      <vt:lpstr>TRANSAKSİYONEL ANALİZ  </vt:lpstr>
      <vt:lpstr>TRANSAKSİYONEL ANALİZ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13. HAFTA</dc:title>
  <dc:creator>Tuğba&amp;Cihan</dc:creator>
  <cp:lastModifiedBy>Tuğba&amp;Cihan</cp:lastModifiedBy>
  <cp:revision>2</cp:revision>
  <dcterms:created xsi:type="dcterms:W3CDTF">2020-03-29T08:49:57Z</dcterms:created>
  <dcterms:modified xsi:type="dcterms:W3CDTF">2020-03-29T09:03:19Z</dcterms:modified>
</cp:coreProperties>
</file>