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3" r:id="rId3"/>
    <p:sldId id="264" r:id="rId4"/>
    <p:sldId id="271" r:id="rId5"/>
    <p:sldId id="270" r:id="rId6"/>
    <p:sldId id="269" r:id="rId7"/>
    <p:sldId id="268" r:id="rId8"/>
    <p:sldId id="267" r:id="rId9"/>
    <p:sldId id="266" r:id="rId10"/>
    <p:sldId id="265" r:id="rId11"/>
    <p:sldId id="272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4" autoAdjust="0"/>
    <p:restoredTop sz="94660"/>
  </p:normalViewPr>
  <p:slideViewPr>
    <p:cSldViewPr>
      <p:cViewPr varScale="1">
        <p:scale>
          <a:sx n="108" d="100"/>
          <a:sy n="108" d="100"/>
        </p:scale>
        <p:origin x="173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07704" y="836712"/>
            <a:ext cx="6192688" cy="5112568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HİNTÇE DİNLEME VE KONUŞMA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4. Hafta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Hindi Karşılıklı Konuşma Metni- 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hi-IN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कैसे हो प्रताप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?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HİNTÇE DİNLEME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endParaRPr lang="hi-IN" sz="3600" dirty="0"/>
          </a:p>
          <a:p>
            <a:pPr marL="0" indent="0" algn="ctr">
              <a:lnSpc>
                <a:spcPct val="200000"/>
              </a:lnSpc>
              <a:buNone/>
            </a:pPr>
            <a:r>
              <a:rPr lang="hi-IN" sz="3600" dirty="0"/>
              <a:t>और तुम्हारा कमरा ? 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hi-IN" sz="3600" dirty="0"/>
              <a:t>कमरे में </a:t>
            </a:r>
            <a:r>
              <a:rPr lang="hi-IN" sz="3600" dirty="0">
                <a:solidFill>
                  <a:srgbClr val="FF0000"/>
                </a:solidFill>
              </a:rPr>
              <a:t>पंखा</a:t>
            </a:r>
            <a:r>
              <a:rPr lang="hi-IN" sz="3600" dirty="0"/>
              <a:t> </a:t>
            </a:r>
            <a:r>
              <a:rPr lang="hi-IN" sz="3600" dirty="0">
                <a:solidFill>
                  <a:srgbClr val="FF0000"/>
                </a:solidFill>
              </a:rPr>
              <a:t>वगैरह</a:t>
            </a:r>
            <a:r>
              <a:rPr lang="hi-IN" sz="3600" dirty="0"/>
              <a:t> है न ?</a:t>
            </a:r>
            <a:endParaRPr lang="tr-TR" sz="3600" dirty="0"/>
          </a:p>
          <a:p>
            <a:pPr marL="0" indent="0" algn="ctr">
              <a:lnSpc>
                <a:spcPct val="200000"/>
              </a:lnSpc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923274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HİNTÇE DİNLEME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 algn="ctr">
              <a:lnSpc>
                <a:spcPct val="200000"/>
              </a:lnSpc>
              <a:buClr>
                <a:srgbClr val="FE8637"/>
              </a:buClr>
              <a:buNone/>
            </a:pPr>
            <a:r>
              <a:rPr lang="hi-IN" sz="3600" dirty="0">
                <a:solidFill>
                  <a:prstClr val="black"/>
                </a:solidFill>
              </a:rPr>
              <a:t>हा</a:t>
            </a:r>
            <a:r>
              <a:rPr lang="tr-TR" sz="3600" dirty="0">
                <a:solidFill>
                  <a:prstClr val="black"/>
                </a:solidFill>
              </a:rPr>
              <a:t>,</a:t>
            </a:r>
            <a:r>
              <a:rPr lang="hi-IN" sz="3600" dirty="0">
                <a:solidFill>
                  <a:prstClr val="black"/>
                </a:solidFill>
              </a:rPr>
              <a:t> अब </a:t>
            </a:r>
            <a:r>
              <a:rPr lang="hi-IN" sz="3600" dirty="0">
                <a:solidFill>
                  <a:srgbClr val="FF0000"/>
                </a:solidFill>
              </a:rPr>
              <a:t>मेज़</a:t>
            </a:r>
            <a:r>
              <a:rPr lang="hi-IN" sz="3600" dirty="0">
                <a:solidFill>
                  <a:prstClr val="black"/>
                </a:solidFill>
              </a:rPr>
              <a:t> पर नया </a:t>
            </a:r>
            <a:r>
              <a:rPr lang="hi-IN" sz="3600" dirty="0">
                <a:solidFill>
                  <a:srgbClr val="FF0000"/>
                </a:solidFill>
              </a:rPr>
              <a:t>पंखा</a:t>
            </a:r>
            <a:r>
              <a:rPr lang="hi-IN" sz="3600" dirty="0">
                <a:solidFill>
                  <a:prstClr val="black"/>
                </a:solidFill>
              </a:rPr>
              <a:t> है | </a:t>
            </a:r>
          </a:p>
          <a:p>
            <a:pPr marL="0" lvl="0" indent="0" algn="ctr">
              <a:lnSpc>
                <a:spcPct val="200000"/>
              </a:lnSpc>
              <a:buClr>
                <a:srgbClr val="FE8637"/>
              </a:buClr>
              <a:buNone/>
            </a:pPr>
            <a:r>
              <a:rPr lang="hi-IN" sz="3600" dirty="0">
                <a:solidFill>
                  <a:prstClr val="black"/>
                </a:solidFill>
              </a:rPr>
              <a:t>और </a:t>
            </a:r>
            <a:r>
              <a:rPr lang="hi-IN" sz="3600" dirty="0">
                <a:solidFill>
                  <a:srgbClr val="FF0000"/>
                </a:solidFill>
              </a:rPr>
              <a:t>फर्श</a:t>
            </a:r>
            <a:r>
              <a:rPr lang="hi-IN" sz="3600" dirty="0">
                <a:solidFill>
                  <a:prstClr val="black"/>
                </a:solidFill>
              </a:rPr>
              <a:t> पर नई </a:t>
            </a:r>
            <a:r>
              <a:rPr lang="hi-IN" sz="3600" dirty="0">
                <a:solidFill>
                  <a:srgbClr val="FF0000"/>
                </a:solidFill>
              </a:rPr>
              <a:t>दरी</a:t>
            </a:r>
            <a:r>
              <a:rPr lang="hi-IN" sz="3600" dirty="0">
                <a:solidFill>
                  <a:prstClr val="black"/>
                </a:solidFill>
              </a:rPr>
              <a:t> भी है | </a:t>
            </a:r>
            <a:endParaRPr lang="tr-TR" sz="3600" dirty="0">
              <a:solidFill>
                <a:prstClr val="black"/>
              </a:solidFill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hi-IN" sz="3600" dirty="0"/>
          </a:p>
          <a:p>
            <a:pPr marL="0" indent="0" algn="ctr">
              <a:lnSpc>
                <a:spcPct val="200000"/>
              </a:lnSpc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460191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HİNTÇE DİNLEME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611560" y="1769958"/>
            <a:ext cx="7467600" cy="4873752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अनीता</a:t>
            </a:r>
            <a:r>
              <a:rPr lang="tr-TR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कैसे हो प्रताप</a:t>
            </a:r>
            <a:r>
              <a:rPr lang="hi-IN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? तुम्हारी तबियत ठीक है न ? और वह मकान कैसा है ?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प्रताप</a:t>
            </a:r>
            <a:r>
              <a:rPr lang="tr-TR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बिलकुल ठीक हूँ माँ</a:t>
            </a:r>
            <a:r>
              <a:rPr lang="hi-IN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|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 यह घर भी बुरा नहीं है |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 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अनीता</a:t>
            </a:r>
            <a:r>
              <a:rPr lang="tr-TR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कुमार परिवार कितना बड़ा है ? सिर्फ पिता-पत्नी हैं 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या बच्चे भी हैं ?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प्रताप</a:t>
            </a:r>
            <a:r>
              <a:rPr lang="tr-TR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परिवार में कई लोग हैं –प्रकाश और कमला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दादी जी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एक लड़की और दो लड़के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| 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217948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HİNTÇE DİNLEME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i-IN" b="1" dirty="0"/>
              <a:t>अनीता</a:t>
            </a:r>
            <a:r>
              <a:rPr lang="tr-TR" b="1" dirty="0"/>
              <a:t>: </a:t>
            </a:r>
            <a:r>
              <a:rPr lang="hi-IN" dirty="0"/>
              <a:t>अच्छा</a:t>
            </a:r>
            <a:r>
              <a:rPr lang="tr-TR" dirty="0"/>
              <a:t>,</a:t>
            </a:r>
            <a:r>
              <a:rPr lang="hi-IN" dirty="0"/>
              <a:t> काफी बड़ा परिवार हैं !</a:t>
            </a:r>
            <a:r>
              <a:rPr lang="hi-IN" b="1" dirty="0"/>
              <a:t>  </a:t>
            </a:r>
            <a:r>
              <a:rPr lang="hi-IN" dirty="0"/>
              <a:t>मकान में  कितने कमरे हैं ?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hi-IN" b="1" dirty="0"/>
              <a:t>प्रताप</a:t>
            </a:r>
            <a:r>
              <a:rPr lang="tr-TR" b="1" dirty="0"/>
              <a:t>: </a:t>
            </a:r>
            <a:r>
              <a:rPr lang="hi-IN" dirty="0"/>
              <a:t>नौ बड़े कमरे हैं</a:t>
            </a:r>
            <a:r>
              <a:rPr lang="tr-TR" dirty="0"/>
              <a:t>,</a:t>
            </a:r>
            <a:r>
              <a:rPr lang="hi-IN" dirty="0"/>
              <a:t> और एक छोटा | सब कमरों में सामान नया है|   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hi-IN" b="1" dirty="0"/>
              <a:t>अनीता</a:t>
            </a:r>
            <a:r>
              <a:rPr lang="tr-TR" b="1" dirty="0"/>
              <a:t>: </a:t>
            </a:r>
            <a:r>
              <a:rPr lang="hi-IN" dirty="0"/>
              <a:t>और तुम्हारा कमरा ? कमरे में पंखा वगैरह है न ?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hi-IN" b="1" dirty="0"/>
              <a:t>प्रताप</a:t>
            </a:r>
            <a:r>
              <a:rPr lang="tr-TR" b="1" dirty="0"/>
              <a:t>: </a:t>
            </a:r>
            <a:r>
              <a:rPr lang="hi-IN" dirty="0"/>
              <a:t>हा</a:t>
            </a:r>
            <a:r>
              <a:rPr lang="tr-TR" dirty="0"/>
              <a:t>,</a:t>
            </a:r>
            <a:r>
              <a:rPr lang="hi-IN" dirty="0"/>
              <a:t> अब मेज़ पर नया पंखा है | और फर्श पर नई दरी भी है | </a:t>
            </a:r>
            <a:endParaRPr lang="tr-TR" dirty="0"/>
          </a:p>
          <a:p>
            <a:pPr marL="0" indent="0" algn="ctr">
              <a:lnSpc>
                <a:spcPct val="150000"/>
              </a:lnSpc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49965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HİNTÇE DİNLEME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endParaRPr lang="tr-TR" sz="36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कैसे हो प्रताप</a:t>
            </a:r>
            <a:r>
              <a:rPr lang="hi-IN" sz="36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? तुम्हारी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तबियत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ठीक है न? और वह मकान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कैसा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है ?</a:t>
            </a:r>
            <a:endParaRPr lang="tr-TR" sz="36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877352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HİNTÇE DİNLEME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endParaRPr lang="tr-TR" sz="36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बिलकुल ठीक हूँ माँ</a:t>
            </a:r>
            <a:r>
              <a:rPr lang="hi-IN" sz="36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| </a:t>
            </a:r>
            <a:endParaRPr lang="tr-TR" sz="3600" dirty="0">
              <a:latin typeface="Calibri" panose="020F0502020204030204" pitchFamily="34" charset="0"/>
              <a:ea typeface="Calibri" panose="020F0502020204030204" pitchFamily="34" charset="0"/>
              <a:cs typeface="Sanskrit 2003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 यह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घर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भी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बुरा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नहीं है |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 </a:t>
            </a:r>
            <a:endParaRPr lang="tr-TR" sz="36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4109233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HİNTÇE DİNLEME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endParaRPr lang="tr-TR" sz="36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कुमार परिवार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कितना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बड़ा है ?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सिर्फ</a:t>
            </a: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पात-पिता पत्नी हैं </a:t>
            </a:r>
            <a:r>
              <a:rPr lang="tr-TR" sz="36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3600" dirty="0">
                <a:latin typeface="Nirmala UI" panose="020B0502040204020203" pitchFamily="34" charset="0"/>
                <a:ea typeface="Calibri" panose="020F0502020204030204" pitchFamily="34" charset="0"/>
              </a:rPr>
              <a:t>या बच्चे भी हैं ?</a:t>
            </a:r>
            <a:endParaRPr lang="tr-TR" sz="36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748073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HİNTÇE DİNLEME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 algn="ctr">
              <a:lnSpc>
                <a:spcPct val="200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परिवार में कई लोग हैं </a:t>
            </a: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lvl="0" indent="0" algn="ctr">
              <a:lnSpc>
                <a:spcPct val="200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–प्रकाश और कमला</a:t>
            </a:r>
            <a:r>
              <a:rPr lang="tr-TR" sz="36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6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 दादी जी</a:t>
            </a:r>
            <a:r>
              <a:rPr lang="tr-TR" sz="36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6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 एक लड़की और दो लड़के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| </a:t>
            </a: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908166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HİNTÇE DİNLEME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 algn="ctr">
              <a:lnSpc>
                <a:spcPct val="200000"/>
              </a:lnSpc>
              <a:buClr>
                <a:srgbClr val="FE8637"/>
              </a:buClr>
              <a:buNone/>
            </a:pPr>
            <a:r>
              <a:rPr lang="hi-IN" sz="3600" dirty="0">
                <a:solidFill>
                  <a:prstClr val="black"/>
                </a:solidFill>
              </a:rPr>
              <a:t>अच्छा</a:t>
            </a:r>
            <a:r>
              <a:rPr lang="tr-TR" sz="3600" dirty="0">
                <a:solidFill>
                  <a:prstClr val="black"/>
                </a:solidFill>
              </a:rPr>
              <a:t>,</a:t>
            </a:r>
            <a:r>
              <a:rPr lang="hi-IN" sz="3600" dirty="0">
                <a:solidFill>
                  <a:prstClr val="black"/>
                </a:solidFill>
              </a:rPr>
              <a:t> काफी बड़ा परिवार हैं !</a:t>
            </a:r>
            <a:r>
              <a:rPr lang="hi-IN" sz="3600" b="1" dirty="0">
                <a:solidFill>
                  <a:prstClr val="black"/>
                </a:solidFill>
              </a:rPr>
              <a:t>  </a:t>
            </a:r>
          </a:p>
          <a:p>
            <a:pPr marL="0" lvl="0" indent="0" algn="ctr">
              <a:lnSpc>
                <a:spcPct val="200000"/>
              </a:lnSpc>
              <a:buClr>
                <a:srgbClr val="FE8637"/>
              </a:buClr>
              <a:buNone/>
            </a:pPr>
            <a:r>
              <a:rPr lang="hi-IN" sz="3600" dirty="0">
                <a:solidFill>
                  <a:prstClr val="black"/>
                </a:solidFill>
              </a:rPr>
              <a:t>मकान में  कितने कमरे हैं ?</a:t>
            </a:r>
            <a:endParaRPr lang="tr-TR" sz="3600" dirty="0">
              <a:solidFill>
                <a:prstClr val="black"/>
              </a:solidFill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4170446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HİNTÇE DİNLEME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hi-IN" sz="3600" dirty="0">
                <a:solidFill>
                  <a:srgbClr val="FF0000"/>
                </a:solidFill>
              </a:rPr>
              <a:t>नौ</a:t>
            </a:r>
            <a:r>
              <a:rPr lang="hi-IN" sz="3600" dirty="0"/>
              <a:t> </a:t>
            </a:r>
            <a:r>
              <a:rPr lang="hi-IN" sz="3600" dirty="0">
                <a:solidFill>
                  <a:srgbClr val="FF0000"/>
                </a:solidFill>
              </a:rPr>
              <a:t>बड़े</a:t>
            </a:r>
            <a:r>
              <a:rPr lang="hi-IN" sz="3600" dirty="0"/>
              <a:t> कमरे हैं</a:t>
            </a:r>
            <a:r>
              <a:rPr lang="tr-TR" sz="3600" dirty="0"/>
              <a:t>,</a:t>
            </a:r>
            <a:r>
              <a:rPr lang="hi-IN" sz="3600" dirty="0"/>
              <a:t> और एक </a:t>
            </a:r>
            <a:r>
              <a:rPr lang="hi-IN" sz="3600" dirty="0">
                <a:solidFill>
                  <a:srgbClr val="FF0000"/>
                </a:solidFill>
              </a:rPr>
              <a:t>छोटा</a:t>
            </a:r>
            <a:r>
              <a:rPr lang="hi-IN" sz="3600" dirty="0"/>
              <a:t> | </a:t>
            </a:r>
            <a:r>
              <a:rPr lang="hi-IN" sz="3600" dirty="0">
                <a:solidFill>
                  <a:srgbClr val="FF0000"/>
                </a:solidFill>
              </a:rPr>
              <a:t>सब</a:t>
            </a:r>
            <a:r>
              <a:rPr lang="hi-IN" sz="3600" dirty="0"/>
              <a:t> कमरों में </a:t>
            </a:r>
            <a:r>
              <a:rPr lang="hi-IN" sz="3600" dirty="0">
                <a:solidFill>
                  <a:srgbClr val="FF0000"/>
                </a:solidFill>
              </a:rPr>
              <a:t>सामान</a:t>
            </a:r>
            <a:r>
              <a:rPr lang="hi-IN" sz="3600" dirty="0"/>
              <a:t> नया है|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2895668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1377</TotalTime>
  <Words>387</Words>
  <Application>Microsoft Office PowerPoint</Application>
  <PresentationFormat>Ekran Gösterisi (4:3)</PresentationFormat>
  <Paragraphs>43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8" baseType="lpstr">
      <vt:lpstr>Calibri</vt:lpstr>
      <vt:lpstr>Century Schoolbook</vt:lpstr>
      <vt:lpstr>Comic Sans MS</vt:lpstr>
      <vt:lpstr>Nirmala UI</vt:lpstr>
      <vt:lpstr>Wingdings</vt:lpstr>
      <vt:lpstr>Wingdings 2</vt:lpstr>
      <vt:lpstr>Oriel</vt:lpstr>
      <vt:lpstr>                  HİN 124 HİNTÇE DİNLEME VE KONUŞMA  4. Hafta   Hindi Karşılıklı Konuşma Metni-  कैसे हो प्रताप?        </vt:lpstr>
      <vt:lpstr>HİN 124 HİNTÇE DİNLEME VE KONUŞMA</vt:lpstr>
      <vt:lpstr>HİN 124 HİNTÇE DİNLEME VE KONUŞMA</vt:lpstr>
      <vt:lpstr>HİN 124 HİNTÇE DİNLEME VE KONUŞMA</vt:lpstr>
      <vt:lpstr>HİN 124 HİNTÇE DİNLEME VE KONUŞMA</vt:lpstr>
      <vt:lpstr>HİN 124 HİNTÇE DİNLEME VE KONUŞMA</vt:lpstr>
      <vt:lpstr>HİN 124 HİNTÇE DİNLEME VE KONUŞMA</vt:lpstr>
      <vt:lpstr>HİN 124 HİNTÇE DİNLEME VE KONUŞMA</vt:lpstr>
      <vt:lpstr>HİN 124 HİNTÇE DİNLEME VE KONUŞMA</vt:lpstr>
      <vt:lpstr>HİN 124 HİNTÇE DİNLEME VE KONUŞMA</vt:lpstr>
      <vt:lpstr>HİN 124 HİNTÇE DİNLEME VE KONUŞMA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149</cp:revision>
  <dcterms:created xsi:type="dcterms:W3CDTF">2014-11-21T09:52:05Z</dcterms:created>
  <dcterms:modified xsi:type="dcterms:W3CDTF">2020-03-26T18:35:48Z</dcterms:modified>
</cp:coreProperties>
</file>