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  <p:sldId id="27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Hindi Karşılıklı Konuşma Metni-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कैसे हो प्रताप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?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endParaRPr lang="hi-IN" sz="3600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hi-IN" sz="3600" dirty="0"/>
              <a:t>और तुम्हारा कमरा ?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hi-IN" sz="3600" dirty="0"/>
              <a:t>कमरे में </a:t>
            </a:r>
            <a:r>
              <a:rPr lang="hi-IN" sz="3600" dirty="0">
                <a:solidFill>
                  <a:srgbClr val="FF0000"/>
                </a:solidFill>
              </a:rPr>
              <a:t>पंखा</a:t>
            </a:r>
            <a:r>
              <a:rPr lang="hi-IN" sz="3600" dirty="0"/>
              <a:t> </a:t>
            </a:r>
            <a:r>
              <a:rPr lang="hi-IN" sz="3600" dirty="0">
                <a:solidFill>
                  <a:srgbClr val="FF0000"/>
                </a:solidFill>
              </a:rPr>
              <a:t>वगैरह</a:t>
            </a:r>
            <a:r>
              <a:rPr lang="hi-IN" sz="3600" dirty="0"/>
              <a:t> है न ?</a:t>
            </a:r>
            <a:endParaRPr lang="tr-TR" sz="3600" dirty="0"/>
          </a:p>
          <a:p>
            <a:pPr marL="0" indent="0" algn="ctr">
              <a:lnSpc>
                <a:spcPct val="200000"/>
              </a:lnSpc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200000"/>
              </a:lnSpc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</a:rPr>
              <a:t>हा</a:t>
            </a:r>
            <a:r>
              <a:rPr lang="tr-TR" sz="3600" dirty="0">
                <a:solidFill>
                  <a:prstClr val="black"/>
                </a:solidFill>
              </a:rPr>
              <a:t>,</a:t>
            </a:r>
            <a:r>
              <a:rPr lang="hi-IN" sz="3600" dirty="0">
                <a:solidFill>
                  <a:prstClr val="black"/>
                </a:solidFill>
              </a:rPr>
              <a:t> अब </a:t>
            </a:r>
            <a:r>
              <a:rPr lang="hi-IN" sz="3600" dirty="0">
                <a:solidFill>
                  <a:srgbClr val="FF0000"/>
                </a:solidFill>
              </a:rPr>
              <a:t>मेज़</a:t>
            </a:r>
            <a:r>
              <a:rPr lang="hi-IN" sz="3600" dirty="0">
                <a:solidFill>
                  <a:prstClr val="black"/>
                </a:solidFill>
              </a:rPr>
              <a:t> पर नया </a:t>
            </a:r>
            <a:r>
              <a:rPr lang="hi-IN" sz="3600" dirty="0">
                <a:solidFill>
                  <a:srgbClr val="FF0000"/>
                </a:solidFill>
              </a:rPr>
              <a:t>पंखा</a:t>
            </a:r>
            <a:r>
              <a:rPr lang="hi-IN" sz="3600" dirty="0">
                <a:solidFill>
                  <a:prstClr val="black"/>
                </a:solidFill>
              </a:rPr>
              <a:t> है | </a:t>
            </a:r>
          </a:p>
          <a:p>
            <a:pPr marL="0" lvl="0" indent="0" algn="ctr">
              <a:lnSpc>
                <a:spcPct val="200000"/>
              </a:lnSpc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</a:rPr>
              <a:t>और </a:t>
            </a:r>
            <a:r>
              <a:rPr lang="hi-IN" sz="3600" dirty="0">
                <a:solidFill>
                  <a:srgbClr val="FF0000"/>
                </a:solidFill>
              </a:rPr>
              <a:t>फर्श</a:t>
            </a:r>
            <a:r>
              <a:rPr lang="hi-IN" sz="3600" dirty="0">
                <a:solidFill>
                  <a:prstClr val="black"/>
                </a:solidFill>
              </a:rPr>
              <a:t> पर नई </a:t>
            </a:r>
            <a:r>
              <a:rPr lang="hi-IN" sz="3600" dirty="0">
                <a:solidFill>
                  <a:srgbClr val="FF0000"/>
                </a:solidFill>
              </a:rPr>
              <a:t>दरी</a:t>
            </a:r>
            <a:r>
              <a:rPr lang="hi-IN" sz="3600" dirty="0">
                <a:solidFill>
                  <a:prstClr val="black"/>
                </a:solidFill>
              </a:rPr>
              <a:t> भी है | </a:t>
            </a:r>
            <a:endParaRPr lang="tr-TR" sz="3600" dirty="0">
              <a:solidFill>
                <a:prstClr val="black"/>
              </a:solidFill>
            </a:endParaRPr>
          </a:p>
          <a:p>
            <a:pPr marL="0" indent="0" algn="ctr">
              <a:lnSpc>
                <a:spcPct val="200000"/>
              </a:lnSpc>
              <a:buNone/>
            </a:pPr>
            <a:endParaRPr lang="hi-IN" sz="3600" dirty="0"/>
          </a:p>
          <a:p>
            <a:pPr marL="0" indent="0" algn="ctr">
              <a:lnSpc>
                <a:spcPct val="200000"/>
              </a:lnSpc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460191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11560" y="1769958"/>
            <a:ext cx="7467600" cy="4873752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अनीता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कैसे हो प्रताप</a:t>
            </a: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? तुम्हारी तबियत ठीक है न ? और वह मकान कैसा है 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बिलकुल ठीक हूँ माँ</a:t>
            </a: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 यह घर भी बुरा नहीं है |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अनीता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कुमार परिवार कितना बड़ा है ? सिर्फ पिता-पत्नी हैं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या बच्चे भी हैं 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 में कई लोग हैं –प्रकाश और कमला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दादी जी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एक लड़की और दो लड़के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i-IN" b="1" dirty="0"/>
              <a:t>अनीता</a:t>
            </a:r>
            <a:r>
              <a:rPr lang="tr-TR" b="1" dirty="0"/>
              <a:t>: </a:t>
            </a:r>
            <a:r>
              <a:rPr lang="hi-IN" dirty="0"/>
              <a:t>अच्छा</a:t>
            </a:r>
            <a:r>
              <a:rPr lang="tr-TR" dirty="0"/>
              <a:t>,</a:t>
            </a:r>
            <a:r>
              <a:rPr lang="hi-IN" dirty="0"/>
              <a:t> काफी बड़ा परिवार हैं !</a:t>
            </a:r>
            <a:r>
              <a:rPr lang="hi-IN" b="1" dirty="0"/>
              <a:t>  </a:t>
            </a:r>
            <a:r>
              <a:rPr lang="hi-IN" dirty="0"/>
              <a:t>मकान में  कितने कमरे हैं ?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hi-IN" b="1" dirty="0"/>
              <a:t>प्रताप</a:t>
            </a:r>
            <a:r>
              <a:rPr lang="tr-TR" b="1" dirty="0"/>
              <a:t>: </a:t>
            </a:r>
            <a:r>
              <a:rPr lang="hi-IN" dirty="0"/>
              <a:t>नौ बड़े कमरे हैं</a:t>
            </a:r>
            <a:r>
              <a:rPr lang="tr-TR" dirty="0"/>
              <a:t>,</a:t>
            </a:r>
            <a:r>
              <a:rPr lang="hi-IN" dirty="0"/>
              <a:t> और एक छोटा | सब कमरों में सामान नया है|   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hi-IN" b="1" dirty="0"/>
              <a:t>अनीता</a:t>
            </a:r>
            <a:r>
              <a:rPr lang="tr-TR" b="1" dirty="0"/>
              <a:t>: </a:t>
            </a:r>
            <a:r>
              <a:rPr lang="hi-IN" dirty="0"/>
              <a:t>और तुम्हारा कमरा ? कमरे में पंखा वगैरह है न ?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hi-IN" b="1" dirty="0"/>
              <a:t>प्रताप</a:t>
            </a:r>
            <a:r>
              <a:rPr lang="tr-TR" b="1" dirty="0"/>
              <a:t>: </a:t>
            </a:r>
            <a:r>
              <a:rPr lang="hi-IN" dirty="0"/>
              <a:t>हा</a:t>
            </a:r>
            <a:r>
              <a:rPr lang="tr-TR" dirty="0"/>
              <a:t>,</a:t>
            </a:r>
            <a:r>
              <a:rPr lang="hi-IN" dirty="0"/>
              <a:t> अब मेज़ पर नया पंखा है | और फर्श पर नई दरी भी है | </a:t>
            </a:r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कैसे हो प्रताप</a:t>
            </a:r>
            <a:r>
              <a:rPr lang="hi-IN" sz="36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? तुम्हारी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तबियत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ठीक है न? और वह मकान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कैसा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है ?</a:t>
            </a: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बिलकुल ठीक हूँ माँ</a:t>
            </a:r>
            <a:r>
              <a:rPr lang="hi-IN" sz="36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 </a:t>
            </a: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 यह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भी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बुरा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नहीं है |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</a:t>
            </a: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कुमार परिवार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कितना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बड़ा है ?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सिर्फ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पात-पिता पत्नी हैं 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या बच्चे भी हैं ?</a:t>
            </a: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20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 में कई लोग हैं 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20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–प्रकाश और कमला</a:t>
            </a:r>
            <a:r>
              <a:rPr lang="tr-TR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दादी जी</a:t>
            </a:r>
            <a:r>
              <a:rPr lang="tr-TR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एक लड़की और दो लड़के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 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200000"/>
              </a:lnSpc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</a:rPr>
              <a:t>अच्छा</a:t>
            </a:r>
            <a:r>
              <a:rPr lang="tr-TR" sz="3600" dirty="0">
                <a:solidFill>
                  <a:prstClr val="black"/>
                </a:solidFill>
              </a:rPr>
              <a:t>,</a:t>
            </a:r>
            <a:r>
              <a:rPr lang="hi-IN" sz="3600" dirty="0">
                <a:solidFill>
                  <a:prstClr val="black"/>
                </a:solidFill>
              </a:rPr>
              <a:t> काफी बड़ा परिवार हैं !</a:t>
            </a:r>
            <a:r>
              <a:rPr lang="hi-IN" sz="3600" b="1" dirty="0">
                <a:solidFill>
                  <a:prstClr val="black"/>
                </a:solidFill>
              </a:rPr>
              <a:t>  </a:t>
            </a:r>
          </a:p>
          <a:p>
            <a:pPr marL="0" lvl="0" indent="0" algn="ctr">
              <a:lnSpc>
                <a:spcPct val="200000"/>
              </a:lnSpc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</a:rPr>
              <a:t>मकान में  कितने कमरे हैं ?</a:t>
            </a:r>
            <a:endParaRPr lang="tr-TR" sz="3600" dirty="0">
              <a:solidFill>
                <a:prstClr val="black"/>
              </a:solidFill>
            </a:endParaRPr>
          </a:p>
          <a:p>
            <a:pPr marL="0" indent="0" algn="ctr">
              <a:lnSpc>
                <a:spcPct val="200000"/>
              </a:lnSpc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solidFill>
                  <a:srgbClr val="FF0000"/>
                </a:solidFill>
              </a:rPr>
              <a:t>नौ</a:t>
            </a:r>
            <a:r>
              <a:rPr lang="hi-IN" sz="3600" dirty="0"/>
              <a:t> </a:t>
            </a:r>
            <a:r>
              <a:rPr lang="hi-IN" sz="3600" dirty="0">
                <a:solidFill>
                  <a:srgbClr val="FF0000"/>
                </a:solidFill>
              </a:rPr>
              <a:t>बड़े</a:t>
            </a:r>
            <a:r>
              <a:rPr lang="hi-IN" sz="3600" dirty="0"/>
              <a:t> कमरे हैं</a:t>
            </a:r>
            <a:r>
              <a:rPr lang="tr-TR" sz="3600" dirty="0"/>
              <a:t>,</a:t>
            </a:r>
            <a:r>
              <a:rPr lang="hi-IN" sz="3600" dirty="0"/>
              <a:t> और एक </a:t>
            </a:r>
            <a:r>
              <a:rPr lang="hi-IN" sz="3600" dirty="0">
                <a:solidFill>
                  <a:srgbClr val="FF0000"/>
                </a:solidFill>
              </a:rPr>
              <a:t>छोटा</a:t>
            </a:r>
            <a:r>
              <a:rPr lang="hi-IN" sz="3600" dirty="0"/>
              <a:t> | </a:t>
            </a:r>
            <a:r>
              <a:rPr lang="hi-IN" sz="3600" dirty="0">
                <a:solidFill>
                  <a:srgbClr val="FF0000"/>
                </a:solidFill>
              </a:rPr>
              <a:t>सब</a:t>
            </a:r>
            <a:r>
              <a:rPr lang="hi-IN" sz="3600" dirty="0"/>
              <a:t> कमरों में </a:t>
            </a:r>
            <a:r>
              <a:rPr lang="hi-IN" sz="3600" dirty="0">
                <a:solidFill>
                  <a:srgbClr val="FF0000"/>
                </a:solidFill>
              </a:rPr>
              <a:t>सामान</a:t>
            </a:r>
            <a:r>
              <a:rPr lang="hi-IN" sz="3600" dirty="0"/>
              <a:t> नया है|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1377</TotalTime>
  <Words>387</Words>
  <Application>Microsoft Office PowerPoint</Application>
  <PresentationFormat>Ekran Gösterisi (4:3)</PresentationFormat>
  <Paragraphs>43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Calibri</vt:lpstr>
      <vt:lpstr>Century Schoolbook</vt:lpstr>
      <vt:lpstr>Comic Sans MS</vt:lpstr>
      <vt:lpstr>Nirmala UI</vt:lpstr>
      <vt:lpstr>Wingdings</vt:lpstr>
      <vt:lpstr>Wingdings 2</vt:lpstr>
      <vt:lpstr>Oriel</vt:lpstr>
      <vt:lpstr>                  HİN 124 HİNTÇE DİNLEME VE KONUŞMA  4. Hafta   Hindi Karşılıklı Konuşma Metni-  कैसे हो प्रताप?        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149</cp:revision>
  <dcterms:created xsi:type="dcterms:W3CDTF">2014-11-21T09:52:05Z</dcterms:created>
  <dcterms:modified xsi:type="dcterms:W3CDTF">2020-03-26T18:35:48Z</dcterms:modified>
</cp:coreProperties>
</file>