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2" r:id="rId9"/>
    <p:sldId id="263" r:id="rId10"/>
    <p:sldId id="265" r:id="rId11"/>
    <p:sldId id="264" r:id="rId12"/>
    <p:sldId id="268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77396" autoAdjust="0"/>
  </p:normalViewPr>
  <p:slideViewPr>
    <p:cSldViewPr snapToGrid="0">
      <p:cViewPr varScale="1">
        <p:scale>
          <a:sx n="89" d="100"/>
          <a:sy n="89" d="100"/>
        </p:scale>
        <p:origin x="222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BC24E8-43E7-4F3E-9EB0-E42732B7E312}" type="doc">
      <dgm:prSet loTypeId="urn:microsoft.com/office/officeart/2005/8/layout/vList3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379D44DD-D281-40D3-A41E-761C64A1CF01}">
      <dgm:prSet custT="1"/>
      <dgm:spPr/>
      <dgm:t>
        <a:bodyPr/>
        <a:lstStyle/>
        <a:p>
          <a:pPr rtl="0"/>
          <a:r>
            <a:rPr lang="en-US" sz="2800" dirty="0" smtClean="0"/>
            <a:t>Animals </a:t>
          </a:r>
          <a:r>
            <a:rPr lang="tr-TR" sz="2800" dirty="0" err="1" smtClean="0"/>
            <a:t>must</a:t>
          </a:r>
          <a:r>
            <a:rPr lang="en-US" sz="2800" dirty="0" smtClean="0"/>
            <a:t> inspected before they are slaughtered.</a:t>
          </a:r>
          <a:endParaRPr lang="tr-TR" sz="2800" dirty="0"/>
        </a:p>
      </dgm:t>
    </dgm:pt>
    <dgm:pt modelId="{9D227093-288A-4471-8635-7A6BB9BF0CAE}" type="parTrans" cxnId="{60DD993F-CB8A-4DA0-AA35-E08691BBA0C2}">
      <dgm:prSet/>
      <dgm:spPr/>
      <dgm:t>
        <a:bodyPr/>
        <a:lstStyle/>
        <a:p>
          <a:endParaRPr lang="tr-TR"/>
        </a:p>
      </dgm:t>
    </dgm:pt>
    <dgm:pt modelId="{A3450681-520A-4569-9264-8CBC090A5367}" type="sibTrans" cxnId="{60DD993F-CB8A-4DA0-AA35-E08691BBA0C2}">
      <dgm:prSet/>
      <dgm:spPr/>
      <dgm:t>
        <a:bodyPr/>
        <a:lstStyle/>
        <a:p>
          <a:endParaRPr lang="tr-TR"/>
        </a:p>
      </dgm:t>
    </dgm:pt>
    <dgm:pt modelId="{1AF252AF-0898-41AC-A2CF-2B08DB8915C1}">
      <dgm:prSet/>
      <dgm:spPr/>
      <dgm:t>
        <a:bodyPr/>
        <a:lstStyle/>
        <a:p>
          <a:r>
            <a:rPr lang="en-US" b="0" i="0" dirty="0" err="1" smtClean="0"/>
            <a:t>Antemortem</a:t>
          </a:r>
          <a:r>
            <a:rPr lang="en-US" b="0" i="0" dirty="0" smtClean="0"/>
            <a:t> examination should be done within 24 hours of slaughter and repeated if slaughter has been delayed over a day.</a:t>
          </a:r>
          <a:endParaRPr lang="tr-TR" dirty="0"/>
        </a:p>
      </dgm:t>
    </dgm:pt>
    <dgm:pt modelId="{67661BCF-5DD3-4A71-A4B6-E32476068ABA}" type="parTrans" cxnId="{142CDCD4-C634-420F-BDF6-8B266F9D4107}">
      <dgm:prSet/>
      <dgm:spPr/>
      <dgm:t>
        <a:bodyPr/>
        <a:lstStyle/>
        <a:p>
          <a:endParaRPr lang="tr-TR"/>
        </a:p>
      </dgm:t>
    </dgm:pt>
    <dgm:pt modelId="{B7DF2E47-F679-4CDD-BB89-D4ECBD50EDDC}" type="sibTrans" cxnId="{142CDCD4-C634-420F-BDF6-8B266F9D4107}">
      <dgm:prSet/>
      <dgm:spPr/>
      <dgm:t>
        <a:bodyPr/>
        <a:lstStyle/>
        <a:p>
          <a:endParaRPr lang="tr-TR"/>
        </a:p>
      </dgm:t>
    </dgm:pt>
    <dgm:pt modelId="{E55D8EFA-DCF0-45FD-86EE-7CA2DD260C50}" type="pres">
      <dgm:prSet presAssocID="{2DBC24E8-43E7-4F3E-9EB0-E42732B7E312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EE2927A-579E-43F1-A774-BE86F612730E}" type="pres">
      <dgm:prSet presAssocID="{379D44DD-D281-40D3-A41E-761C64A1CF01}" presName="composite" presStyleCnt="0"/>
      <dgm:spPr/>
    </dgm:pt>
    <dgm:pt modelId="{FA8F01CD-2D1E-4A31-939B-7610BBB493DE}" type="pres">
      <dgm:prSet presAssocID="{379D44DD-D281-40D3-A41E-761C64A1CF01}" presName="imgShp" presStyleLbl="fgImgPlace1" presStyleIdx="0" presStyleCnt="2"/>
      <dgm:spPr/>
      <dgm:t>
        <a:bodyPr/>
        <a:lstStyle/>
        <a:p>
          <a:endParaRPr lang="tr-TR"/>
        </a:p>
      </dgm:t>
    </dgm:pt>
    <dgm:pt modelId="{655CF4A6-919D-4C9B-B399-A6AE560AFA20}" type="pres">
      <dgm:prSet presAssocID="{379D44DD-D281-40D3-A41E-761C64A1CF01}" presName="tx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D3F03A0-96D3-4A9E-B281-25F7EBBA1456}" type="pres">
      <dgm:prSet presAssocID="{A3450681-520A-4569-9264-8CBC090A5367}" presName="spacing" presStyleCnt="0"/>
      <dgm:spPr/>
    </dgm:pt>
    <dgm:pt modelId="{CA4D6DF0-CB53-4D6C-AEF0-95063A0C79EE}" type="pres">
      <dgm:prSet presAssocID="{1AF252AF-0898-41AC-A2CF-2B08DB8915C1}" presName="composite" presStyleCnt="0"/>
      <dgm:spPr/>
    </dgm:pt>
    <dgm:pt modelId="{F80DC530-4CFC-4243-83CB-F9925945450A}" type="pres">
      <dgm:prSet presAssocID="{1AF252AF-0898-41AC-A2CF-2B08DB8915C1}" presName="imgShp" presStyleLbl="fgImgPlace1" presStyleIdx="1" presStyleCnt="2"/>
      <dgm:spPr/>
      <dgm:t>
        <a:bodyPr/>
        <a:lstStyle/>
        <a:p>
          <a:endParaRPr lang="tr-TR"/>
        </a:p>
      </dgm:t>
    </dgm:pt>
    <dgm:pt modelId="{0F0E5CE2-A50F-444C-8AC8-10913038C67A}" type="pres">
      <dgm:prSet presAssocID="{1AF252AF-0898-41AC-A2CF-2B08DB8915C1}" presName="tx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60DD993F-CB8A-4DA0-AA35-E08691BBA0C2}" srcId="{2DBC24E8-43E7-4F3E-9EB0-E42732B7E312}" destId="{379D44DD-D281-40D3-A41E-761C64A1CF01}" srcOrd="0" destOrd="0" parTransId="{9D227093-288A-4471-8635-7A6BB9BF0CAE}" sibTransId="{A3450681-520A-4569-9264-8CBC090A5367}"/>
    <dgm:cxn modelId="{142CDCD4-C634-420F-BDF6-8B266F9D4107}" srcId="{2DBC24E8-43E7-4F3E-9EB0-E42732B7E312}" destId="{1AF252AF-0898-41AC-A2CF-2B08DB8915C1}" srcOrd="1" destOrd="0" parTransId="{67661BCF-5DD3-4A71-A4B6-E32476068ABA}" sibTransId="{B7DF2E47-F679-4CDD-BB89-D4ECBD50EDDC}"/>
    <dgm:cxn modelId="{7B3772FD-627B-4384-8609-87F3ABA2271C}" type="presOf" srcId="{379D44DD-D281-40D3-A41E-761C64A1CF01}" destId="{655CF4A6-919D-4C9B-B399-A6AE560AFA20}" srcOrd="0" destOrd="0" presId="urn:microsoft.com/office/officeart/2005/8/layout/vList3"/>
    <dgm:cxn modelId="{2D9D8A57-B544-405F-A0E5-700B07375039}" type="presOf" srcId="{1AF252AF-0898-41AC-A2CF-2B08DB8915C1}" destId="{0F0E5CE2-A50F-444C-8AC8-10913038C67A}" srcOrd="0" destOrd="0" presId="urn:microsoft.com/office/officeart/2005/8/layout/vList3"/>
    <dgm:cxn modelId="{702ADC8D-FAE5-4D00-90F3-BB0EB1195B3D}" type="presOf" srcId="{2DBC24E8-43E7-4F3E-9EB0-E42732B7E312}" destId="{E55D8EFA-DCF0-45FD-86EE-7CA2DD260C50}" srcOrd="0" destOrd="0" presId="urn:microsoft.com/office/officeart/2005/8/layout/vList3"/>
    <dgm:cxn modelId="{4A50D07D-EA8D-4302-8D39-CC0FBE0BCEBD}" type="presParOf" srcId="{E55D8EFA-DCF0-45FD-86EE-7CA2DD260C50}" destId="{0EE2927A-579E-43F1-A774-BE86F612730E}" srcOrd="0" destOrd="0" presId="urn:microsoft.com/office/officeart/2005/8/layout/vList3"/>
    <dgm:cxn modelId="{41D414BC-2608-47A2-9FD5-C26FB6CBD5FD}" type="presParOf" srcId="{0EE2927A-579E-43F1-A774-BE86F612730E}" destId="{FA8F01CD-2D1E-4A31-939B-7610BBB493DE}" srcOrd="0" destOrd="0" presId="urn:microsoft.com/office/officeart/2005/8/layout/vList3"/>
    <dgm:cxn modelId="{E633530E-3382-46C9-866F-3F71CEF9A8AA}" type="presParOf" srcId="{0EE2927A-579E-43F1-A774-BE86F612730E}" destId="{655CF4A6-919D-4C9B-B399-A6AE560AFA20}" srcOrd="1" destOrd="0" presId="urn:microsoft.com/office/officeart/2005/8/layout/vList3"/>
    <dgm:cxn modelId="{1A954481-DB1C-40EB-BF15-75C391E872D8}" type="presParOf" srcId="{E55D8EFA-DCF0-45FD-86EE-7CA2DD260C50}" destId="{3D3F03A0-96D3-4A9E-B281-25F7EBBA1456}" srcOrd="1" destOrd="0" presId="urn:microsoft.com/office/officeart/2005/8/layout/vList3"/>
    <dgm:cxn modelId="{77D4B805-CEBA-41AD-B007-4609FC6323F6}" type="presParOf" srcId="{E55D8EFA-DCF0-45FD-86EE-7CA2DD260C50}" destId="{CA4D6DF0-CB53-4D6C-AEF0-95063A0C79EE}" srcOrd="2" destOrd="0" presId="urn:microsoft.com/office/officeart/2005/8/layout/vList3"/>
    <dgm:cxn modelId="{95D18567-41EE-47B4-BEF5-97316A3B22A0}" type="presParOf" srcId="{CA4D6DF0-CB53-4D6C-AEF0-95063A0C79EE}" destId="{F80DC530-4CFC-4243-83CB-F9925945450A}" srcOrd="0" destOrd="0" presId="urn:microsoft.com/office/officeart/2005/8/layout/vList3"/>
    <dgm:cxn modelId="{E0435350-549D-4A33-8194-A9D382A3E9A9}" type="presParOf" srcId="{CA4D6DF0-CB53-4D6C-AEF0-95063A0C79EE}" destId="{0F0E5CE2-A50F-444C-8AC8-10913038C67A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5028DBF-5D60-45CF-A978-9EB8D2811C37}" type="doc">
      <dgm:prSet loTypeId="urn:microsoft.com/office/officeart/2005/8/layout/vList5" loCatId="list" qsTypeId="urn:microsoft.com/office/officeart/2005/8/quickstyle/3d7" qsCatId="3D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96903BF5-B811-4F6A-BFB0-E5430537DC9A}">
      <dgm:prSet custT="1"/>
      <dgm:spPr/>
      <dgm:t>
        <a:bodyPr/>
        <a:lstStyle/>
        <a:p>
          <a:pPr rtl="0"/>
          <a:r>
            <a:rPr lang="tr-TR" sz="2400" dirty="0" smtClean="0"/>
            <a:t>T</a:t>
          </a:r>
          <a:r>
            <a:rPr lang="en-US" sz="2400" dirty="0" smtClean="0"/>
            <a:t>o screen all animals destined to slaughter.</a:t>
          </a:r>
          <a:endParaRPr lang="tr-TR" sz="2400" dirty="0"/>
        </a:p>
      </dgm:t>
    </dgm:pt>
    <dgm:pt modelId="{162319A7-A4AF-438C-9FD5-DBB188F8FE2D}" type="parTrans" cxnId="{E749CA54-956F-4A8A-8761-06AE6AD73A69}">
      <dgm:prSet/>
      <dgm:spPr/>
      <dgm:t>
        <a:bodyPr/>
        <a:lstStyle/>
        <a:p>
          <a:endParaRPr lang="tr-TR"/>
        </a:p>
      </dgm:t>
    </dgm:pt>
    <dgm:pt modelId="{73F22311-404C-4658-95A1-4FB81106B4DD}" type="sibTrans" cxnId="{E749CA54-956F-4A8A-8761-06AE6AD73A69}">
      <dgm:prSet/>
      <dgm:spPr/>
      <dgm:t>
        <a:bodyPr/>
        <a:lstStyle/>
        <a:p>
          <a:endParaRPr lang="tr-TR"/>
        </a:p>
      </dgm:t>
    </dgm:pt>
    <dgm:pt modelId="{16C3D049-ACC5-4E00-AD62-26AD2829BC5F}">
      <dgm:prSet custT="1"/>
      <dgm:spPr/>
      <dgm:t>
        <a:bodyPr/>
        <a:lstStyle/>
        <a:p>
          <a:pPr rtl="0"/>
          <a:r>
            <a:rPr lang="tr-TR" sz="2400" dirty="0" smtClean="0"/>
            <a:t>T</a:t>
          </a:r>
          <a:r>
            <a:rPr lang="en-US" sz="2400" dirty="0" smtClean="0"/>
            <a:t>o ensure that animals are properly rested and that proper clinical information</a:t>
          </a:r>
          <a:r>
            <a:rPr lang="tr-TR" sz="2400" dirty="0" smtClean="0"/>
            <a:t> </a:t>
          </a:r>
          <a:r>
            <a:rPr lang="en-US" sz="2400" dirty="0" smtClean="0"/>
            <a:t>is obtained.</a:t>
          </a:r>
          <a:endParaRPr lang="tr-TR" sz="2400" dirty="0"/>
        </a:p>
      </dgm:t>
    </dgm:pt>
    <dgm:pt modelId="{B0E2B630-8857-4FCB-B200-1882CA8ACC3E}" type="parTrans" cxnId="{C81DADBF-3E45-4147-9A75-1331BAEF2A20}">
      <dgm:prSet/>
      <dgm:spPr/>
      <dgm:t>
        <a:bodyPr/>
        <a:lstStyle/>
        <a:p>
          <a:endParaRPr lang="tr-TR"/>
        </a:p>
      </dgm:t>
    </dgm:pt>
    <dgm:pt modelId="{AB507B14-0A74-4FC5-9432-346C13D66F44}" type="sibTrans" cxnId="{C81DADBF-3E45-4147-9A75-1331BAEF2A20}">
      <dgm:prSet/>
      <dgm:spPr/>
      <dgm:t>
        <a:bodyPr/>
        <a:lstStyle/>
        <a:p>
          <a:endParaRPr lang="tr-TR"/>
        </a:p>
      </dgm:t>
    </dgm:pt>
    <dgm:pt modelId="{9DAB3B42-28F7-48BD-A042-41E957265140}">
      <dgm:prSet custT="1"/>
      <dgm:spPr/>
      <dgm:t>
        <a:bodyPr/>
        <a:lstStyle/>
        <a:p>
          <a:pPr rtl="0"/>
          <a:r>
            <a:rPr lang="tr-TR" sz="2400" dirty="0" smtClean="0"/>
            <a:t>T</a:t>
          </a:r>
          <a:r>
            <a:rPr lang="en-US" sz="2400" dirty="0" smtClean="0"/>
            <a:t>o reduce contamination by separating the dirty animals and condemning the diseased animals</a:t>
          </a:r>
          <a:endParaRPr lang="tr-TR" sz="2400" dirty="0"/>
        </a:p>
      </dgm:t>
    </dgm:pt>
    <dgm:pt modelId="{0C284FFB-737A-4D35-9DE7-51499A781173}" type="parTrans" cxnId="{AA87BED4-B810-48BE-8EFD-B4848A13BCE8}">
      <dgm:prSet/>
      <dgm:spPr/>
      <dgm:t>
        <a:bodyPr/>
        <a:lstStyle/>
        <a:p>
          <a:endParaRPr lang="tr-TR"/>
        </a:p>
      </dgm:t>
    </dgm:pt>
    <dgm:pt modelId="{57E33097-5489-426D-AD9B-F3AD67343814}" type="sibTrans" cxnId="{AA87BED4-B810-48BE-8EFD-B4848A13BCE8}">
      <dgm:prSet/>
      <dgm:spPr/>
      <dgm:t>
        <a:bodyPr/>
        <a:lstStyle/>
        <a:p>
          <a:endParaRPr lang="tr-TR"/>
        </a:p>
      </dgm:t>
    </dgm:pt>
    <dgm:pt modelId="{52229218-F7A2-4E0D-9078-96BB9C73B548}">
      <dgm:prSet custT="1"/>
      <dgm:spPr/>
      <dgm:t>
        <a:bodyPr/>
        <a:lstStyle/>
        <a:p>
          <a:pPr rtl="0"/>
          <a:r>
            <a:rPr lang="tr-TR" sz="2400" dirty="0" smtClean="0"/>
            <a:t>T</a:t>
          </a:r>
          <a:r>
            <a:rPr lang="en-US" sz="2400" dirty="0" smtClean="0"/>
            <a:t>o ensure that injured animals or those with pain and suffering receive emergency slaughter and that animals are treated humanely.</a:t>
          </a:r>
          <a:endParaRPr lang="tr-TR" sz="2400" dirty="0"/>
        </a:p>
      </dgm:t>
    </dgm:pt>
    <dgm:pt modelId="{B8B78D42-4ED2-48F0-81E2-DBB5D76465AF}" type="parTrans" cxnId="{975C49AA-9104-4CD2-A5C1-222D7A28F448}">
      <dgm:prSet/>
      <dgm:spPr/>
      <dgm:t>
        <a:bodyPr/>
        <a:lstStyle/>
        <a:p>
          <a:endParaRPr lang="tr-TR"/>
        </a:p>
      </dgm:t>
    </dgm:pt>
    <dgm:pt modelId="{7FA42AD4-6882-4F02-96FE-9977F1C04ED0}" type="sibTrans" cxnId="{975C49AA-9104-4CD2-A5C1-222D7A28F448}">
      <dgm:prSet/>
      <dgm:spPr/>
      <dgm:t>
        <a:bodyPr/>
        <a:lstStyle/>
        <a:p>
          <a:endParaRPr lang="tr-TR"/>
        </a:p>
      </dgm:t>
    </dgm:pt>
    <dgm:pt modelId="{7AA12339-DA33-4C0B-A7BC-B599D3CE073E}">
      <dgm:prSet custT="1"/>
      <dgm:spPr/>
      <dgm:t>
        <a:bodyPr/>
        <a:lstStyle/>
        <a:p>
          <a:pPr rtl="0"/>
          <a:r>
            <a:rPr lang="tr-TR" sz="2400" dirty="0" smtClean="0"/>
            <a:t>T</a:t>
          </a:r>
          <a:r>
            <a:rPr lang="en-US" sz="2400" dirty="0" smtClean="0"/>
            <a:t>o identify reportable animal diseases</a:t>
          </a:r>
          <a:endParaRPr lang="tr-TR" sz="2400" dirty="0"/>
        </a:p>
      </dgm:t>
    </dgm:pt>
    <dgm:pt modelId="{48084FD5-1D21-40F2-9351-ACF430F7A825}" type="parTrans" cxnId="{6D120E5B-1EEF-4CCE-9A5C-5B6C063A173A}">
      <dgm:prSet/>
      <dgm:spPr/>
      <dgm:t>
        <a:bodyPr/>
        <a:lstStyle/>
        <a:p>
          <a:endParaRPr lang="tr-TR"/>
        </a:p>
      </dgm:t>
    </dgm:pt>
    <dgm:pt modelId="{66623DED-8F6C-4CD5-821C-0F7B439C4FE2}" type="sibTrans" cxnId="{6D120E5B-1EEF-4CCE-9A5C-5B6C063A173A}">
      <dgm:prSet/>
      <dgm:spPr/>
      <dgm:t>
        <a:bodyPr/>
        <a:lstStyle/>
        <a:p>
          <a:endParaRPr lang="tr-TR"/>
        </a:p>
      </dgm:t>
    </dgm:pt>
    <dgm:pt modelId="{4467887F-F095-444A-B9E3-5C7547E345E7}">
      <dgm:prSet custT="1"/>
      <dgm:spPr/>
      <dgm:t>
        <a:bodyPr/>
        <a:lstStyle/>
        <a:p>
          <a:pPr rtl="0"/>
          <a:r>
            <a:rPr lang="tr-TR" sz="2400" dirty="0" smtClean="0"/>
            <a:t>T</a:t>
          </a:r>
          <a:r>
            <a:rPr lang="en-US" sz="2400" dirty="0" smtClean="0"/>
            <a:t>o identify sick animals and those treated with antibiotics, chemotherapeutic agents, insecticides and pesticides.</a:t>
          </a:r>
          <a:endParaRPr lang="tr-TR" sz="2400" dirty="0"/>
        </a:p>
      </dgm:t>
    </dgm:pt>
    <dgm:pt modelId="{6589CD8D-AB1D-49C9-9B59-26DFA9FA5290}" type="parTrans" cxnId="{19041005-BCAD-4ECA-A4B0-254C410A4193}">
      <dgm:prSet/>
      <dgm:spPr/>
      <dgm:t>
        <a:bodyPr/>
        <a:lstStyle/>
        <a:p>
          <a:endParaRPr lang="tr-TR"/>
        </a:p>
      </dgm:t>
    </dgm:pt>
    <dgm:pt modelId="{5B3980A5-6033-4687-A8CE-1C014A9B488F}" type="sibTrans" cxnId="{19041005-BCAD-4ECA-A4B0-254C410A4193}">
      <dgm:prSet/>
      <dgm:spPr/>
      <dgm:t>
        <a:bodyPr/>
        <a:lstStyle/>
        <a:p>
          <a:endParaRPr lang="tr-TR"/>
        </a:p>
      </dgm:t>
    </dgm:pt>
    <dgm:pt modelId="{86870151-8F70-4910-95E6-985F78E63149}" type="pres">
      <dgm:prSet presAssocID="{E5028DBF-5D60-45CF-A978-9EB8D2811C3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EFF914D-C737-4135-9EC8-AE1E5BBB2FC3}" type="pres">
      <dgm:prSet presAssocID="{96903BF5-B811-4F6A-BFB0-E5430537DC9A}" presName="linNode" presStyleCnt="0"/>
      <dgm:spPr/>
    </dgm:pt>
    <dgm:pt modelId="{F0F170AC-27C5-4F4A-9F64-82E02B58AF8A}" type="pres">
      <dgm:prSet presAssocID="{96903BF5-B811-4F6A-BFB0-E5430537DC9A}" presName="parentText" presStyleLbl="node1" presStyleIdx="0" presStyleCnt="6" custScaleX="264806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A36C19D-46D9-454C-883E-8C653E5A66C9}" type="pres">
      <dgm:prSet presAssocID="{73F22311-404C-4658-95A1-4FB81106B4DD}" presName="sp" presStyleCnt="0"/>
      <dgm:spPr/>
    </dgm:pt>
    <dgm:pt modelId="{5F1E5FF8-2E72-4188-8EC9-21EFA0914903}" type="pres">
      <dgm:prSet presAssocID="{16C3D049-ACC5-4E00-AD62-26AD2829BC5F}" presName="linNode" presStyleCnt="0"/>
      <dgm:spPr/>
    </dgm:pt>
    <dgm:pt modelId="{4A72E613-679E-40EF-A5F4-73031337CD9B}" type="pres">
      <dgm:prSet presAssocID="{16C3D049-ACC5-4E00-AD62-26AD2829BC5F}" presName="parentText" presStyleLbl="node1" presStyleIdx="1" presStyleCnt="6" custScaleX="264806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9FCD4F5-3CB5-4749-BB23-49378F95C618}" type="pres">
      <dgm:prSet presAssocID="{AB507B14-0A74-4FC5-9432-346C13D66F44}" presName="sp" presStyleCnt="0"/>
      <dgm:spPr/>
    </dgm:pt>
    <dgm:pt modelId="{79D1F1FD-5C53-4A43-B029-FC32C7DF0D25}" type="pres">
      <dgm:prSet presAssocID="{9DAB3B42-28F7-48BD-A042-41E957265140}" presName="linNode" presStyleCnt="0"/>
      <dgm:spPr/>
    </dgm:pt>
    <dgm:pt modelId="{DAEAFC1C-B985-4FDC-9E3B-92490593023F}" type="pres">
      <dgm:prSet presAssocID="{9DAB3B42-28F7-48BD-A042-41E957265140}" presName="parentText" presStyleLbl="node1" presStyleIdx="2" presStyleCnt="6" custScaleX="264806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0C73ACA-5BDD-4EF5-A197-B372690B4FCB}" type="pres">
      <dgm:prSet presAssocID="{57E33097-5489-426D-AD9B-F3AD67343814}" presName="sp" presStyleCnt="0"/>
      <dgm:spPr/>
    </dgm:pt>
    <dgm:pt modelId="{C5447C27-4B13-43F6-9C63-285925FBC626}" type="pres">
      <dgm:prSet presAssocID="{52229218-F7A2-4E0D-9078-96BB9C73B548}" presName="linNode" presStyleCnt="0"/>
      <dgm:spPr/>
    </dgm:pt>
    <dgm:pt modelId="{D57ECD88-4213-4343-8F8E-91FA15467C39}" type="pres">
      <dgm:prSet presAssocID="{52229218-F7A2-4E0D-9078-96BB9C73B548}" presName="parentText" presStyleLbl="node1" presStyleIdx="3" presStyleCnt="6" custScaleX="264806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536B373-B5A6-4E65-9757-C1F1C1EEEF44}" type="pres">
      <dgm:prSet presAssocID="{7FA42AD4-6882-4F02-96FE-9977F1C04ED0}" presName="sp" presStyleCnt="0"/>
      <dgm:spPr/>
    </dgm:pt>
    <dgm:pt modelId="{DA11D8D8-B2D9-4BA3-9F7C-0D8BBB6717A2}" type="pres">
      <dgm:prSet presAssocID="{7AA12339-DA33-4C0B-A7BC-B599D3CE073E}" presName="linNode" presStyleCnt="0"/>
      <dgm:spPr/>
    </dgm:pt>
    <dgm:pt modelId="{58C32E2E-72D8-43E9-8F11-B05833FC50E5}" type="pres">
      <dgm:prSet presAssocID="{7AA12339-DA33-4C0B-A7BC-B599D3CE073E}" presName="parentText" presStyleLbl="node1" presStyleIdx="4" presStyleCnt="6" custScaleX="264806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033A075-1803-4316-9C8B-EBED132F2841}" type="pres">
      <dgm:prSet presAssocID="{66623DED-8F6C-4CD5-821C-0F7B439C4FE2}" presName="sp" presStyleCnt="0"/>
      <dgm:spPr/>
    </dgm:pt>
    <dgm:pt modelId="{486FFD38-6D23-4CB4-9D15-DDA315B3E0C0}" type="pres">
      <dgm:prSet presAssocID="{4467887F-F095-444A-B9E3-5C7547E345E7}" presName="linNode" presStyleCnt="0"/>
      <dgm:spPr/>
    </dgm:pt>
    <dgm:pt modelId="{25D76EED-D447-41CC-BDA5-FC6A7B75C230}" type="pres">
      <dgm:prSet presAssocID="{4467887F-F095-444A-B9E3-5C7547E345E7}" presName="parentText" presStyleLbl="node1" presStyleIdx="5" presStyleCnt="6" custScaleX="264806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1A448EB-6020-4216-A286-97439A332DBB}" type="presOf" srcId="{7AA12339-DA33-4C0B-A7BC-B599D3CE073E}" destId="{58C32E2E-72D8-43E9-8F11-B05833FC50E5}" srcOrd="0" destOrd="0" presId="urn:microsoft.com/office/officeart/2005/8/layout/vList5"/>
    <dgm:cxn modelId="{91475F09-0F1E-473D-982C-352BDC69E90D}" type="presOf" srcId="{96903BF5-B811-4F6A-BFB0-E5430537DC9A}" destId="{F0F170AC-27C5-4F4A-9F64-82E02B58AF8A}" srcOrd="0" destOrd="0" presId="urn:microsoft.com/office/officeart/2005/8/layout/vList5"/>
    <dgm:cxn modelId="{0218EE19-808F-4824-8A0A-1992E90E7738}" type="presOf" srcId="{52229218-F7A2-4E0D-9078-96BB9C73B548}" destId="{D57ECD88-4213-4343-8F8E-91FA15467C39}" srcOrd="0" destOrd="0" presId="urn:microsoft.com/office/officeart/2005/8/layout/vList5"/>
    <dgm:cxn modelId="{975C49AA-9104-4CD2-A5C1-222D7A28F448}" srcId="{E5028DBF-5D60-45CF-A978-9EB8D2811C37}" destId="{52229218-F7A2-4E0D-9078-96BB9C73B548}" srcOrd="3" destOrd="0" parTransId="{B8B78D42-4ED2-48F0-81E2-DBB5D76465AF}" sibTransId="{7FA42AD4-6882-4F02-96FE-9977F1C04ED0}"/>
    <dgm:cxn modelId="{E749CA54-956F-4A8A-8761-06AE6AD73A69}" srcId="{E5028DBF-5D60-45CF-A978-9EB8D2811C37}" destId="{96903BF5-B811-4F6A-BFB0-E5430537DC9A}" srcOrd="0" destOrd="0" parTransId="{162319A7-A4AF-438C-9FD5-DBB188F8FE2D}" sibTransId="{73F22311-404C-4658-95A1-4FB81106B4DD}"/>
    <dgm:cxn modelId="{6D120E5B-1EEF-4CCE-9A5C-5B6C063A173A}" srcId="{E5028DBF-5D60-45CF-A978-9EB8D2811C37}" destId="{7AA12339-DA33-4C0B-A7BC-B599D3CE073E}" srcOrd="4" destOrd="0" parTransId="{48084FD5-1D21-40F2-9351-ACF430F7A825}" sibTransId="{66623DED-8F6C-4CD5-821C-0F7B439C4FE2}"/>
    <dgm:cxn modelId="{C81DADBF-3E45-4147-9A75-1331BAEF2A20}" srcId="{E5028DBF-5D60-45CF-A978-9EB8D2811C37}" destId="{16C3D049-ACC5-4E00-AD62-26AD2829BC5F}" srcOrd="1" destOrd="0" parTransId="{B0E2B630-8857-4FCB-B200-1882CA8ACC3E}" sibTransId="{AB507B14-0A74-4FC5-9432-346C13D66F44}"/>
    <dgm:cxn modelId="{19041005-BCAD-4ECA-A4B0-254C410A4193}" srcId="{E5028DBF-5D60-45CF-A978-9EB8D2811C37}" destId="{4467887F-F095-444A-B9E3-5C7547E345E7}" srcOrd="5" destOrd="0" parTransId="{6589CD8D-AB1D-49C9-9B59-26DFA9FA5290}" sibTransId="{5B3980A5-6033-4687-A8CE-1C014A9B488F}"/>
    <dgm:cxn modelId="{AA87BED4-B810-48BE-8EFD-B4848A13BCE8}" srcId="{E5028DBF-5D60-45CF-A978-9EB8D2811C37}" destId="{9DAB3B42-28F7-48BD-A042-41E957265140}" srcOrd="2" destOrd="0" parTransId="{0C284FFB-737A-4D35-9DE7-51499A781173}" sibTransId="{57E33097-5489-426D-AD9B-F3AD67343814}"/>
    <dgm:cxn modelId="{53BB478F-CF1C-4021-BE99-710E3B0021D3}" type="presOf" srcId="{E5028DBF-5D60-45CF-A978-9EB8D2811C37}" destId="{86870151-8F70-4910-95E6-985F78E63149}" srcOrd="0" destOrd="0" presId="urn:microsoft.com/office/officeart/2005/8/layout/vList5"/>
    <dgm:cxn modelId="{A3C71188-8912-4E13-9ECC-EB3D6D5E0C99}" type="presOf" srcId="{9DAB3B42-28F7-48BD-A042-41E957265140}" destId="{DAEAFC1C-B985-4FDC-9E3B-92490593023F}" srcOrd="0" destOrd="0" presId="urn:microsoft.com/office/officeart/2005/8/layout/vList5"/>
    <dgm:cxn modelId="{509ED4CD-D3A1-4D99-AE5B-992BAAD5B761}" type="presOf" srcId="{4467887F-F095-444A-B9E3-5C7547E345E7}" destId="{25D76EED-D447-41CC-BDA5-FC6A7B75C230}" srcOrd="0" destOrd="0" presId="urn:microsoft.com/office/officeart/2005/8/layout/vList5"/>
    <dgm:cxn modelId="{0D83733B-C3BD-4CD5-A4D4-C9BD1E6A9A26}" type="presOf" srcId="{16C3D049-ACC5-4E00-AD62-26AD2829BC5F}" destId="{4A72E613-679E-40EF-A5F4-73031337CD9B}" srcOrd="0" destOrd="0" presId="urn:microsoft.com/office/officeart/2005/8/layout/vList5"/>
    <dgm:cxn modelId="{F55EB338-748B-4468-A5B7-B46F1ECDA5BD}" type="presParOf" srcId="{86870151-8F70-4910-95E6-985F78E63149}" destId="{5EFF914D-C737-4135-9EC8-AE1E5BBB2FC3}" srcOrd="0" destOrd="0" presId="urn:microsoft.com/office/officeart/2005/8/layout/vList5"/>
    <dgm:cxn modelId="{6A546E25-2756-4920-B35B-F3B29EC781B8}" type="presParOf" srcId="{5EFF914D-C737-4135-9EC8-AE1E5BBB2FC3}" destId="{F0F170AC-27C5-4F4A-9F64-82E02B58AF8A}" srcOrd="0" destOrd="0" presId="urn:microsoft.com/office/officeart/2005/8/layout/vList5"/>
    <dgm:cxn modelId="{DB88C959-5467-4FF8-87B7-8F5F89397A7E}" type="presParOf" srcId="{86870151-8F70-4910-95E6-985F78E63149}" destId="{FA36C19D-46D9-454C-883E-8C653E5A66C9}" srcOrd="1" destOrd="0" presId="urn:microsoft.com/office/officeart/2005/8/layout/vList5"/>
    <dgm:cxn modelId="{1F41836B-F24D-4BC0-8AEE-983636CF113E}" type="presParOf" srcId="{86870151-8F70-4910-95E6-985F78E63149}" destId="{5F1E5FF8-2E72-4188-8EC9-21EFA0914903}" srcOrd="2" destOrd="0" presId="urn:microsoft.com/office/officeart/2005/8/layout/vList5"/>
    <dgm:cxn modelId="{68A65676-A6A4-42BA-AC03-EBF9766D6AFD}" type="presParOf" srcId="{5F1E5FF8-2E72-4188-8EC9-21EFA0914903}" destId="{4A72E613-679E-40EF-A5F4-73031337CD9B}" srcOrd="0" destOrd="0" presId="urn:microsoft.com/office/officeart/2005/8/layout/vList5"/>
    <dgm:cxn modelId="{596DC620-0C4F-46A8-A433-81C48B101053}" type="presParOf" srcId="{86870151-8F70-4910-95E6-985F78E63149}" destId="{E9FCD4F5-3CB5-4749-BB23-49378F95C618}" srcOrd="3" destOrd="0" presId="urn:microsoft.com/office/officeart/2005/8/layout/vList5"/>
    <dgm:cxn modelId="{C93E71E7-2649-4DBC-822D-FCB6F8ADF390}" type="presParOf" srcId="{86870151-8F70-4910-95E6-985F78E63149}" destId="{79D1F1FD-5C53-4A43-B029-FC32C7DF0D25}" srcOrd="4" destOrd="0" presId="urn:microsoft.com/office/officeart/2005/8/layout/vList5"/>
    <dgm:cxn modelId="{2295D9AC-8693-4ECB-AF76-41ECEF7BCC93}" type="presParOf" srcId="{79D1F1FD-5C53-4A43-B029-FC32C7DF0D25}" destId="{DAEAFC1C-B985-4FDC-9E3B-92490593023F}" srcOrd="0" destOrd="0" presId="urn:microsoft.com/office/officeart/2005/8/layout/vList5"/>
    <dgm:cxn modelId="{6EF0BFE7-5069-4149-8D73-56D285A0E5DA}" type="presParOf" srcId="{86870151-8F70-4910-95E6-985F78E63149}" destId="{40C73ACA-5BDD-4EF5-A197-B372690B4FCB}" srcOrd="5" destOrd="0" presId="urn:microsoft.com/office/officeart/2005/8/layout/vList5"/>
    <dgm:cxn modelId="{BDD8E4FF-7552-41EE-8080-B7DEEF18F489}" type="presParOf" srcId="{86870151-8F70-4910-95E6-985F78E63149}" destId="{C5447C27-4B13-43F6-9C63-285925FBC626}" srcOrd="6" destOrd="0" presId="urn:microsoft.com/office/officeart/2005/8/layout/vList5"/>
    <dgm:cxn modelId="{979E2E89-9595-4981-B116-FD642CE23FE2}" type="presParOf" srcId="{C5447C27-4B13-43F6-9C63-285925FBC626}" destId="{D57ECD88-4213-4343-8F8E-91FA15467C39}" srcOrd="0" destOrd="0" presId="urn:microsoft.com/office/officeart/2005/8/layout/vList5"/>
    <dgm:cxn modelId="{E0D04B0E-B1C0-4D43-B79D-71F30F06BD72}" type="presParOf" srcId="{86870151-8F70-4910-95E6-985F78E63149}" destId="{E536B373-B5A6-4E65-9757-C1F1C1EEEF44}" srcOrd="7" destOrd="0" presId="urn:microsoft.com/office/officeart/2005/8/layout/vList5"/>
    <dgm:cxn modelId="{CFCDF7FC-53AE-42C5-A0A6-05F7D64E9F88}" type="presParOf" srcId="{86870151-8F70-4910-95E6-985F78E63149}" destId="{DA11D8D8-B2D9-4BA3-9F7C-0D8BBB6717A2}" srcOrd="8" destOrd="0" presId="urn:microsoft.com/office/officeart/2005/8/layout/vList5"/>
    <dgm:cxn modelId="{F74048A0-48AA-43C5-A956-9DFB8A222BD9}" type="presParOf" srcId="{DA11D8D8-B2D9-4BA3-9F7C-0D8BBB6717A2}" destId="{58C32E2E-72D8-43E9-8F11-B05833FC50E5}" srcOrd="0" destOrd="0" presId="urn:microsoft.com/office/officeart/2005/8/layout/vList5"/>
    <dgm:cxn modelId="{6632187F-1514-473E-8299-AFFBC30EA972}" type="presParOf" srcId="{86870151-8F70-4910-95E6-985F78E63149}" destId="{8033A075-1803-4316-9C8B-EBED132F2841}" srcOrd="9" destOrd="0" presId="urn:microsoft.com/office/officeart/2005/8/layout/vList5"/>
    <dgm:cxn modelId="{3FD72FCA-F736-456B-8DBF-FF7AD4F939F8}" type="presParOf" srcId="{86870151-8F70-4910-95E6-985F78E63149}" destId="{486FFD38-6D23-4CB4-9D15-DDA315B3E0C0}" srcOrd="10" destOrd="0" presId="urn:microsoft.com/office/officeart/2005/8/layout/vList5"/>
    <dgm:cxn modelId="{6E2C1CA9-09F4-4AC4-9135-1E630B4AB31E}" type="presParOf" srcId="{486FFD38-6D23-4CB4-9D15-DDA315B3E0C0}" destId="{25D76EED-D447-41CC-BDA5-FC6A7B75C230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1E09572-A936-408D-9817-078E6D9F6726}" type="doc">
      <dgm:prSet loTypeId="urn:microsoft.com/office/officeart/2005/8/layout/radial1" loCatId="cycle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8771CE41-A30A-4BCE-9F8A-9E0F70A70721}">
      <dgm:prSet phldrT="[Metin]" custT="1"/>
      <dgm:spPr/>
      <dgm:t>
        <a:bodyPr/>
        <a:lstStyle/>
        <a:p>
          <a:r>
            <a:rPr lang="tr-TR" sz="2000" dirty="0" err="1" smtClean="0"/>
            <a:t>Abnormal</a:t>
          </a:r>
          <a:endParaRPr lang="tr-TR" sz="2000" dirty="0"/>
        </a:p>
      </dgm:t>
    </dgm:pt>
    <dgm:pt modelId="{5F66FEF8-3242-44A2-B285-D318BD5039B5}" type="parTrans" cxnId="{B6489EDC-954A-4B64-897E-EDD4AC87D251}">
      <dgm:prSet/>
      <dgm:spPr/>
      <dgm:t>
        <a:bodyPr/>
        <a:lstStyle/>
        <a:p>
          <a:endParaRPr lang="tr-TR"/>
        </a:p>
      </dgm:t>
    </dgm:pt>
    <dgm:pt modelId="{9EBC158B-EE8C-435B-9D27-CE337D4A66EF}" type="sibTrans" cxnId="{B6489EDC-954A-4B64-897E-EDD4AC87D251}">
      <dgm:prSet/>
      <dgm:spPr/>
      <dgm:t>
        <a:bodyPr/>
        <a:lstStyle/>
        <a:p>
          <a:endParaRPr lang="tr-TR"/>
        </a:p>
      </dgm:t>
    </dgm:pt>
    <dgm:pt modelId="{8E449F66-F6AB-480E-8460-DE200CC358F8}">
      <dgm:prSet phldrT="[Metin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000" dirty="0" err="1" smtClean="0"/>
            <a:t>Respiration</a:t>
          </a:r>
          <a:endParaRPr lang="tr-TR" sz="2000" dirty="0"/>
        </a:p>
      </dgm:t>
    </dgm:pt>
    <dgm:pt modelId="{255C064C-078D-4B2D-A3FE-5580F232B266}" type="parTrans" cxnId="{0881CD61-19D5-4C55-A7D7-871869BF3166}">
      <dgm:prSet custT="1"/>
      <dgm:spPr/>
      <dgm:t>
        <a:bodyPr/>
        <a:lstStyle/>
        <a:p>
          <a:endParaRPr lang="tr-TR" sz="700"/>
        </a:p>
      </dgm:t>
    </dgm:pt>
    <dgm:pt modelId="{101586DA-DD94-4222-B76A-E5AA9EF5FF8E}" type="sibTrans" cxnId="{0881CD61-19D5-4C55-A7D7-871869BF3166}">
      <dgm:prSet/>
      <dgm:spPr/>
      <dgm:t>
        <a:bodyPr/>
        <a:lstStyle/>
        <a:p>
          <a:endParaRPr lang="tr-TR"/>
        </a:p>
      </dgm:t>
    </dgm:pt>
    <dgm:pt modelId="{69E17A63-0C2A-4E1F-B3D4-284DB4EA3DC7}">
      <dgm:prSet phldrT="[Metin]" custT="1"/>
      <dgm:spPr/>
      <dgm:t>
        <a:bodyPr/>
        <a:lstStyle/>
        <a:p>
          <a:r>
            <a:rPr lang="tr-TR" sz="2000" dirty="0" err="1" smtClean="0"/>
            <a:t>Discharges</a:t>
          </a:r>
          <a:r>
            <a:rPr lang="tr-TR" sz="2400" dirty="0" smtClean="0"/>
            <a:t> </a:t>
          </a:r>
          <a:endParaRPr lang="tr-TR" sz="2400" dirty="0"/>
        </a:p>
      </dgm:t>
    </dgm:pt>
    <dgm:pt modelId="{9406AF6E-5B5F-494B-BC8C-8AB5E1E0FDAF}" type="parTrans" cxnId="{C52E7219-14CE-4347-89F4-1C1AB123DCA5}">
      <dgm:prSet custT="1"/>
      <dgm:spPr/>
      <dgm:t>
        <a:bodyPr/>
        <a:lstStyle/>
        <a:p>
          <a:endParaRPr lang="tr-TR" sz="700"/>
        </a:p>
      </dgm:t>
    </dgm:pt>
    <dgm:pt modelId="{E3519C93-F14A-4782-8449-69ABC474A1B2}" type="sibTrans" cxnId="{C52E7219-14CE-4347-89F4-1C1AB123DCA5}">
      <dgm:prSet/>
      <dgm:spPr/>
      <dgm:t>
        <a:bodyPr/>
        <a:lstStyle/>
        <a:p>
          <a:endParaRPr lang="tr-TR"/>
        </a:p>
      </dgm:t>
    </dgm:pt>
    <dgm:pt modelId="{CB0AEAA6-0E00-4D2A-B275-32C84274652D}">
      <dgm:prSet phldrT="[Metin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400" dirty="0" err="1" smtClean="0"/>
            <a:t>Posture</a:t>
          </a:r>
          <a:endParaRPr lang="tr-TR" sz="2400" dirty="0" smtClean="0"/>
        </a:p>
      </dgm:t>
    </dgm:pt>
    <dgm:pt modelId="{A4E7014A-82DF-4AF6-8C14-5751B7A07673}" type="parTrans" cxnId="{B11B5B8B-28E3-411F-B5D7-E62DF560205B}">
      <dgm:prSet custT="1"/>
      <dgm:spPr/>
      <dgm:t>
        <a:bodyPr/>
        <a:lstStyle/>
        <a:p>
          <a:endParaRPr lang="tr-TR" sz="700"/>
        </a:p>
      </dgm:t>
    </dgm:pt>
    <dgm:pt modelId="{F4F6A9CE-7407-405E-AFF7-73BF498D3153}" type="sibTrans" cxnId="{B11B5B8B-28E3-411F-B5D7-E62DF560205B}">
      <dgm:prSet/>
      <dgm:spPr/>
      <dgm:t>
        <a:bodyPr/>
        <a:lstStyle/>
        <a:p>
          <a:endParaRPr lang="tr-TR"/>
        </a:p>
      </dgm:t>
    </dgm:pt>
    <dgm:pt modelId="{DEC9E5A2-69E1-4BFD-B7AC-70D889CB5618}">
      <dgm:prSet phldrT="[Metin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200" dirty="0" err="1" smtClean="0"/>
            <a:t>Behaviour</a:t>
          </a:r>
          <a:endParaRPr lang="tr-TR" sz="2200" dirty="0"/>
        </a:p>
      </dgm:t>
    </dgm:pt>
    <dgm:pt modelId="{EA70BE61-1DDB-4E15-833E-C950011D7CFA}" type="parTrans" cxnId="{6FEC8452-46DB-4379-9D7E-232E124D2D78}">
      <dgm:prSet custT="1"/>
      <dgm:spPr/>
      <dgm:t>
        <a:bodyPr/>
        <a:lstStyle/>
        <a:p>
          <a:endParaRPr lang="tr-TR" sz="700"/>
        </a:p>
      </dgm:t>
    </dgm:pt>
    <dgm:pt modelId="{05730D65-A524-4D21-91BB-72235AA856C1}" type="sibTrans" cxnId="{6FEC8452-46DB-4379-9D7E-232E124D2D78}">
      <dgm:prSet/>
      <dgm:spPr/>
      <dgm:t>
        <a:bodyPr/>
        <a:lstStyle/>
        <a:p>
          <a:endParaRPr lang="tr-TR"/>
        </a:p>
      </dgm:t>
    </dgm:pt>
    <dgm:pt modelId="{FA2EF9B4-DF1F-4770-B6BC-704E4B6A06F3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400" dirty="0" err="1" smtClean="0"/>
            <a:t>Odour</a:t>
          </a:r>
          <a:endParaRPr lang="tr-TR" sz="2400" dirty="0" smtClean="0"/>
        </a:p>
      </dgm:t>
    </dgm:pt>
    <dgm:pt modelId="{4B87795B-63ED-4B2A-849B-062599EEB21C}" type="parTrans" cxnId="{9F9A93F6-4ED8-4257-9813-E1CE709CEF96}">
      <dgm:prSet custT="1"/>
      <dgm:spPr/>
      <dgm:t>
        <a:bodyPr/>
        <a:lstStyle/>
        <a:p>
          <a:endParaRPr lang="tr-TR" sz="700"/>
        </a:p>
      </dgm:t>
    </dgm:pt>
    <dgm:pt modelId="{7C254230-9928-4C4C-A614-51D338BE71A7}" type="sibTrans" cxnId="{9F9A93F6-4ED8-4257-9813-E1CE709CEF96}">
      <dgm:prSet/>
      <dgm:spPr/>
      <dgm:t>
        <a:bodyPr/>
        <a:lstStyle/>
        <a:p>
          <a:endParaRPr lang="tr-TR"/>
        </a:p>
      </dgm:t>
    </dgm:pt>
    <dgm:pt modelId="{53804141-803E-499F-884A-54781D556E65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400" dirty="0" smtClean="0"/>
            <a:t>Color</a:t>
          </a:r>
        </a:p>
      </dgm:t>
    </dgm:pt>
    <dgm:pt modelId="{64C06E59-9692-4000-894D-78D565BEC105}" type="parTrans" cxnId="{1E7B0486-3254-4021-A3A0-B2AD0D7E7FA6}">
      <dgm:prSet custT="1"/>
      <dgm:spPr/>
      <dgm:t>
        <a:bodyPr/>
        <a:lstStyle/>
        <a:p>
          <a:endParaRPr lang="tr-TR" sz="700"/>
        </a:p>
      </dgm:t>
    </dgm:pt>
    <dgm:pt modelId="{8F6939E7-0236-4B83-8C11-A1CA7C2F04F8}" type="sibTrans" cxnId="{1E7B0486-3254-4021-A3A0-B2AD0D7E7FA6}">
      <dgm:prSet/>
      <dgm:spPr/>
      <dgm:t>
        <a:bodyPr/>
        <a:lstStyle/>
        <a:p>
          <a:endParaRPr lang="tr-TR"/>
        </a:p>
      </dgm:t>
    </dgm:pt>
    <dgm:pt modelId="{15CCEE91-26F6-42E1-B8B4-BBC921CACA52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400" dirty="0" err="1" smtClean="0"/>
            <a:t>Gait</a:t>
          </a:r>
          <a:endParaRPr lang="tr-TR" sz="2400" dirty="0" smtClean="0"/>
        </a:p>
        <a:p>
          <a:pPr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400" dirty="0"/>
        </a:p>
      </dgm:t>
    </dgm:pt>
    <dgm:pt modelId="{31AC9E6C-F136-4D73-8D02-F06CE50B2925}" type="parTrans" cxnId="{831C49F3-74E7-4314-A7F0-AB2AA4B23C28}">
      <dgm:prSet custT="1"/>
      <dgm:spPr/>
      <dgm:t>
        <a:bodyPr/>
        <a:lstStyle/>
        <a:p>
          <a:endParaRPr lang="tr-TR" sz="700"/>
        </a:p>
      </dgm:t>
    </dgm:pt>
    <dgm:pt modelId="{D0030AFE-4B90-457B-9805-4D9FF9EF6D69}" type="sibTrans" cxnId="{831C49F3-74E7-4314-A7F0-AB2AA4B23C28}">
      <dgm:prSet/>
      <dgm:spPr/>
      <dgm:t>
        <a:bodyPr/>
        <a:lstStyle/>
        <a:p>
          <a:endParaRPr lang="tr-TR"/>
        </a:p>
      </dgm:t>
    </dgm:pt>
    <dgm:pt modelId="{3C4F92A4-5877-4AF8-9E6A-614EB12880AE}">
      <dgm:prSet/>
      <dgm:spPr/>
      <dgm:t>
        <a:bodyPr/>
        <a:lstStyle/>
        <a:p>
          <a:r>
            <a:rPr lang="tr-TR" dirty="0" err="1" smtClean="0"/>
            <a:t>Structure</a:t>
          </a:r>
          <a:endParaRPr lang="tr-TR" dirty="0"/>
        </a:p>
      </dgm:t>
    </dgm:pt>
    <dgm:pt modelId="{5598EFB2-46E4-44F6-B580-7D24707AB8E4}" type="parTrans" cxnId="{88E6BECE-0A11-4C10-9F1F-E76BEE5E90EE}">
      <dgm:prSet/>
      <dgm:spPr/>
      <dgm:t>
        <a:bodyPr/>
        <a:lstStyle/>
        <a:p>
          <a:endParaRPr lang="tr-TR"/>
        </a:p>
      </dgm:t>
    </dgm:pt>
    <dgm:pt modelId="{44092417-8FFD-477A-9D36-7DA6F9B0FFD4}" type="sibTrans" cxnId="{88E6BECE-0A11-4C10-9F1F-E76BEE5E90EE}">
      <dgm:prSet/>
      <dgm:spPr/>
      <dgm:t>
        <a:bodyPr/>
        <a:lstStyle/>
        <a:p>
          <a:endParaRPr lang="tr-TR"/>
        </a:p>
      </dgm:t>
    </dgm:pt>
    <dgm:pt modelId="{1215990B-C91F-4242-9A8B-2CF338637478}" type="pres">
      <dgm:prSet presAssocID="{51E09572-A936-408D-9817-078E6D9F6726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1532393-B20D-4B57-B690-117CB3D1E023}" type="pres">
      <dgm:prSet presAssocID="{8771CE41-A30A-4BCE-9F8A-9E0F70A70721}" presName="centerShape" presStyleLbl="node0" presStyleIdx="0" presStyleCnt="1"/>
      <dgm:spPr/>
      <dgm:t>
        <a:bodyPr/>
        <a:lstStyle/>
        <a:p>
          <a:endParaRPr lang="tr-TR"/>
        </a:p>
      </dgm:t>
    </dgm:pt>
    <dgm:pt modelId="{0C510FC5-2119-445E-8266-35D763B87E63}" type="pres">
      <dgm:prSet presAssocID="{255C064C-078D-4B2D-A3FE-5580F232B266}" presName="Name9" presStyleLbl="parChTrans1D2" presStyleIdx="0" presStyleCnt="8"/>
      <dgm:spPr/>
      <dgm:t>
        <a:bodyPr/>
        <a:lstStyle/>
        <a:p>
          <a:endParaRPr lang="tr-TR"/>
        </a:p>
      </dgm:t>
    </dgm:pt>
    <dgm:pt modelId="{58B05A37-B211-4D15-91B6-C658BB751D98}" type="pres">
      <dgm:prSet presAssocID="{255C064C-078D-4B2D-A3FE-5580F232B266}" presName="connTx" presStyleLbl="parChTrans1D2" presStyleIdx="0" presStyleCnt="8"/>
      <dgm:spPr/>
      <dgm:t>
        <a:bodyPr/>
        <a:lstStyle/>
        <a:p>
          <a:endParaRPr lang="tr-TR"/>
        </a:p>
      </dgm:t>
    </dgm:pt>
    <dgm:pt modelId="{26CACCE9-D53F-4EEA-90D0-DAFE49022975}" type="pres">
      <dgm:prSet presAssocID="{8E449F66-F6AB-480E-8460-DE200CC358F8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87D76EE-2C02-4DEC-86DC-8CEDF0CC2797}" type="pres">
      <dgm:prSet presAssocID="{9406AF6E-5B5F-494B-BC8C-8AB5E1E0FDAF}" presName="Name9" presStyleLbl="parChTrans1D2" presStyleIdx="1" presStyleCnt="8"/>
      <dgm:spPr/>
      <dgm:t>
        <a:bodyPr/>
        <a:lstStyle/>
        <a:p>
          <a:endParaRPr lang="tr-TR"/>
        </a:p>
      </dgm:t>
    </dgm:pt>
    <dgm:pt modelId="{FFC95AF5-8FF0-4E21-B11A-87EDBF1BC32A}" type="pres">
      <dgm:prSet presAssocID="{9406AF6E-5B5F-494B-BC8C-8AB5E1E0FDAF}" presName="connTx" presStyleLbl="parChTrans1D2" presStyleIdx="1" presStyleCnt="8"/>
      <dgm:spPr/>
      <dgm:t>
        <a:bodyPr/>
        <a:lstStyle/>
        <a:p>
          <a:endParaRPr lang="tr-TR"/>
        </a:p>
      </dgm:t>
    </dgm:pt>
    <dgm:pt modelId="{968C189D-3483-467C-97E8-543E0FB3D161}" type="pres">
      <dgm:prSet presAssocID="{69E17A63-0C2A-4E1F-B3D4-284DB4EA3DC7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4DEBCA3-3FF5-48E5-8FA4-F3E53A773108}" type="pres">
      <dgm:prSet presAssocID="{A4E7014A-82DF-4AF6-8C14-5751B7A07673}" presName="Name9" presStyleLbl="parChTrans1D2" presStyleIdx="2" presStyleCnt="8"/>
      <dgm:spPr/>
      <dgm:t>
        <a:bodyPr/>
        <a:lstStyle/>
        <a:p>
          <a:endParaRPr lang="tr-TR"/>
        </a:p>
      </dgm:t>
    </dgm:pt>
    <dgm:pt modelId="{BB0E8AB1-263A-4F61-80AF-81A3C335FA7A}" type="pres">
      <dgm:prSet presAssocID="{A4E7014A-82DF-4AF6-8C14-5751B7A07673}" presName="connTx" presStyleLbl="parChTrans1D2" presStyleIdx="2" presStyleCnt="8"/>
      <dgm:spPr/>
      <dgm:t>
        <a:bodyPr/>
        <a:lstStyle/>
        <a:p>
          <a:endParaRPr lang="tr-TR"/>
        </a:p>
      </dgm:t>
    </dgm:pt>
    <dgm:pt modelId="{C4C1ABBA-57B9-44F4-BC86-2A5A95A84B19}" type="pres">
      <dgm:prSet presAssocID="{CB0AEAA6-0E00-4D2A-B275-32C84274652D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B711B29-EE52-4299-9616-AC6698F0484C}" type="pres">
      <dgm:prSet presAssocID="{5598EFB2-46E4-44F6-B580-7D24707AB8E4}" presName="Name9" presStyleLbl="parChTrans1D2" presStyleIdx="3" presStyleCnt="8"/>
      <dgm:spPr/>
      <dgm:t>
        <a:bodyPr/>
        <a:lstStyle/>
        <a:p>
          <a:endParaRPr lang="tr-TR"/>
        </a:p>
      </dgm:t>
    </dgm:pt>
    <dgm:pt modelId="{42BC671B-6332-4140-B20F-2B5CF06C4435}" type="pres">
      <dgm:prSet presAssocID="{5598EFB2-46E4-44F6-B580-7D24707AB8E4}" presName="connTx" presStyleLbl="parChTrans1D2" presStyleIdx="3" presStyleCnt="8"/>
      <dgm:spPr/>
      <dgm:t>
        <a:bodyPr/>
        <a:lstStyle/>
        <a:p>
          <a:endParaRPr lang="tr-TR"/>
        </a:p>
      </dgm:t>
    </dgm:pt>
    <dgm:pt modelId="{0EAAC027-60D6-4DC7-9AA6-5EB54C8D854D}" type="pres">
      <dgm:prSet presAssocID="{3C4F92A4-5877-4AF8-9E6A-614EB12880AE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28E57B7-1A02-442B-92AE-073963096E31}" type="pres">
      <dgm:prSet presAssocID="{31AC9E6C-F136-4D73-8D02-F06CE50B2925}" presName="Name9" presStyleLbl="parChTrans1D2" presStyleIdx="4" presStyleCnt="8"/>
      <dgm:spPr/>
      <dgm:t>
        <a:bodyPr/>
        <a:lstStyle/>
        <a:p>
          <a:endParaRPr lang="tr-TR"/>
        </a:p>
      </dgm:t>
    </dgm:pt>
    <dgm:pt modelId="{B2775B9E-74AF-4CBE-A35F-4662FA8C5C85}" type="pres">
      <dgm:prSet presAssocID="{31AC9E6C-F136-4D73-8D02-F06CE50B2925}" presName="connTx" presStyleLbl="parChTrans1D2" presStyleIdx="4" presStyleCnt="8"/>
      <dgm:spPr/>
      <dgm:t>
        <a:bodyPr/>
        <a:lstStyle/>
        <a:p>
          <a:endParaRPr lang="tr-TR"/>
        </a:p>
      </dgm:t>
    </dgm:pt>
    <dgm:pt modelId="{B84F41BB-E922-4F59-BF8A-F996BB8DAC49}" type="pres">
      <dgm:prSet presAssocID="{15CCEE91-26F6-42E1-B8B4-BBC921CACA52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936BA40-57B0-4687-8F10-FCA1BABAF514}" type="pres">
      <dgm:prSet presAssocID="{EA70BE61-1DDB-4E15-833E-C950011D7CFA}" presName="Name9" presStyleLbl="parChTrans1D2" presStyleIdx="5" presStyleCnt="8"/>
      <dgm:spPr/>
      <dgm:t>
        <a:bodyPr/>
        <a:lstStyle/>
        <a:p>
          <a:endParaRPr lang="tr-TR"/>
        </a:p>
      </dgm:t>
    </dgm:pt>
    <dgm:pt modelId="{31254C4B-C98E-4B9C-9E1A-92610C359B67}" type="pres">
      <dgm:prSet presAssocID="{EA70BE61-1DDB-4E15-833E-C950011D7CFA}" presName="connTx" presStyleLbl="parChTrans1D2" presStyleIdx="5" presStyleCnt="8"/>
      <dgm:spPr/>
      <dgm:t>
        <a:bodyPr/>
        <a:lstStyle/>
        <a:p>
          <a:endParaRPr lang="tr-TR"/>
        </a:p>
      </dgm:t>
    </dgm:pt>
    <dgm:pt modelId="{99882379-5DB8-4894-AF16-15C5249EABD5}" type="pres">
      <dgm:prSet presAssocID="{DEC9E5A2-69E1-4BFD-B7AC-70D889CB5618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E5D84DE-E553-4D07-8EFD-9E21D10CF4C2}" type="pres">
      <dgm:prSet presAssocID="{4B87795B-63ED-4B2A-849B-062599EEB21C}" presName="Name9" presStyleLbl="parChTrans1D2" presStyleIdx="6" presStyleCnt="8"/>
      <dgm:spPr/>
      <dgm:t>
        <a:bodyPr/>
        <a:lstStyle/>
        <a:p>
          <a:endParaRPr lang="tr-TR"/>
        </a:p>
      </dgm:t>
    </dgm:pt>
    <dgm:pt modelId="{6532EEF0-A193-42DE-9F33-BF4E0ADC1826}" type="pres">
      <dgm:prSet presAssocID="{4B87795B-63ED-4B2A-849B-062599EEB21C}" presName="connTx" presStyleLbl="parChTrans1D2" presStyleIdx="6" presStyleCnt="8"/>
      <dgm:spPr/>
      <dgm:t>
        <a:bodyPr/>
        <a:lstStyle/>
        <a:p>
          <a:endParaRPr lang="tr-TR"/>
        </a:p>
      </dgm:t>
    </dgm:pt>
    <dgm:pt modelId="{94066EDF-C41F-4A85-B97B-E0BB442417F8}" type="pres">
      <dgm:prSet presAssocID="{FA2EF9B4-DF1F-4770-B6BC-704E4B6A06F3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3415CC3-E5B9-4515-A3FD-4034D7121309}" type="pres">
      <dgm:prSet presAssocID="{64C06E59-9692-4000-894D-78D565BEC105}" presName="Name9" presStyleLbl="parChTrans1D2" presStyleIdx="7" presStyleCnt="8"/>
      <dgm:spPr/>
      <dgm:t>
        <a:bodyPr/>
        <a:lstStyle/>
        <a:p>
          <a:endParaRPr lang="tr-TR"/>
        </a:p>
      </dgm:t>
    </dgm:pt>
    <dgm:pt modelId="{D66D8EFD-1012-4C7F-85EB-654AC632EB2B}" type="pres">
      <dgm:prSet presAssocID="{64C06E59-9692-4000-894D-78D565BEC105}" presName="connTx" presStyleLbl="parChTrans1D2" presStyleIdx="7" presStyleCnt="8"/>
      <dgm:spPr/>
      <dgm:t>
        <a:bodyPr/>
        <a:lstStyle/>
        <a:p>
          <a:endParaRPr lang="tr-TR"/>
        </a:p>
      </dgm:t>
    </dgm:pt>
    <dgm:pt modelId="{B5AEE71B-C6A1-4A87-B030-3F6DC085E9A7}" type="pres">
      <dgm:prSet presAssocID="{53804141-803E-499F-884A-54781D556E65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BD28CC2-E1DF-4619-86D4-EF05491E1573}" type="presOf" srcId="{5598EFB2-46E4-44F6-B580-7D24707AB8E4}" destId="{42BC671B-6332-4140-B20F-2B5CF06C4435}" srcOrd="1" destOrd="0" presId="urn:microsoft.com/office/officeart/2005/8/layout/radial1"/>
    <dgm:cxn modelId="{D5525AFE-9F1A-4302-90AE-3E32A19905A3}" type="presOf" srcId="{9406AF6E-5B5F-494B-BC8C-8AB5E1E0FDAF}" destId="{FFC95AF5-8FF0-4E21-B11A-87EDBF1BC32A}" srcOrd="1" destOrd="0" presId="urn:microsoft.com/office/officeart/2005/8/layout/radial1"/>
    <dgm:cxn modelId="{88D18963-A348-442C-8057-8FB1D58FE976}" type="presOf" srcId="{A4E7014A-82DF-4AF6-8C14-5751B7A07673}" destId="{BB0E8AB1-263A-4F61-80AF-81A3C335FA7A}" srcOrd="1" destOrd="0" presId="urn:microsoft.com/office/officeart/2005/8/layout/radial1"/>
    <dgm:cxn modelId="{6E11F827-3DF8-48BE-B80C-0C78052D2917}" type="presOf" srcId="{69E17A63-0C2A-4E1F-B3D4-284DB4EA3DC7}" destId="{968C189D-3483-467C-97E8-543E0FB3D161}" srcOrd="0" destOrd="0" presId="urn:microsoft.com/office/officeart/2005/8/layout/radial1"/>
    <dgm:cxn modelId="{88E6BECE-0A11-4C10-9F1F-E76BEE5E90EE}" srcId="{8771CE41-A30A-4BCE-9F8A-9E0F70A70721}" destId="{3C4F92A4-5877-4AF8-9E6A-614EB12880AE}" srcOrd="3" destOrd="0" parTransId="{5598EFB2-46E4-44F6-B580-7D24707AB8E4}" sibTransId="{44092417-8FFD-477A-9D36-7DA6F9B0FFD4}"/>
    <dgm:cxn modelId="{9F9A93F6-4ED8-4257-9813-E1CE709CEF96}" srcId="{8771CE41-A30A-4BCE-9F8A-9E0F70A70721}" destId="{FA2EF9B4-DF1F-4770-B6BC-704E4B6A06F3}" srcOrd="6" destOrd="0" parTransId="{4B87795B-63ED-4B2A-849B-062599EEB21C}" sibTransId="{7C254230-9928-4C4C-A614-51D338BE71A7}"/>
    <dgm:cxn modelId="{9D7E1F1F-3F63-47E0-AF95-C24429B27C81}" type="presOf" srcId="{53804141-803E-499F-884A-54781D556E65}" destId="{B5AEE71B-C6A1-4A87-B030-3F6DC085E9A7}" srcOrd="0" destOrd="0" presId="urn:microsoft.com/office/officeart/2005/8/layout/radial1"/>
    <dgm:cxn modelId="{1F78997C-87F6-49F7-B7B1-E86CC72D4826}" type="presOf" srcId="{5598EFB2-46E4-44F6-B580-7D24707AB8E4}" destId="{2B711B29-EE52-4299-9616-AC6698F0484C}" srcOrd="0" destOrd="0" presId="urn:microsoft.com/office/officeart/2005/8/layout/radial1"/>
    <dgm:cxn modelId="{F089F776-5E48-4059-BCB0-8FEBEAC95128}" type="presOf" srcId="{FA2EF9B4-DF1F-4770-B6BC-704E4B6A06F3}" destId="{94066EDF-C41F-4A85-B97B-E0BB442417F8}" srcOrd="0" destOrd="0" presId="urn:microsoft.com/office/officeart/2005/8/layout/radial1"/>
    <dgm:cxn modelId="{9D074373-DCB3-44B2-9893-A85E65499A2D}" type="presOf" srcId="{3C4F92A4-5877-4AF8-9E6A-614EB12880AE}" destId="{0EAAC027-60D6-4DC7-9AA6-5EB54C8D854D}" srcOrd="0" destOrd="0" presId="urn:microsoft.com/office/officeart/2005/8/layout/radial1"/>
    <dgm:cxn modelId="{C52E7219-14CE-4347-89F4-1C1AB123DCA5}" srcId="{8771CE41-A30A-4BCE-9F8A-9E0F70A70721}" destId="{69E17A63-0C2A-4E1F-B3D4-284DB4EA3DC7}" srcOrd="1" destOrd="0" parTransId="{9406AF6E-5B5F-494B-BC8C-8AB5E1E0FDAF}" sibTransId="{E3519C93-F14A-4782-8449-69ABC474A1B2}"/>
    <dgm:cxn modelId="{0881CD61-19D5-4C55-A7D7-871869BF3166}" srcId="{8771CE41-A30A-4BCE-9F8A-9E0F70A70721}" destId="{8E449F66-F6AB-480E-8460-DE200CC358F8}" srcOrd="0" destOrd="0" parTransId="{255C064C-078D-4B2D-A3FE-5580F232B266}" sibTransId="{101586DA-DD94-4222-B76A-E5AA9EF5FF8E}"/>
    <dgm:cxn modelId="{EC0E17A1-5901-4D47-9AAE-B907164BB8BF}" type="presOf" srcId="{CB0AEAA6-0E00-4D2A-B275-32C84274652D}" destId="{C4C1ABBA-57B9-44F4-BC86-2A5A95A84B19}" srcOrd="0" destOrd="0" presId="urn:microsoft.com/office/officeart/2005/8/layout/radial1"/>
    <dgm:cxn modelId="{EAB461AC-B8C8-4D36-8F55-9DA4842AB193}" type="presOf" srcId="{31AC9E6C-F136-4D73-8D02-F06CE50B2925}" destId="{628E57B7-1A02-442B-92AE-073963096E31}" srcOrd="0" destOrd="0" presId="urn:microsoft.com/office/officeart/2005/8/layout/radial1"/>
    <dgm:cxn modelId="{12DFC449-C8F3-47F9-8FE2-26A6B1179AEC}" type="presOf" srcId="{255C064C-078D-4B2D-A3FE-5580F232B266}" destId="{0C510FC5-2119-445E-8266-35D763B87E63}" srcOrd="0" destOrd="0" presId="urn:microsoft.com/office/officeart/2005/8/layout/radial1"/>
    <dgm:cxn modelId="{831C49F3-74E7-4314-A7F0-AB2AA4B23C28}" srcId="{8771CE41-A30A-4BCE-9F8A-9E0F70A70721}" destId="{15CCEE91-26F6-42E1-B8B4-BBC921CACA52}" srcOrd="4" destOrd="0" parTransId="{31AC9E6C-F136-4D73-8D02-F06CE50B2925}" sibTransId="{D0030AFE-4B90-457B-9805-4D9FF9EF6D69}"/>
    <dgm:cxn modelId="{5972FD10-2BB0-49F9-8C15-F9B00FCE4C87}" type="presOf" srcId="{4B87795B-63ED-4B2A-849B-062599EEB21C}" destId="{9E5D84DE-E553-4D07-8EFD-9E21D10CF4C2}" srcOrd="0" destOrd="0" presId="urn:microsoft.com/office/officeart/2005/8/layout/radial1"/>
    <dgm:cxn modelId="{A8A5DCC5-00C1-4456-B895-142FA31AEFF0}" type="presOf" srcId="{15CCEE91-26F6-42E1-B8B4-BBC921CACA52}" destId="{B84F41BB-E922-4F59-BF8A-F996BB8DAC49}" srcOrd="0" destOrd="0" presId="urn:microsoft.com/office/officeart/2005/8/layout/radial1"/>
    <dgm:cxn modelId="{30C49503-E635-4D08-8A2E-8B5C578DFEBD}" type="presOf" srcId="{31AC9E6C-F136-4D73-8D02-F06CE50B2925}" destId="{B2775B9E-74AF-4CBE-A35F-4662FA8C5C85}" srcOrd="1" destOrd="0" presId="urn:microsoft.com/office/officeart/2005/8/layout/radial1"/>
    <dgm:cxn modelId="{B731DA68-19B8-4D30-A3B0-2C114B73F75C}" type="presOf" srcId="{EA70BE61-1DDB-4E15-833E-C950011D7CFA}" destId="{31254C4B-C98E-4B9C-9E1A-92610C359B67}" srcOrd="1" destOrd="0" presId="urn:microsoft.com/office/officeart/2005/8/layout/radial1"/>
    <dgm:cxn modelId="{260CC772-A71F-4912-8B8D-DED0E73722CA}" type="presOf" srcId="{8771CE41-A30A-4BCE-9F8A-9E0F70A70721}" destId="{51532393-B20D-4B57-B690-117CB3D1E023}" srcOrd="0" destOrd="0" presId="urn:microsoft.com/office/officeart/2005/8/layout/radial1"/>
    <dgm:cxn modelId="{9460072B-45C3-4F99-B988-1ADBCD10C786}" type="presOf" srcId="{A4E7014A-82DF-4AF6-8C14-5751B7A07673}" destId="{A4DEBCA3-3FF5-48E5-8FA4-F3E53A773108}" srcOrd="0" destOrd="0" presId="urn:microsoft.com/office/officeart/2005/8/layout/radial1"/>
    <dgm:cxn modelId="{23CF5237-F3A2-4860-8682-BA25D48AA03A}" type="presOf" srcId="{DEC9E5A2-69E1-4BFD-B7AC-70D889CB5618}" destId="{99882379-5DB8-4894-AF16-15C5249EABD5}" srcOrd="0" destOrd="0" presId="urn:microsoft.com/office/officeart/2005/8/layout/radial1"/>
    <dgm:cxn modelId="{E4C9E2AC-40CA-4C3A-B913-647BD0E8F311}" type="presOf" srcId="{4B87795B-63ED-4B2A-849B-062599EEB21C}" destId="{6532EEF0-A193-42DE-9F33-BF4E0ADC1826}" srcOrd="1" destOrd="0" presId="urn:microsoft.com/office/officeart/2005/8/layout/radial1"/>
    <dgm:cxn modelId="{D1AAA4C4-E0F9-4931-BFFD-E0555E5D91DF}" type="presOf" srcId="{EA70BE61-1DDB-4E15-833E-C950011D7CFA}" destId="{D936BA40-57B0-4687-8F10-FCA1BABAF514}" srcOrd="0" destOrd="0" presId="urn:microsoft.com/office/officeart/2005/8/layout/radial1"/>
    <dgm:cxn modelId="{FD887DA9-DFD0-489F-BFF0-60E882B00117}" type="presOf" srcId="{255C064C-078D-4B2D-A3FE-5580F232B266}" destId="{58B05A37-B211-4D15-91B6-C658BB751D98}" srcOrd="1" destOrd="0" presId="urn:microsoft.com/office/officeart/2005/8/layout/radial1"/>
    <dgm:cxn modelId="{796EBCC5-60B7-4DAB-A30F-7B5301AC5EBB}" type="presOf" srcId="{64C06E59-9692-4000-894D-78D565BEC105}" destId="{93415CC3-E5B9-4515-A3FD-4034D7121309}" srcOrd="0" destOrd="0" presId="urn:microsoft.com/office/officeart/2005/8/layout/radial1"/>
    <dgm:cxn modelId="{2BCE68F0-0A0D-40AB-84D0-7F10DF464C67}" type="presOf" srcId="{8E449F66-F6AB-480E-8460-DE200CC358F8}" destId="{26CACCE9-D53F-4EEA-90D0-DAFE49022975}" srcOrd="0" destOrd="0" presId="urn:microsoft.com/office/officeart/2005/8/layout/radial1"/>
    <dgm:cxn modelId="{535CFB35-E77E-41A9-8EAD-AB4EEBE1EE04}" type="presOf" srcId="{64C06E59-9692-4000-894D-78D565BEC105}" destId="{D66D8EFD-1012-4C7F-85EB-654AC632EB2B}" srcOrd="1" destOrd="0" presId="urn:microsoft.com/office/officeart/2005/8/layout/radial1"/>
    <dgm:cxn modelId="{B6489EDC-954A-4B64-897E-EDD4AC87D251}" srcId="{51E09572-A936-408D-9817-078E6D9F6726}" destId="{8771CE41-A30A-4BCE-9F8A-9E0F70A70721}" srcOrd="0" destOrd="0" parTransId="{5F66FEF8-3242-44A2-B285-D318BD5039B5}" sibTransId="{9EBC158B-EE8C-435B-9D27-CE337D4A66EF}"/>
    <dgm:cxn modelId="{6FEC8452-46DB-4379-9D7E-232E124D2D78}" srcId="{8771CE41-A30A-4BCE-9F8A-9E0F70A70721}" destId="{DEC9E5A2-69E1-4BFD-B7AC-70D889CB5618}" srcOrd="5" destOrd="0" parTransId="{EA70BE61-1DDB-4E15-833E-C950011D7CFA}" sibTransId="{05730D65-A524-4D21-91BB-72235AA856C1}"/>
    <dgm:cxn modelId="{E98B1EBF-1370-448C-9277-8853EF47D969}" type="presOf" srcId="{51E09572-A936-408D-9817-078E6D9F6726}" destId="{1215990B-C91F-4242-9A8B-2CF338637478}" srcOrd="0" destOrd="0" presId="urn:microsoft.com/office/officeart/2005/8/layout/radial1"/>
    <dgm:cxn modelId="{B11B5B8B-28E3-411F-B5D7-E62DF560205B}" srcId="{8771CE41-A30A-4BCE-9F8A-9E0F70A70721}" destId="{CB0AEAA6-0E00-4D2A-B275-32C84274652D}" srcOrd="2" destOrd="0" parTransId="{A4E7014A-82DF-4AF6-8C14-5751B7A07673}" sibTransId="{F4F6A9CE-7407-405E-AFF7-73BF498D3153}"/>
    <dgm:cxn modelId="{1E7B0486-3254-4021-A3A0-B2AD0D7E7FA6}" srcId="{8771CE41-A30A-4BCE-9F8A-9E0F70A70721}" destId="{53804141-803E-499F-884A-54781D556E65}" srcOrd="7" destOrd="0" parTransId="{64C06E59-9692-4000-894D-78D565BEC105}" sibTransId="{8F6939E7-0236-4B83-8C11-A1CA7C2F04F8}"/>
    <dgm:cxn modelId="{BB47DE2C-7CB7-4BFF-B826-D4AC217B3035}" type="presOf" srcId="{9406AF6E-5B5F-494B-BC8C-8AB5E1E0FDAF}" destId="{F87D76EE-2C02-4DEC-86DC-8CEDF0CC2797}" srcOrd="0" destOrd="0" presId="urn:microsoft.com/office/officeart/2005/8/layout/radial1"/>
    <dgm:cxn modelId="{8D077241-C482-4045-9506-E151B3BBA56A}" type="presParOf" srcId="{1215990B-C91F-4242-9A8B-2CF338637478}" destId="{51532393-B20D-4B57-B690-117CB3D1E023}" srcOrd="0" destOrd="0" presId="urn:microsoft.com/office/officeart/2005/8/layout/radial1"/>
    <dgm:cxn modelId="{14B36294-DD69-4A6E-921B-58096E28A29B}" type="presParOf" srcId="{1215990B-C91F-4242-9A8B-2CF338637478}" destId="{0C510FC5-2119-445E-8266-35D763B87E63}" srcOrd="1" destOrd="0" presId="urn:microsoft.com/office/officeart/2005/8/layout/radial1"/>
    <dgm:cxn modelId="{7DE4EAF6-02CD-43D0-AFDE-74D6AC032DD6}" type="presParOf" srcId="{0C510FC5-2119-445E-8266-35D763B87E63}" destId="{58B05A37-B211-4D15-91B6-C658BB751D98}" srcOrd="0" destOrd="0" presId="urn:microsoft.com/office/officeart/2005/8/layout/radial1"/>
    <dgm:cxn modelId="{C73CC25D-C51E-4FC5-BC2D-3149C98A3CC2}" type="presParOf" srcId="{1215990B-C91F-4242-9A8B-2CF338637478}" destId="{26CACCE9-D53F-4EEA-90D0-DAFE49022975}" srcOrd="2" destOrd="0" presId="urn:microsoft.com/office/officeart/2005/8/layout/radial1"/>
    <dgm:cxn modelId="{ACBBCE5F-0C94-4914-875D-F4367D2F2AB6}" type="presParOf" srcId="{1215990B-C91F-4242-9A8B-2CF338637478}" destId="{F87D76EE-2C02-4DEC-86DC-8CEDF0CC2797}" srcOrd="3" destOrd="0" presId="urn:microsoft.com/office/officeart/2005/8/layout/radial1"/>
    <dgm:cxn modelId="{F340E5B1-1D27-4598-8D47-0BAB56340AD7}" type="presParOf" srcId="{F87D76EE-2C02-4DEC-86DC-8CEDF0CC2797}" destId="{FFC95AF5-8FF0-4E21-B11A-87EDBF1BC32A}" srcOrd="0" destOrd="0" presId="urn:microsoft.com/office/officeart/2005/8/layout/radial1"/>
    <dgm:cxn modelId="{2D20F7FD-3C7A-4370-B64F-7A23C9FB70E6}" type="presParOf" srcId="{1215990B-C91F-4242-9A8B-2CF338637478}" destId="{968C189D-3483-467C-97E8-543E0FB3D161}" srcOrd="4" destOrd="0" presId="urn:microsoft.com/office/officeart/2005/8/layout/radial1"/>
    <dgm:cxn modelId="{FFFE456F-10F3-44DE-BFDF-A8123D8C0D43}" type="presParOf" srcId="{1215990B-C91F-4242-9A8B-2CF338637478}" destId="{A4DEBCA3-3FF5-48E5-8FA4-F3E53A773108}" srcOrd="5" destOrd="0" presId="urn:microsoft.com/office/officeart/2005/8/layout/radial1"/>
    <dgm:cxn modelId="{3CCAAF55-EA25-4B4A-A5F3-31BDCC82533A}" type="presParOf" srcId="{A4DEBCA3-3FF5-48E5-8FA4-F3E53A773108}" destId="{BB0E8AB1-263A-4F61-80AF-81A3C335FA7A}" srcOrd="0" destOrd="0" presId="urn:microsoft.com/office/officeart/2005/8/layout/radial1"/>
    <dgm:cxn modelId="{4686677A-7141-4A7E-9849-F60E195A98EF}" type="presParOf" srcId="{1215990B-C91F-4242-9A8B-2CF338637478}" destId="{C4C1ABBA-57B9-44F4-BC86-2A5A95A84B19}" srcOrd="6" destOrd="0" presId="urn:microsoft.com/office/officeart/2005/8/layout/radial1"/>
    <dgm:cxn modelId="{790BA8E4-BE3F-45C9-B9E6-05406A769790}" type="presParOf" srcId="{1215990B-C91F-4242-9A8B-2CF338637478}" destId="{2B711B29-EE52-4299-9616-AC6698F0484C}" srcOrd="7" destOrd="0" presId="urn:microsoft.com/office/officeart/2005/8/layout/radial1"/>
    <dgm:cxn modelId="{AA1E1317-119E-4CC2-8E3A-E187D3479B1F}" type="presParOf" srcId="{2B711B29-EE52-4299-9616-AC6698F0484C}" destId="{42BC671B-6332-4140-B20F-2B5CF06C4435}" srcOrd="0" destOrd="0" presId="urn:microsoft.com/office/officeart/2005/8/layout/radial1"/>
    <dgm:cxn modelId="{13304262-47AF-44BE-882B-2B84989D403A}" type="presParOf" srcId="{1215990B-C91F-4242-9A8B-2CF338637478}" destId="{0EAAC027-60D6-4DC7-9AA6-5EB54C8D854D}" srcOrd="8" destOrd="0" presId="urn:microsoft.com/office/officeart/2005/8/layout/radial1"/>
    <dgm:cxn modelId="{6E20909A-712A-4B7B-B6C3-29C796C7F3EE}" type="presParOf" srcId="{1215990B-C91F-4242-9A8B-2CF338637478}" destId="{628E57B7-1A02-442B-92AE-073963096E31}" srcOrd="9" destOrd="0" presId="urn:microsoft.com/office/officeart/2005/8/layout/radial1"/>
    <dgm:cxn modelId="{0E05AEC2-5B64-4440-99F8-8604A28D9A99}" type="presParOf" srcId="{628E57B7-1A02-442B-92AE-073963096E31}" destId="{B2775B9E-74AF-4CBE-A35F-4662FA8C5C85}" srcOrd="0" destOrd="0" presId="urn:microsoft.com/office/officeart/2005/8/layout/radial1"/>
    <dgm:cxn modelId="{1E869C52-9676-4A6E-AFB5-2CBC9C68F96B}" type="presParOf" srcId="{1215990B-C91F-4242-9A8B-2CF338637478}" destId="{B84F41BB-E922-4F59-BF8A-F996BB8DAC49}" srcOrd="10" destOrd="0" presId="urn:microsoft.com/office/officeart/2005/8/layout/radial1"/>
    <dgm:cxn modelId="{B9EBC945-7681-45C1-A21F-64C3F6A21960}" type="presParOf" srcId="{1215990B-C91F-4242-9A8B-2CF338637478}" destId="{D936BA40-57B0-4687-8F10-FCA1BABAF514}" srcOrd="11" destOrd="0" presId="urn:microsoft.com/office/officeart/2005/8/layout/radial1"/>
    <dgm:cxn modelId="{D58E1AD8-8DE0-49E1-BACF-1A7DFB064E82}" type="presParOf" srcId="{D936BA40-57B0-4687-8F10-FCA1BABAF514}" destId="{31254C4B-C98E-4B9C-9E1A-92610C359B67}" srcOrd="0" destOrd="0" presId="urn:microsoft.com/office/officeart/2005/8/layout/radial1"/>
    <dgm:cxn modelId="{C066CBC4-4896-4FB9-8393-C6885A86E9BB}" type="presParOf" srcId="{1215990B-C91F-4242-9A8B-2CF338637478}" destId="{99882379-5DB8-4894-AF16-15C5249EABD5}" srcOrd="12" destOrd="0" presId="urn:microsoft.com/office/officeart/2005/8/layout/radial1"/>
    <dgm:cxn modelId="{3E421AA1-A632-4382-BABB-85F96A842343}" type="presParOf" srcId="{1215990B-C91F-4242-9A8B-2CF338637478}" destId="{9E5D84DE-E553-4D07-8EFD-9E21D10CF4C2}" srcOrd="13" destOrd="0" presId="urn:microsoft.com/office/officeart/2005/8/layout/radial1"/>
    <dgm:cxn modelId="{A76CE97E-0204-4D76-B8B1-167ACFC60792}" type="presParOf" srcId="{9E5D84DE-E553-4D07-8EFD-9E21D10CF4C2}" destId="{6532EEF0-A193-42DE-9F33-BF4E0ADC1826}" srcOrd="0" destOrd="0" presId="urn:microsoft.com/office/officeart/2005/8/layout/radial1"/>
    <dgm:cxn modelId="{0E2C7EBA-96CA-4954-99AE-EC44C5783ABD}" type="presParOf" srcId="{1215990B-C91F-4242-9A8B-2CF338637478}" destId="{94066EDF-C41F-4A85-B97B-E0BB442417F8}" srcOrd="14" destOrd="0" presId="urn:microsoft.com/office/officeart/2005/8/layout/radial1"/>
    <dgm:cxn modelId="{E747FC14-1F87-470A-9BA9-3C409B4B011D}" type="presParOf" srcId="{1215990B-C91F-4242-9A8B-2CF338637478}" destId="{93415CC3-E5B9-4515-A3FD-4034D7121309}" srcOrd="15" destOrd="0" presId="urn:microsoft.com/office/officeart/2005/8/layout/radial1"/>
    <dgm:cxn modelId="{BE87099E-F0FE-4FB1-888F-798C3E7FCD0C}" type="presParOf" srcId="{93415CC3-E5B9-4515-A3FD-4034D7121309}" destId="{D66D8EFD-1012-4C7F-85EB-654AC632EB2B}" srcOrd="0" destOrd="0" presId="urn:microsoft.com/office/officeart/2005/8/layout/radial1"/>
    <dgm:cxn modelId="{2A92C4E8-3629-4468-B656-3035DB6ED7DC}" type="presParOf" srcId="{1215990B-C91F-4242-9A8B-2CF338637478}" destId="{B5AEE71B-C6A1-4A87-B030-3F6DC085E9A7}" srcOrd="1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1EC62E8-551B-4701-A5E0-DF5399FDA368}" type="doc">
      <dgm:prSet loTypeId="urn:microsoft.com/office/officeart/2005/8/layout/hList1" loCatId="list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8BC2C5E2-609B-4920-AED2-4C8061C74FE1}">
      <dgm:prSet phldrT="[Metin]"/>
      <dgm:spPr/>
      <dgm:t>
        <a:bodyPr/>
        <a:lstStyle/>
        <a:p>
          <a:r>
            <a:rPr lang="tr-TR" dirty="0" err="1" smtClean="0"/>
            <a:t>Respiration</a:t>
          </a:r>
          <a:r>
            <a:rPr lang="tr-TR" dirty="0" smtClean="0"/>
            <a:t> </a:t>
          </a:r>
          <a:endParaRPr lang="tr-TR" dirty="0"/>
        </a:p>
      </dgm:t>
    </dgm:pt>
    <dgm:pt modelId="{2C85C81F-CE67-44F7-A9CB-D6C5A31F2AC8}" type="parTrans" cxnId="{AD1C9AC5-3842-49C2-BDFF-DFD702335EA2}">
      <dgm:prSet/>
      <dgm:spPr/>
      <dgm:t>
        <a:bodyPr/>
        <a:lstStyle/>
        <a:p>
          <a:endParaRPr lang="tr-TR"/>
        </a:p>
      </dgm:t>
    </dgm:pt>
    <dgm:pt modelId="{2DEE956E-47B8-43C1-A1A0-950468FD8FEF}" type="sibTrans" cxnId="{AD1C9AC5-3842-49C2-BDFF-DFD702335EA2}">
      <dgm:prSet/>
      <dgm:spPr/>
      <dgm:t>
        <a:bodyPr/>
        <a:lstStyle/>
        <a:p>
          <a:endParaRPr lang="tr-TR"/>
        </a:p>
      </dgm:t>
    </dgm:pt>
    <dgm:pt modelId="{E92EA415-2ECA-4FC5-A073-B06E7AA91B47}">
      <dgm:prSet phldrT="[Metin]"/>
      <dgm:spPr/>
      <dgm:t>
        <a:bodyPr/>
        <a:lstStyle/>
        <a:p>
          <a:r>
            <a:rPr lang="tr-TR" b="0" i="0" dirty="0" smtClean="0"/>
            <a:t>F</a:t>
          </a:r>
          <a:r>
            <a:rPr lang="en-US" b="0" i="0" dirty="0" err="1" smtClean="0"/>
            <a:t>requency</a:t>
          </a:r>
          <a:r>
            <a:rPr lang="en-US" b="0" i="0" dirty="0" smtClean="0"/>
            <a:t> of respiration</a:t>
          </a:r>
          <a:endParaRPr lang="tr-TR" dirty="0"/>
        </a:p>
      </dgm:t>
    </dgm:pt>
    <dgm:pt modelId="{9ACDE395-34A6-46F9-B7ED-F8E04412DACA}" type="parTrans" cxnId="{A41DF63B-FFF7-4425-B55B-289DC48242F1}">
      <dgm:prSet/>
      <dgm:spPr/>
      <dgm:t>
        <a:bodyPr/>
        <a:lstStyle/>
        <a:p>
          <a:endParaRPr lang="tr-TR"/>
        </a:p>
      </dgm:t>
    </dgm:pt>
    <dgm:pt modelId="{29CECD28-684F-445A-BF41-07104D2FF666}" type="sibTrans" cxnId="{A41DF63B-FFF7-4425-B55B-289DC48242F1}">
      <dgm:prSet/>
      <dgm:spPr/>
      <dgm:t>
        <a:bodyPr/>
        <a:lstStyle/>
        <a:p>
          <a:endParaRPr lang="tr-TR"/>
        </a:p>
      </dgm:t>
    </dgm:pt>
    <dgm:pt modelId="{3376E20A-3A4F-4862-8CB3-087FF322D6C4}">
      <dgm:prSet phldrT="[Metin]"/>
      <dgm:spPr/>
      <dgm:t>
        <a:bodyPr/>
        <a:lstStyle/>
        <a:p>
          <a:r>
            <a:rPr lang="tr-TR" dirty="0" err="1" smtClean="0"/>
            <a:t>Behaviour</a:t>
          </a:r>
          <a:endParaRPr lang="tr-TR" dirty="0"/>
        </a:p>
      </dgm:t>
    </dgm:pt>
    <dgm:pt modelId="{ADEEBB70-2A06-4F13-A10D-90CBDB9939F5}" type="parTrans" cxnId="{B7506FA0-F77A-43E9-9BD4-210072432762}">
      <dgm:prSet/>
      <dgm:spPr/>
      <dgm:t>
        <a:bodyPr/>
        <a:lstStyle/>
        <a:p>
          <a:endParaRPr lang="tr-TR"/>
        </a:p>
      </dgm:t>
    </dgm:pt>
    <dgm:pt modelId="{E23E8483-E158-415E-BA2D-F2107472B0A6}" type="sibTrans" cxnId="{B7506FA0-F77A-43E9-9BD4-210072432762}">
      <dgm:prSet/>
      <dgm:spPr/>
      <dgm:t>
        <a:bodyPr/>
        <a:lstStyle/>
        <a:p>
          <a:endParaRPr lang="tr-TR"/>
        </a:p>
      </dgm:t>
    </dgm:pt>
    <dgm:pt modelId="{7A8208E4-9677-4A69-91E0-247B1275A20A}">
      <dgm:prSet phldrT="[Metin]"/>
      <dgm:spPr/>
      <dgm:t>
        <a:bodyPr/>
        <a:lstStyle/>
        <a:p>
          <a:r>
            <a:rPr lang="en-US" b="0" i="0" dirty="0" smtClean="0"/>
            <a:t>walking in circles or show an abnormal gait or posture</a:t>
          </a:r>
          <a:endParaRPr lang="tr-TR" dirty="0"/>
        </a:p>
      </dgm:t>
    </dgm:pt>
    <dgm:pt modelId="{42924C67-BD14-45D8-83A9-797CDF32A3A5}" type="parTrans" cxnId="{459EB7E8-A437-4E4C-9BD5-37EC856984B4}">
      <dgm:prSet/>
      <dgm:spPr/>
      <dgm:t>
        <a:bodyPr/>
        <a:lstStyle/>
        <a:p>
          <a:endParaRPr lang="tr-TR"/>
        </a:p>
      </dgm:t>
    </dgm:pt>
    <dgm:pt modelId="{85AA6D74-9221-4D02-8D21-ECC22F699ACE}" type="sibTrans" cxnId="{459EB7E8-A437-4E4C-9BD5-37EC856984B4}">
      <dgm:prSet/>
      <dgm:spPr/>
      <dgm:t>
        <a:bodyPr/>
        <a:lstStyle/>
        <a:p>
          <a:endParaRPr lang="tr-TR"/>
        </a:p>
      </dgm:t>
    </dgm:pt>
    <dgm:pt modelId="{BE0DF7CB-E43F-463C-A52D-2BFBF2E21278}">
      <dgm:prSet phldrT="[Metin]"/>
      <dgm:spPr/>
      <dgm:t>
        <a:bodyPr/>
        <a:lstStyle/>
        <a:p>
          <a:r>
            <a:rPr lang="tr-TR" dirty="0" err="1" smtClean="0"/>
            <a:t>Gait</a:t>
          </a:r>
          <a:endParaRPr lang="tr-TR" dirty="0"/>
        </a:p>
      </dgm:t>
    </dgm:pt>
    <dgm:pt modelId="{C341530B-CAB1-4BEA-8DE9-D3D15F3B5248}" type="parTrans" cxnId="{501F5B00-8D71-4EA2-B89D-5F90D88D9551}">
      <dgm:prSet/>
      <dgm:spPr/>
      <dgm:t>
        <a:bodyPr/>
        <a:lstStyle/>
        <a:p>
          <a:endParaRPr lang="tr-TR"/>
        </a:p>
      </dgm:t>
    </dgm:pt>
    <dgm:pt modelId="{258017AD-6943-4367-9911-06C0DF75B8C5}" type="sibTrans" cxnId="{501F5B00-8D71-4EA2-B89D-5F90D88D9551}">
      <dgm:prSet/>
      <dgm:spPr/>
      <dgm:t>
        <a:bodyPr/>
        <a:lstStyle/>
        <a:p>
          <a:endParaRPr lang="tr-TR"/>
        </a:p>
      </dgm:t>
    </dgm:pt>
    <dgm:pt modelId="{0F6515EC-BDC6-40DB-B041-EF93FEFD7595}">
      <dgm:prSet phldrT="[Metin]"/>
      <dgm:spPr/>
      <dgm:t>
        <a:bodyPr/>
        <a:lstStyle/>
        <a:p>
          <a:r>
            <a:rPr lang="en-US" b="0" i="0" dirty="0" smtClean="0"/>
            <a:t>associated with pain in the legs, chest or abdomen or is an indication of nervous disease</a:t>
          </a:r>
          <a:endParaRPr lang="tr-TR" dirty="0"/>
        </a:p>
      </dgm:t>
    </dgm:pt>
    <dgm:pt modelId="{9084707C-736C-4ABD-8345-4756161DF86D}" type="parTrans" cxnId="{903168DC-E8E6-401B-8C79-2F5E805FD048}">
      <dgm:prSet/>
      <dgm:spPr/>
      <dgm:t>
        <a:bodyPr/>
        <a:lstStyle/>
        <a:p>
          <a:endParaRPr lang="tr-TR"/>
        </a:p>
      </dgm:t>
    </dgm:pt>
    <dgm:pt modelId="{09B5550E-DE91-4B6C-BDAF-4CD32AF47BFD}" type="sibTrans" cxnId="{903168DC-E8E6-401B-8C79-2F5E805FD048}">
      <dgm:prSet/>
      <dgm:spPr/>
      <dgm:t>
        <a:bodyPr/>
        <a:lstStyle/>
        <a:p>
          <a:endParaRPr lang="tr-TR"/>
        </a:p>
      </dgm:t>
    </dgm:pt>
    <dgm:pt modelId="{F9379609-B1E4-4B36-9FC9-03A218CC3DCC}">
      <dgm:prSet phldrT="[Metin]"/>
      <dgm:spPr/>
      <dgm:t>
        <a:bodyPr/>
        <a:lstStyle/>
        <a:p>
          <a:r>
            <a:rPr lang="en-US" b="0" i="0" dirty="0" smtClean="0"/>
            <a:t>If the breathing pattern is different from normal the animal should be segregated as a suspect</a:t>
          </a:r>
          <a:endParaRPr lang="tr-TR" dirty="0"/>
        </a:p>
      </dgm:t>
    </dgm:pt>
    <dgm:pt modelId="{C8EE3CB3-4DAF-4BDA-9BBF-2B98FE3DAE2A}" type="parTrans" cxnId="{9CC56934-7596-4946-80FB-CD11B9B1D68E}">
      <dgm:prSet/>
      <dgm:spPr/>
      <dgm:t>
        <a:bodyPr/>
        <a:lstStyle/>
        <a:p>
          <a:endParaRPr lang="tr-TR"/>
        </a:p>
      </dgm:t>
    </dgm:pt>
    <dgm:pt modelId="{97866A02-7A5C-4986-92BF-52009A995686}" type="sibTrans" cxnId="{9CC56934-7596-4946-80FB-CD11B9B1D68E}">
      <dgm:prSet/>
      <dgm:spPr/>
      <dgm:t>
        <a:bodyPr/>
        <a:lstStyle/>
        <a:p>
          <a:endParaRPr lang="tr-TR"/>
        </a:p>
      </dgm:t>
    </dgm:pt>
    <dgm:pt modelId="{81273FC2-105E-417A-AC6F-75C73297FD48}">
      <dgm:prSet/>
      <dgm:spPr/>
      <dgm:t>
        <a:bodyPr/>
        <a:lstStyle/>
        <a:p>
          <a:r>
            <a:rPr lang="en-US" b="0" i="0" smtClean="0"/>
            <a:t>pushing its head against a wall</a:t>
          </a:r>
          <a:endParaRPr lang="en-US" b="0" i="0"/>
        </a:p>
      </dgm:t>
    </dgm:pt>
    <dgm:pt modelId="{0F5DDC79-342B-4DBB-B58B-1EA52AA6D11D}" type="parTrans" cxnId="{E39782F0-5FEC-47F6-8473-B71E9F6E7EB8}">
      <dgm:prSet/>
      <dgm:spPr/>
      <dgm:t>
        <a:bodyPr/>
        <a:lstStyle/>
        <a:p>
          <a:endParaRPr lang="tr-TR"/>
        </a:p>
      </dgm:t>
    </dgm:pt>
    <dgm:pt modelId="{FE7EB167-D5AA-4DA2-8A5C-344B24804E60}" type="sibTrans" cxnId="{E39782F0-5FEC-47F6-8473-B71E9F6E7EB8}">
      <dgm:prSet/>
      <dgm:spPr/>
      <dgm:t>
        <a:bodyPr/>
        <a:lstStyle/>
        <a:p>
          <a:endParaRPr lang="tr-TR"/>
        </a:p>
      </dgm:t>
    </dgm:pt>
    <dgm:pt modelId="{862E1CDD-1014-4CB5-ABE6-2FBED3D65299}">
      <dgm:prSet/>
      <dgm:spPr/>
      <dgm:t>
        <a:bodyPr/>
        <a:lstStyle/>
        <a:p>
          <a:r>
            <a:rPr lang="en-US" b="0" i="0" smtClean="0"/>
            <a:t>charging at various objects and acting aggressively</a:t>
          </a:r>
          <a:endParaRPr lang="en-US" b="0" i="0"/>
        </a:p>
      </dgm:t>
    </dgm:pt>
    <dgm:pt modelId="{AB5699E5-2DCA-453E-8C5F-5EFB4DF63411}" type="parTrans" cxnId="{F5E76B7B-96D3-4445-83A5-F538578E27D1}">
      <dgm:prSet/>
      <dgm:spPr/>
      <dgm:t>
        <a:bodyPr/>
        <a:lstStyle/>
        <a:p>
          <a:endParaRPr lang="tr-TR"/>
        </a:p>
      </dgm:t>
    </dgm:pt>
    <dgm:pt modelId="{B3295C55-A526-45ED-A116-75DDD5CF8BC3}" type="sibTrans" cxnId="{F5E76B7B-96D3-4445-83A5-F538578E27D1}">
      <dgm:prSet/>
      <dgm:spPr/>
      <dgm:t>
        <a:bodyPr/>
        <a:lstStyle/>
        <a:p>
          <a:endParaRPr lang="tr-TR"/>
        </a:p>
      </dgm:t>
    </dgm:pt>
    <dgm:pt modelId="{00798CAC-90F6-4902-B88C-3EAFE085170F}">
      <dgm:prSet/>
      <dgm:spPr/>
      <dgm:t>
        <a:bodyPr/>
        <a:lstStyle/>
        <a:p>
          <a:r>
            <a:rPr lang="en-US" b="0" i="0" dirty="0" smtClean="0"/>
            <a:t>showing a dull and anxious expression in the eye</a:t>
          </a:r>
          <a:r>
            <a:rPr lang="tr-TR" b="0" i="0" dirty="0" smtClean="0"/>
            <a:t>s</a:t>
          </a:r>
          <a:endParaRPr lang="en-US" b="0" i="0" dirty="0"/>
        </a:p>
      </dgm:t>
    </dgm:pt>
    <dgm:pt modelId="{5F454C50-9B7A-4B4D-AFC9-FDEDA4D7498C}" type="parTrans" cxnId="{C06CE559-18AD-4778-B285-6C412782A106}">
      <dgm:prSet/>
      <dgm:spPr/>
      <dgm:t>
        <a:bodyPr/>
        <a:lstStyle/>
        <a:p>
          <a:endParaRPr lang="tr-TR"/>
        </a:p>
      </dgm:t>
    </dgm:pt>
    <dgm:pt modelId="{FDAEE861-4C87-4E6A-8BF0-DBAD98F73190}" type="sibTrans" cxnId="{C06CE559-18AD-4778-B285-6C412782A106}">
      <dgm:prSet/>
      <dgm:spPr/>
      <dgm:t>
        <a:bodyPr/>
        <a:lstStyle/>
        <a:p>
          <a:endParaRPr lang="tr-TR"/>
        </a:p>
      </dgm:t>
    </dgm:pt>
    <dgm:pt modelId="{749FEB05-4083-4BFC-BD87-6148B4375ED1}" type="pres">
      <dgm:prSet presAssocID="{31EC62E8-551B-4701-A5E0-DF5399FDA36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61CC96E-F3B1-4C53-91DC-1AB30E832F2C}" type="pres">
      <dgm:prSet presAssocID="{8BC2C5E2-609B-4920-AED2-4C8061C74FE1}" presName="composite" presStyleCnt="0"/>
      <dgm:spPr/>
    </dgm:pt>
    <dgm:pt modelId="{9437F0CB-4AE3-42A2-883D-B8149D3BEB41}" type="pres">
      <dgm:prSet presAssocID="{8BC2C5E2-609B-4920-AED2-4C8061C74FE1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32BE49E-2E85-44CC-B081-F40022AA11A4}" type="pres">
      <dgm:prSet presAssocID="{8BC2C5E2-609B-4920-AED2-4C8061C74FE1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6C1B604-B7DA-4CD5-92B8-292492751268}" type="pres">
      <dgm:prSet presAssocID="{2DEE956E-47B8-43C1-A1A0-950468FD8FEF}" presName="space" presStyleCnt="0"/>
      <dgm:spPr/>
    </dgm:pt>
    <dgm:pt modelId="{570295B6-4407-494A-AC06-4C2729DF0DD2}" type="pres">
      <dgm:prSet presAssocID="{3376E20A-3A4F-4862-8CB3-087FF322D6C4}" presName="composite" presStyleCnt="0"/>
      <dgm:spPr/>
    </dgm:pt>
    <dgm:pt modelId="{C8003153-E277-4B5B-BFAD-902B98C30AE9}" type="pres">
      <dgm:prSet presAssocID="{3376E20A-3A4F-4862-8CB3-087FF322D6C4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0075A70-9B95-4DAE-9121-FBA8AA31F699}" type="pres">
      <dgm:prSet presAssocID="{3376E20A-3A4F-4862-8CB3-087FF322D6C4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70ADE6F-9D5A-49E5-A504-DC1DDE7C66EF}" type="pres">
      <dgm:prSet presAssocID="{E23E8483-E158-415E-BA2D-F2107472B0A6}" presName="space" presStyleCnt="0"/>
      <dgm:spPr/>
    </dgm:pt>
    <dgm:pt modelId="{751AD29F-F752-4B57-923E-F980BA33EA9E}" type="pres">
      <dgm:prSet presAssocID="{BE0DF7CB-E43F-463C-A52D-2BFBF2E21278}" presName="composite" presStyleCnt="0"/>
      <dgm:spPr/>
    </dgm:pt>
    <dgm:pt modelId="{5AE91E3E-5561-493D-B4F6-8FDEE832CF9C}" type="pres">
      <dgm:prSet presAssocID="{BE0DF7CB-E43F-463C-A52D-2BFBF2E21278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97C797F-8779-491C-94FF-B3175ADAD18F}" type="pres">
      <dgm:prSet presAssocID="{BE0DF7CB-E43F-463C-A52D-2BFBF2E21278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903168DC-E8E6-401B-8C79-2F5E805FD048}" srcId="{BE0DF7CB-E43F-463C-A52D-2BFBF2E21278}" destId="{0F6515EC-BDC6-40DB-B041-EF93FEFD7595}" srcOrd="0" destOrd="0" parTransId="{9084707C-736C-4ABD-8345-4756161DF86D}" sibTransId="{09B5550E-DE91-4B6C-BDAF-4CD32AF47BFD}"/>
    <dgm:cxn modelId="{9068C25E-5481-4B0E-8E58-1FE659539047}" type="presOf" srcId="{00798CAC-90F6-4902-B88C-3EAFE085170F}" destId="{A0075A70-9B95-4DAE-9121-FBA8AA31F699}" srcOrd="0" destOrd="3" presId="urn:microsoft.com/office/officeart/2005/8/layout/hList1"/>
    <dgm:cxn modelId="{1065BC92-006A-4499-A8D9-91E8C105FBA9}" type="presOf" srcId="{862E1CDD-1014-4CB5-ABE6-2FBED3D65299}" destId="{A0075A70-9B95-4DAE-9121-FBA8AA31F699}" srcOrd="0" destOrd="2" presId="urn:microsoft.com/office/officeart/2005/8/layout/hList1"/>
    <dgm:cxn modelId="{DB8F327A-9A0A-40C3-858D-8B1E42A08EFC}" type="presOf" srcId="{7A8208E4-9677-4A69-91E0-247B1275A20A}" destId="{A0075A70-9B95-4DAE-9121-FBA8AA31F699}" srcOrd="0" destOrd="0" presId="urn:microsoft.com/office/officeart/2005/8/layout/hList1"/>
    <dgm:cxn modelId="{A41DF63B-FFF7-4425-B55B-289DC48242F1}" srcId="{8BC2C5E2-609B-4920-AED2-4C8061C74FE1}" destId="{E92EA415-2ECA-4FC5-A073-B06E7AA91B47}" srcOrd="0" destOrd="0" parTransId="{9ACDE395-34A6-46F9-B7ED-F8E04412DACA}" sibTransId="{29CECD28-684F-445A-BF41-07104D2FF666}"/>
    <dgm:cxn modelId="{FC03A4ED-99C9-4AE0-AD46-B0825A50B1EE}" type="presOf" srcId="{E92EA415-2ECA-4FC5-A073-B06E7AA91B47}" destId="{232BE49E-2E85-44CC-B081-F40022AA11A4}" srcOrd="0" destOrd="0" presId="urn:microsoft.com/office/officeart/2005/8/layout/hList1"/>
    <dgm:cxn modelId="{D2B16570-D04D-44E1-A6F1-3FA70F8D25AE}" type="presOf" srcId="{BE0DF7CB-E43F-463C-A52D-2BFBF2E21278}" destId="{5AE91E3E-5561-493D-B4F6-8FDEE832CF9C}" srcOrd="0" destOrd="0" presId="urn:microsoft.com/office/officeart/2005/8/layout/hList1"/>
    <dgm:cxn modelId="{E39782F0-5FEC-47F6-8473-B71E9F6E7EB8}" srcId="{3376E20A-3A4F-4862-8CB3-087FF322D6C4}" destId="{81273FC2-105E-417A-AC6F-75C73297FD48}" srcOrd="1" destOrd="0" parTransId="{0F5DDC79-342B-4DBB-B58B-1EA52AA6D11D}" sibTransId="{FE7EB167-D5AA-4DA2-8A5C-344B24804E60}"/>
    <dgm:cxn modelId="{5EC74F2D-60B0-4E0B-B3A7-2C58CA3EA0E7}" type="presOf" srcId="{31EC62E8-551B-4701-A5E0-DF5399FDA368}" destId="{749FEB05-4083-4BFC-BD87-6148B4375ED1}" srcOrd="0" destOrd="0" presId="urn:microsoft.com/office/officeart/2005/8/layout/hList1"/>
    <dgm:cxn modelId="{D932CC1D-D470-41CF-89D9-DE84BCC6F476}" type="presOf" srcId="{3376E20A-3A4F-4862-8CB3-087FF322D6C4}" destId="{C8003153-E277-4B5B-BFAD-902B98C30AE9}" srcOrd="0" destOrd="0" presId="urn:microsoft.com/office/officeart/2005/8/layout/hList1"/>
    <dgm:cxn modelId="{FFB72E03-A584-4938-993B-D9053BE71DC1}" type="presOf" srcId="{F9379609-B1E4-4B36-9FC9-03A218CC3DCC}" destId="{232BE49E-2E85-44CC-B081-F40022AA11A4}" srcOrd="0" destOrd="1" presId="urn:microsoft.com/office/officeart/2005/8/layout/hList1"/>
    <dgm:cxn modelId="{E3B68A0C-3A51-4047-AF1F-FB8AC917A35D}" type="presOf" srcId="{8BC2C5E2-609B-4920-AED2-4C8061C74FE1}" destId="{9437F0CB-4AE3-42A2-883D-B8149D3BEB41}" srcOrd="0" destOrd="0" presId="urn:microsoft.com/office/officeart/2005/8/layout/hList1"/>
    <dgm:cxn modelId="{C59041D1-04AF-4190-A5CD-0AA42531F39E}" type="presOf" srcId="{0F6515EC-BDC6-40DB-B041-EF93FEFD7595}" destId="{D97C797F-8779-491C-94FF-B3175ADAD18F}" srcOrd="0" destOrd="0" presId="urn:microsoft.com/office/officeart/2005/8/layout/hList1"/>
    <dgm:cxn modelId="{9CC56934-7596-4946-80FB-CD11B9B1D68E}" srcId="{8BC2C5E2-609B-4920-AED2-4C8061C74FE1}" destId="{F9379609-B1E4-4B36-9FC9-03A218CC3DCC}" srcOrd="1" destOrd="0" parTransId="{C8EE3CB3-4DAF-4BDA-9BBF-2B98FE3DAE2A}" sibTransId="{97866A02-7A5C-4986-92BF-52009A995686}"/>
    <dgm:cxn modelId="{C06CE559-18AD-4778-B285-6C412782A106}" srcId="{3376E20A-3A4F-4862-8CB3-087FF322D6C4}" destId="{00798CAC-90F6-4902-B88C-3EAFE085170F}" srcOrd="3" destOrd="0" parTransId="{5F454C50-9B7A-4B4D-AFC9-FDEDA4D7498C}" sibTransId="{FDAEE861-4C87-4E6A-8BF0-DBAD98F73190}"/>
    <dgm:cxn modelId="{459EB7E8-A437-4E4C-9BD5-37EC856984B4}" srcId="{3376E20A-3A4F-4862-8CB3-087FF322D6C4}" destId="{7A8208E4-9677-4A69-91E0-247B1275A20A}" srcOrd="0" destOrd="0" parTransId="{42924C67-BD14-45D8-83A9-797CDF32A3A5}" sibTransId="{85AA6D74-9221-4D02-8D21-ECC22F699ACE}"/>
    <dgm:cxn modelId="{501F5B00-8D71-4EA2-B89D-5F90D88D9551}" srcId="{31EC62E8-551B-4701-A5E0-DF5399FDA368}" destId="{BE0DF7CB-E43F-463C-A52D-2BFBF2E21278}" srcOrd="2" destOrd="0" parTransId="{C341530B-CAB1-4BEA-8DE9-D3D15F3B5248}" sibTransId="{258017AD-6943-4367-9911-06C0DF75B8C5}"/>
    <dgm:cxn modelId="{F5E76B7B-96D3-4445-83A5-F538578E27D1}" srcId="{3376E20A-3A4F-4862-8CB3-087FF322D6C4}" destId="{862E1CDD-1014-4CB5-ABE6-2FBED3D65299}" srcOrd="2" destOrd="0" parTransId="{AB5699E5-2DCA-453E-8C5F-5EFB4DF63411}" sibTransId="{B3295C55-A526-45ED-A116-75DDD5CF8BC3}"/>
    <dgm:cxn modelId="{AD1C9AC5-3842-49C2-BDFF-DFD702335EA2}" srcId="{31EC62E8-551B-4701-A5E0-DF5399FDA368}" destId="{8BC2C5E2-609B-4920-AED2-4C8061C74FE1}" srcOrd="0" destOrd="0" parTransId="{2C85C81F-CE67-44F7-A9CB-D6C5A31F2AC8}" sibTransId="{2DEE956E-47B8-43C1-A1A0-950468FD8FEF}"/>
    <dgm:cxn modelId="{F5D1C93D-283D-4FF8-8B92-DEB413381B47}" type="presOf" srcId="{81273FC2-105E-417A-AC6F-75C73297FD48}" destId="{A0075A70-9B95-4DAE-9121-FBA8AA31F699}" srcOrd="0" destOrd="1" presId="urn:microsoft.com/office/officeart/2005/8/layout/hList1"/>
    <dgm:cxn modelId="{B7506FA0-F77A-43E9-9BD4-210072432762}" srcId="{31EC62E8-551B-4701-A5E0-DF5399FDA368}" destId="{3376E20A-3A4F-4862-8CB3-087FF322D6C4}" srcOrd="1" destOrd="0" parTransId="{ADEEBB70-2A06-4F13-A10D-90CBDB9939F5}" sibTransId="{E23E8483-E158-415E-BA2D-F2107472B0A6}"/>
    <dgm:cxn modelId="{64F68780-FBC6-498F-A938-C4826F161544}" type="presParOf" srcId="{749FEB05-4083-4BFC-BD87-6148B4375ED1}" destId="{861CC96E-F3B1-4C53-91DC-1AB30E832F2C}" srcOrd="0" destOrd="0" presId="urn:microsoft.com/office/officeart/2005/8/layout/hList1"/>
    <dgm:cxn modelId="{05B628CC-75A0-4FEE-B17E-2C386431322C}" type="presParOf" srcId="{861CC96E-F3B1-4C53-91DC-1AB30E832F2C}" destId="{9437F0CB-4AE3-42A2-883D-B8149D3BEB41}" srcOrd="0" destOrd="0" presId="urn:microsoft.com/office/officeart/2005/8/layout/hList1"/>
    <dgm:cxn modelId="{4F3BC08E-0A81-4928-B11E-88813084CC86}" type="presParOf" srcId="{861CC96E-F3B1-4C53-91DC-1AB30E832F2C}" destId="{232BE49E-2E85-44CC-B081-F40022AA11A4}" srcOrd="1" destOrd="0" presId="urn:microsoft.com/office/officeart/2005/8/layout/hList1"/>
    <dgm:cxn modelId="{20980003-CE78-4228-A568-1BA51D68A666}" type="presParOf" srcId="{749FEB05-4083-4BFC-BD87-6148B4375ED1}" destId="{16C1B604-B7DA-4CD5-92B8-292492751268}" srcOrd="1" destOrd="0" presId="urn:microsoft.com/office/officeart/2005/8/layout/hList1"/>
    <dgm:cxn modelId="{ADA6A961-CD78-4405-B18D-76D84BE89442}" type="presParOf" srcId="{749FEB05-4083-4BFC-BD87-6148B4375ED1}" destId="{570295B6-4407-494A-AC06-4C2729DF0DD2}" srcOrd="2" destOrd="0" presId="urn:microsoft.com/office/officeart/2005/8/layout/hList1"/>
    <dgm:cxn modelId="{7411A747-1B00-4BB6-8782-3647EAF2E767}" type="presParOf" srcId="{570295B6-4407-494A-AC06-4C2729DF0DD2}" destId="{C8003153-E277-4B5B-BFAD-902B98C30AE9}" srcOrd="0" destOrd="0" presId="urn:microsoft.com/office/officeart/2005/8/layout/hList1"/>
    <dgm:cxn modelId="{E889D688-CC88-42CF-A0DB-D28523FD7139}" type="presParOf" srcId="{570295B6-4407-494A-AC06-4C2729DF0DD2}" destId="{A0075A70-9B95-4DAE-9121-FBA8AA31F699}" srcOrd="1" destOrd="0" presId="urn:microsoft.com/office/officeart/2005/8/layout/hList1"/>
    <dgm:cxn modelId="{BA5DC5C9-9250-4267-A530-5C4BC3FF4AF6}" type="presParOf" srcId="{749FEB05-4083-4BFC-BD87-6148B4375ED1}" destId="{070ADE6F-9D5A-49E5-A504-DC1DDE7C66EF}" srcOrd="3" destOrd="0" presId="urn:microsoft.com/office/officeart/2005/8/layout/hList1"/>
    <dgm:cxn modelId="{777C997E-C567-4315-A63A-879B0D4935BC}" type="presParOf" srcId="{749FEB05-4083-4BFC-BD87-6148B4375ED1}" destId="{751AD29F-F752-4B57-923E-F980BA33EA9E}" srcOrd="4" destOrd="0" presId="urn:microsoft.com/office/officeart/2005/8/layout/hList1"/>
    <dgm:cxn modelId="{11236110-03B6-4890-8EBE-930647FC3A24}" type="presParOf" srcId="{751AD29F-F752-4B57-923E-F980BA33EA9E}" destId="{5AE91E3E-5561-493D-B4F6-8FDEE832CF9C}" srcOrd="0" destOrd="0" presId="urn:microsoft.com/office/officeart/2005/8/layout/hList1"/>
    <dgm:cxn modelId="{CAE55F4A-8066-456A-ACDD-CE9D9957A804}" type="presParOf" srcId="{751AD29F-F752-4B57-923E-F980BA33EA9E}" destId="{D97C797F-8779-491C-94FF-B3175ADAD18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31C0A6D-5C09-4398-A5A5-526EE8C08991}" type="doc">
      <dgm:prSet loTypeId="urn:microsoft.com/office/officeart/2005/8/layout/vList5" loCatId="list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3CC719F4-1D82-4EA1-9B4F-ACFB285C41D0}">
      <dgm:prSet phldrT="[Metin]"/>
      <dgm:spPr/>
      <dgm:t>
        <a:bodyPr/>
        <a:lstStyle/>
        <a:p>
          <a:r>
            <a:rPr lang="tr-TR" dirty="0" err="1" smtClean="0"/>
            <a:t>Structure</a:t>
          </a:r>
          <a:endParaRPr lang="tr-TR" dirty="0"/>
        </a:p>
      </dgm:t>
    </dgm:pt>
    <dgm:pt modelId="{549C9044-4D00-4D9A-AEAC-5BB5F696B93E}" type="parTrans" cxnId="{A8892ECA-DB23-44D8-837F-48ABB4FB42E3}">
      <dgm:prSet/>
      <dgm:spPr/>
      <dgm:t>
        <a:bodyPr/>
        <a:lstStyle/>
        <a:p>
          <a:endParaRPr lang="tr-TR"/>
        </a:p>
      </dgm:t>
    </dgm:pt>
    <dgm:pt modelId="{9B79F25B-5098-4378-BE90-CE7FE2A60E51}" type="sibTrans" cxnId="{A8892ECA-DB23-44D8-837F-48ABB4FB42E3}">
      <dgm:prSet/>
      <dgm:spPr/>
      <dgm:t>
        <a:bodyPr/>
        <a:lstStyle/>
        <a:p>
          <a:endParaRPr lang="tr-TR"/>
        </a:p>
      </dgm:t>
    </dgm:pt>
    <dgm:pt modelId="{7760E542-DCF8-4CB8-A0FE-AB1D826872A2}">
      <dgm:prSet phldrT="[Metin]"/>
      <dgm:spPr/>
      <dgm:t>
        <a:bodyPr/>
        <a:lstStyle/>
        <a:p>
          <a:r>
            <a:rPr lang="tr-TR" b="0" i="0" smtClean="0"/>
            <a:t>S</a:t>
          </a:r>
          <a:r>
            <a:rPr lang="en-US" b="0" i="0" smtClean="0"/>
            <a:t>wellings (abscesses)</a:t>
          </a:r>
          <a:endParaRPr lang="tr-TR" dirty="0"/>
        </a:p>
      </dgm:t>
    </dgm:pt>
    <dgm:pt modelId="{473D71C8-155A-4100-817B-85EC95442BEC}" type="parTrans" cxnId="{A5FA34DD-A97B-4B05-B8E3-5F39A42002AD}">
      <dgm:prSet/>
      <dgm:spPr/>
      <dgm:t>
        <a:bodyPr/>
        <a:lstStyle/>
        <a:p>
          <a:endParaRPr lang="tr-TR"/>
        </a:p>
      </dgm:t>
    </dgm:pt>
    <dgm:pt modelId="{19F2593A-539A-48AC-93DC-FA80D5A84E44}" type="sibTrans" cxnId="{A5FA34DD-A97B-4B05-B8E3-5F39A42002AD}">
      <dgm:prSet/>
      <dgm:spPr/>
      <dgm:t>
        <a:bodyPr/>
        <a:lstStyle/>
        <a:p>
          <a:endParaRPr lang="tr-TR"/>
        </a:p>
      </dgm:t>
    </dgm:pt>
    <dgm:pt modelId="{967126B9-D77C-4CAA-9ADC-78F200143A24}">
      <dgm:prSet phldrT="[Metin]"/>
      <dgm:spPr/>
      <dgm:t>
        <a:bodyPr/>
        <a:lstStyle/>
        <a:p>
          <a:r>
            <a:rPr lang="tr-TR" dirty="0" err="1" smtClean="0"/>
            <a:t>Posture</a:t>
          </a:r>
          <a:endParaRPr lang="tr-TR" dirty="0"/>
        </a:p>
      </dgm:t>
    </dgm:pt>
    <dgm:pt modelId="{7098BBC4-FBE2-472D-8F1B-C475B059E086}" type="parTrans" cxnId="{F42272E1-ED0B-421A-A74D-FD057BA85ABE}">
      <dgm:prSet/>
      <dgm:spPr/>
      <dgm:t>
        <a:bodyPr/>
        <a:lstStyle/>
        <a:p>
          <a:endParaRPr lang="tr-TR"/>
        </a:p>
      </dgm:t>
    </dgm:pt>
    <dgm:pt modelId="{0B572BC8-6BD6-459E-AD8F-069B7941F3E8}" type="sibTrans" cxnId="{F42272E1-ED0B-421A-A74D-FD057BA85ABE}">
      <dgm:prSet/>
      <dgm:spPr/>
      <dgm:t>
        <a:bodyPr/>
        <a:lstStyle/>
        <a:p>
          <a:endParaRPr lang="tr-TR"/>
        </a:p>
      </dgm:t>
    </dgm:pt>
    <dgm:pt modelId="{21D7B3E4-1B68-416A-BF1E-79F18D7A4967}">
      <dgm:prSet phldrT="[Metin]"/>
      <dgm:spPr/>
      <dgm:t>
        <a:bodyPr/>
        <a:lstStyle/>
        <a:p>
          <a:r>
            <a:rPr lang="tr-TR" b="0" i="0" dirty="0" smtClean="0"/>
            <a:t>T</a:t>
          </a:r>
          <a:r>
            <a:rPr lang="en-US" b="0" i="0" dirty="0" err="1" smtClean="0"/>
            <a:t>ucked</a:t>
          </a:r>
          <a:r>
            <a:rPr lang="en-US" b="0" i="0" dirty="0" smtClean="0"/>
            <a:t> up abdomen or the animal may stand with an extended head and stretched out feet.</a:t>
          </a:r>
          <a:endParaRPr lang="tr-TR" dirty="0"/>
        </a:p>
      </dgm:t>
    </dgm:pt>
    <dgm:pt modelId="{83CEBF09-6A2E-482E-98D0-222A0CD61F5C}" type="parTrans" cxnId="{5F725D50-4B0C-45F7-AE7D-255596ECDAAE}">
      <dgm:prSet/>
      <dgm:spPr/>
      <dgm:t>
        <a:bodyPr/>
        <a:lstStyle/>
        <a:p>
          <a:endParaRPr lang="tr-TR"/>
        </a:p>
      </dgm:t>
    </dgm:pt>
    <dgm:pt modelId="{A50B191E-D870-48AF-8EAE-8E9971C1D77F}" type="sibTrans" cxnId="{5F725D50-4B0C-45F7-AE7D-255596ECDAAE}">
      <dgm:prSet/>
      <dgm:spPr/>
      <dgm:t>
        <a:bodyPr/>
        <a:lstStyle/>
        <a:p>
          <a:endParaRPr lang="tr-TR"/>
        </a:p>
      </dgm:t>
    </dgm:pt>
    <dgm:pt modelId="{965BD6CD-C878-473F-9524-8CEC91E7AFE8}">
      <dgm:prSet phldrT="[Metin]"/>
      <dgm:spPr/>
      <dgm:t>
        <a:bodyPr/>
        <a:lstStyle/>
        <a:p>
          <a:r>
            <a:rPr lang="tr-TR" dirty="0" err="1" smtClean="0"/>
            <a:t>Discharges</a:t>
          </a:r>
          <a:endParaRPr lang="tr-TR" dirty="0"/>
        </a:p>
      </dgm:t>
    </dgm:pt>
    <dgm:pt modelId="{189E6338-F5D0-4E02-BD31-C178623FE90C}" type="parTrans" cxnId="{697F0A59-9F79-4277-B4D3-4950567A3E5C}">
      <dgm:prSet/>
      <dgm:spPr/>
      <dgm:t>
        <a:bodyPr/>
        <a:lstStyle/>
        <a:p>
          <a:endParaRPr lang="tr-TR"/>
        </a:p>
      </dgm:t>
    </dgm:pt>
    <dgm:pt modelId="{F9A92F21-B6FC-4D6D-BD1C-F0810F37B101}" type="sibTrans" cxnId="{697F0A59-9F79-4277-B4D3-4950567A3E5C}">
      <dgm:prSet/>
      <dgm:spPr/>
      <dgm:t>
        <a:bodyPr/>
        <a:lstStyle/>
        <a:p>
          <a:endParaRPr lang="tr-TR"/>
        </a:p>
      </dgm:t>
    </dgm:pt>
    <dgm:pt modelId="{448080EB-5B62-4260-B655-029D7D798EF7}">
      <dgm:prSet phldrT="[Metin]"/>
      <dgm:spPr/>
      <dgm:t>
        <a:bodyPr/>
        <a:lstStyle/>
        <a:p>
          <a:r>
            <a:rPr lang="en-US" b="0" i="0" dirty="0" smtClean="0"/>
            <a:t>The animal may also be laying and have its head turned along its side. </a:t>
          </a:r>
          <a:endParaRPr lang="tr-TR" dirty="0"/>
        </a:p>
      </dgm:t>
    </dgm:pt>
    <dgm:pt modelId="{7337D5EE-47ED-40F8-A55E-DFCCBA456E1C}" type="parTrans" cxnId="{9B1BFF1E-9E5E-49EC-B6ED-AD5C4A6FC6DB}">
      <dgm:prSet/>
      <dgm:spPr/>
      <dgm:t>
        <a:bodyPr/>
        <a:lstStyle/>
        <a:p>
          <a:endParaRPr lang="tr-TR"/>
        </a:p>
      </dgm:t>
    </dgm:pt>
    <dgm:pt modelId="{06D2DE4F-9EE7-4CBD-83D0-53F4F427CB55}" type="sibTrans" cxnId="{9B1BFF1E-9E5E-49EC-B6ED-AD5C4A6FC6DB}">
      <dgm:prSet/>
      <dgm:spPr/>
      <dgm:t>
        <a:bodyPr/>
        <a:lstStyle/>
        <a:p>
          <a:endParaRPr lang="tr-TR"/>
        </a:p>
      </dgm:t>
    </dgm:pt>
    <dgm:pt modelId="{C19F5BC5-CF95-4C5A-92EB-CB1012D239B7}">
      <dgm:prSet/>
      <dgm:spPr/>
      <dgm:t>
        <a:bodyPr/>
        <a:lstStyle/>
        <a:p>
          <a:r>
            <a:rPr lang="tr-TR" b="0" i="0" dirty="0" err="1" smtClean="0"/>
            <a:t>Enlarged</a:t>
          </a:r>
          <a:r>
            <a:rPr lang="tr-TR" b="0" i="0" dirty="0" smtClean="0"/>
            <a:t> </a:t>
          </a:r>
          <a:r>
            <a:rPr lang="tr-TR" b="0" i="0" dirty="0" err="1" smtClean="0"/>
            <a:t>joints</a:t>
          </a:r>
          <a:endParaRPr lang="tr-TR" b="0" i="0" dirty="0"/>
        </a:p>
      </dgm:t>
    </dgm:pt>
    <dgm:pt modelId="{AD84B8C8-60A7-4208-A2B7-30AE98836700}" type="parTrans" cxnId="{FDE0EB08-0202-47B3-8F44-78730B3E9654}">
      <dgm:prSet/>
      <dgm:spPr/>
      <dgm:t>
        <a:bodyPr/>
        <a:lstStyle/>
        <a:p>
          <a:endParaRPr lang="tr-TR"/>
        </a:p>
      </dgm:t>
    </dgm:pt>
    <dgm:pt modelId="{09F30127-7F2E-4D2D-A7EA-1B5204B13058}" type="sibTrans" cxnId="{FDE0EB08-0202-47B3-8F44-78730B3E9654}">
      <dgm:prSet/>
      <dgm:spPr/>
      <dgm:t>
        <a:bodyPr/>
        <a:lstStyle/>
        <a:p>
          <a:endParaRPr lang="tr-TR"/>
        </a:p>
      </dgm:t>
    </dgm:pt>
    <dgm:pt modelId="{DB8AC63C-B6FF-40D1-B322-6CA7967ADA48}">
      <dgm:prSet/>
      <dgm:spPr/>
      <dgm:t>
        <a:bodyPr/>
        <a:lstStyle/>
        <a:p>
          <a:r>
            <a:rPr lang="tr-TR" b="0" i="0" dirty="0" smtClean="0"/>
            <a:t>U</a:t>
          </a:r>
          <a:r>
            <a:rPr lang="en-US" b="0" i="0" dirty="0" err="1" smtClean="0"/>
            <a:t>mbilical</a:t>
          </a:r>
          <a:r>
            <a:rPr lang="en-US" b="0" i="0" dirty="0" smtClean="0"/>
            <a:t> swelling</a:t>
          </a:r>
          <a:endParaRPr lang="en-US" b="0" i="0" dirty="0"/>
        </a:p>
      </dgm:t>
    </dgm:pt>
    <dgm:pt modelId="{27DB9EF1-E8D4-4A7E-B0E1-5C7F3D410A14}" type="parTrans" cxnId="{9AC69403-77C8-4AD9-A8ED-0DE0E9A680F1}">
      <dgm:prSet/>
      <dgm:spPr/>
      <dgm:t>
        <a:bodyPr/>
        <a:lstStyle/>
        <a:p>
          <a:endParaRPr lang="tr-TR"/>
        </a:p>
      </dgm:t>
    </dgm:pt>
    <dgm:pt modelId="{E0F2A89F-A364-4670-B521-6F75133A82D4}" type="sibTrans" cxnId="{9AC69403-77C8-4AD9-A8ED-0DE0E9A680F1}">
      <dgm:prSet/>
      <dgm:spPr/>
      <dgm:t>
        <a:bodyPr/>
        <a:lstStyle/>
        <a:p>
          <a:endParaRPr lang="tr-TR"/>
        </a:p>
      </dgm:t>
    </dgm:pt>
    <dgm:pt modelId="{05334A59-15CA-45BA-BB67-905A5DA9668B}">
      <dgm:prSet/>
      <dgm:spPr/>
      <dgm:t>
        <a:bodyPr/>
        <a:lstStyle/>
        <a:p>
          <a:r>
            <a:rPr lang="tr-TR" b="0" i="0" dirty="0" smtClean="0"/>
            <a:t>M</a:t>
          </a:r>
          <a:r>
            <a:rPr lang="en-US" b="0" i="0" dirty="0" err="1" smtClean="0"/>
            <a:t>astit</a:t>
          </a:r>
          <a:r>
            <a:rPr lang="tr-TR" b="0" i="0" dirty="0" smtClean="0"/>
            <a:t>is</a:t>
          </a:r>
          <a:endParaRPr lang="en-US" b="0" i="0" dirty="0"/>
        </a:p>
      </dgm:t>
    </dgm:pt>
    <dgm:pt modelId="{BCB15295-2315-4FAD-9ACF-F38B48D4B5C6}" type="parTrans" cxnId="{3FD282FC-7E39-4C7B-AED4-26DA2572BF9F}">
      <dgm:prSet/>
      <dgm:spPr/>
      <dgm:t>
        <a:bodyPr/>
        <a:lstStyle/>
        <a:p>
          <a:endParaRPr lang="tr-TR"/>
        </a:p>
      </dgm:t>
    </dgm:pt>
    <dgm:pt modelId="{C2FC5132-C753-4BEA-96C9-86B531905116}" type="sibTrans" cxnId="{3FD282FC-7E39-4C7B-AED4-26DA2572BF9F}">
      <dgm:prSet/>
      <dgm:spPr/>
      <dgm:t>
        <a:bodyPr/>
        <a:lstStyle/>
        <a:p>
          <a:endParaRPr lang="tr-TR"/>
        </a:p>
      </dgm:t>
    </dgm:pt>
    <dgm:pt modelId="{3FF8ECA9-0457-41FB-A902-E154E3BC62C3}">
      <dgm:prSet phldrT="[Metin]"/>
      <dgm:spPr/>
      <dgm:t>
        <a:bodyPr/>
        <a:lstStyle/>
        <a:p>
          <a:r>
            <a:rPr lang="tr-TR" b="0" i="0" dirty="0" smtClean="0"/>
            <a:t>F</a:t>
          </a:r>
          <a:r>
            <a:rPr lang="en-US" b="0" i="0" dirty="0" smtClean="0"/>
            <a:t>rom the nose, excessive saliva from the mouth</a:t>
          </a:r>
          <a:endParaRPr lang="tr-TR" dirty="0"/>
        </a:p>
      </dgm:t>
    </dgm:pt>
    <dgm:pt modelId="{F1A876D4-DF66-4F2C-9D03-3BE39B14155E}" type="sibTrans" cxnId="{605641F9-3859-4787-885C-2814E5FCAF41}">
      <dgm:prSet/>
      <dgm:spPr/>
      <dgm:t>
        <a:bodyPr/>
        <a:lstStyle/>
        <a:p>
          <a:endParaRPr lang="tr-TR"/>
        </a:p>
      </dgm:t>
    </dgm:pt>
    <dgm:pt modelId="{3BA9C594-A02A-4918-9FBA-625A1F53906F}" type="parTrans" cxnId="{605641F9-3859-4787-885C-2814E5FCAF41}">
      <dgm:prSet/>
      <dgm:spPr/>
      <dgm:t>
        <a:bodyPr/>
        <a:lstStyle/>
        <a:p>
          <a:endParaRPr lang="tr-TR"/>
        </a:p>
      </dgm:t>
    </dgm:pt>
    <dgm:pt modelId="{50DF8107-0954-45B4-9094-03BA113433A5}">
      <dgm:prSet phldrT="[Metin]"/>
      <dgm:spPr/>
      <dgm:t>
        <a:bodyPr/>
        <a:lstStyle/>
        <a:p>
          <a:r>
            <a:rPr lang="tr-TR" b="0" i="0" dirty="0" err="1" smtClean="0"/>
            <a:t>Protruding</a:t>
          </a:r>
          <a:r>
            <a:rPr lang="en-US" b="0" i="0" dirty="0" smtClean="0"/>
            <a:t> the</a:t>
          </a:r>
          <a:r>
            <a:rPr lang="tr-TR" b="0" i="0" dirty="0" smtClean="0"/>
            <a:t> </a:t>
          </a:r>
          <a:r>
            <a:rPr lang="en-US" b="0" i="0" dirty="0" smtClean="0"/>
            <a:t>rectum or vagina</a:t>
          </a:r>
          <a:endParaRPr lang="tr-TR" dirty="0"/>
        </a:p>
      </dgm:t>
    </dgm:pt>
    <dgm:pt modelId="{D62A0AB1-0BE3-48B3-8855-1B2E48A8F4D1}" type="sibTrans" cxnId="{56F98436-7DD9-4523-B726-4EADCC5285EF}">
      <dgm:prSet/>
      <dgm:spPr/>
      <dgm:t>
        <a:bodyPr/>
        <a:lstStyle/>
        <a:p>
          <a:endParaRPr lang="tr-TR"/>
        </a:p>
      </dgm:t>
    </dgm:pt>
    <dgm:pt modelId="{75BED9EB-8EBF-421F-A0BA-6BD1AD0471C1}" type="parTrans" cxnId="{56F98436-7DD9-4523-B726-4EADCC5285EF}">
      <dgm:prSet/>
      <dgm:spPr/>
      <dgm:t>
        <a:bodyPr/>
        <a:lstStyle/>
        <a:p>
          <a:endParaRPr lang="tr-TR"/>
        </a:p>
      </dgm:t>
    </dgm:pt>
    <dgm:pt modelId="{154525B4-5BD5-44A6-B2F5-FD3B94FDACE2}">
      <dgm:prSet phldrT="[Metin]"/>
      <dgm:spPr/>
      <dgm:t>
        <a:bodyPr/>
        <a:lstStyle/>
        <a:p>
          <a:r>
            <a:rPr lang="tr-TR" b="0" i="0" dirty="0" smtClean="0"/>
            <a:t>G</a:t>
          </a:r>
          <a:r>
            <a:rPr lang="en-US" b="0" i="0" dirty="0" err="1" smtClean="0"/>
            <a:t>rowths</a:t>
          </a:r>
          <a:r>
            <a:rPr lang="en-US" b="0" i="0" dirty="0" smtClean="0"/>
            <a:t> on the eye</a:t>
          </a:r>
          <a:endParaRPr lang="tr-TR" dirty="0"/>
        </a:p>
      </dgm:t>
    </dgm:pt>
    <dgm:pt modelId="{25699CB0-88D1-44BE-B1C5-1D5F96472D23}" type="parTrans" cxnId="{AF4C09C6-90B6-4362-87A2-16BE26F0187D}">
      <dgm:prSet/>
      <dgm:spPr/>
      <dgm:t>
        <a:bodyPr/>
        <a:lstStyle/>
        <a:p>
          <a:endParaRPr lang="tr-TR"/>
        </a:p>
      </dgm:t>
    </dgm:pt>
    <dgm:pt modelId="{073A849D-1763-4EE1-A657-D432CED7F755}" type="sibTrans" cxnId="{AF4C09C6-90B6-4362-87A2-16BE26F0187D}">
      <dgm:prSet/>
      <dgm:spPr/>
      <dgm:t>
        <a:bodyPr/>
        <a:lstStyle/>
        <a:p>
          <a:endParaRPr lang="tr-TR"/>
        </a:p>
      </dgm:t>
    </dgm:pt>
    <dgm:pt modelId="{59A225B0-E67A-404C-9D59-E134F7E2B0AB}">
      <dgm:prSet phldrT="[Metin]"/>
      <dgm:spPr/>
      <dgm:t>
        <a:bodyPr/>
        <a:lstStyle/>
        <a:p>
          <a:r>
            <a:rPr lang="tr-TR" b="0" i="0" smtClean="0"/>
            <a:t>B</a:t>
          </a:r>
          <a:r>
            <a:rPr lang="en-US" b="0" i="0" smtClean="0"/>
            <a:t>loody diarrhoea</a:t>
          </a:r>
          <a:endParaRPr lang="tr-TR" dirty="0"/>
        </a:p>
      </dgm:t>
    </dgm:pt>
    <dgm:pt modelId="{2F9F80D3-26C6-4F92-A504-F0EA4649225E}" type="parTrans" cxnId="{D16BD416-6FDD-47C7-8E90-6B2CD8DD247F}">
      <dgm:prSet/>
      <dgm:spPr/>
      <dgm:t>
        <a:bodyPr/>
        <a:lstStyle/>
        <a:p>
          <a:endParaRPr lang="tr-TR"/>
        </a:p>
      </dgm:t>
    </dgm:pt>
    <dgm:pt modelId="{C0F373F2-E1BA-429A-B943-402503B6F6B4}" type="sibTrans" cxnId="{D16BD416-6FDD-47C7-8E90-6B2CD8DD247F}">
      <dgm:prSet/>
      <dgm:spPr/>
      <dgm:t>
        <a:bodyPr/>
        <a:lstStyle/>
        <a:p>
          <a:endParaRPr lang="tr-TR"/>
        </a:p>
      </dgm:t>
    </dgm:pt>
    <dgm:pt modelId="{82491EDF-2ABF-41B3-84F7-76A9F8AF539F}" type="pres">
      <dgm:prSet presAssocID="{831C0A6D-5C09-4398-A5A5-526EE8C0899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478DA39-0560-46FA-A790-5B6F6AA4098B}" type="pres">
      <dgm:prSet presAssocID="{3CC719F4-1D82-4EA1-9B4F-ACFB285C41D0}" presName="linNode" presStyleCnt="0"/>
      <dgm:spPr/>
    </dgm:pt>
    <dgm:pt modelId="{5494E101-E378-4251-9F35-9198684409BD}" type="pres">
      <dgm:prSet presAssocID="{3CC719F4-1D82-4EA1-9B4F-ACFB285C41D0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810822C-9525-4EF0-AB00-E099460B1186}" type="pres">
      <dgm:prSet presAssocID="{3CC719F4-1D82-4EA1-9B4F-ACFB285C41D0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D9841D8-0EF2-4305-95BE-F3C474FA44CE}" type="pres">
      <dgm:prSet presAssocID="{9B79F25B-5098-4378-BE90-CE7FE2A60E51}" presName="sp" presStyleCnt="0"/>
      <dgm:spPr/>
    </dgm:pt>
    <dgm:pt modelId="{59167992-7824-405E-85E9-31D5E04BF3F6}" type="pres">
      <dgm:prSet presAssocID="{967126B9-D77C-4CAA-9ADC-78F200143A24}" presName="linNode" presStyleCnt="0"/>
      <dgm:spPr/>
    </dgm:pt>
    <dgm:pt modelId="{C52E0BC7-B923-4F90-A623-3D6053A79C47}" type="pres">
      <dgm:prSet presAssocID="{967126B9-D77C-4CAA-9ADC-78F200143A24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B9238AA-B19F-436F-B4F2-57242F954ECA}" type="pres">
      <dgm:prSet presAssocID="{967126B9-D77C-4CAA-9ADC-78F200143A24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1F7C898-FD2B-4A19-9BC4-D9098EDE927A}" type="pres">
      <dgm:prSet presAssocID="{0B572BC8-6BD6-459E-AD8F-069B7941F3E8}" presName="sp" presStyleCnt="0"/>
      <dgm:spPr/>
    </dgm:pt>
    <dgm:pt modelId="{7F675F60-A047-452B-BA03-79D2B6B90AE8}" type="pres">
      <dgm:prSet presAssocID="{965BD6CD-C878-473F-9524-8CEC91E7AFE8}" presName="linNode" presStyleCnt="0"/>
      <dgm:spPr/>
    </dgm:pt>
    <dgm:pt modelId="{C213044B-5017-4C5D-981A-A87782D4D9CB}" type="pres">
      <dgm:prSet presAssocID="{965BD6CD-C878-473F-9524-8CEC91E7AFE8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6882A9E-AAFA-49C7-A5C3-1705A123E406}" type="pres">
      <dgm:prSet presAssocID="{965BD6CD-C878-473F-9524-8CEC91E7AFE8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6F98436-7DD9-4523-B726-4EADCC5285EF}" srcId="{965BD6CD-C878-473F-9524-8CEC91E7AFE8}" destId="{50DF8107-0954-45B4-9094-03BA113433A5}" srcOrd="1" destOrd="0" parTransId="{75BED9EB-8EBF-421F-A0BA-6BD1AD0471C1}" sibTransId="{D62A0AB1-0BE3-48B3-8855-1B2E48A8F4D1}"/>
    <dgm:cxn modelId="{C04C323A-A496-491B-8378-1E33B8A37358}" type="presOf" srcId="{967126B9-D77C-4CAA-9ADC-78F200143A24}" destId="{C52E0BC7-B923-4F90-A623-3D6053A79C47}" srcOrd="0" destOrd="0" presId="urn:microsoft.com/office/officeart/2005/8/layout/vList5"/>
    <dgm:cxn modelId="{9E06B241-402E-4AAD-A755-F002FF1E7892}" type="presOf" srcId="{DB8AC63C-B6FF-40D1-B322-6CA7967ADA48}" destId="{8810822C-9525-4EF0-AB00-E099460B1186}" srcOrd="0" destOrd="2" presId="urn:microsoft.com/office/officeart/2005/8/layout/vList5"/>
    <dgm:cxn modelId="{899D5B51-024D-48DC-B162-78109C61F9DB}" type="presOf" srcId="{59A225B0-E67A-404C-9D59-E134F7E2B0AB}" destId="{D6882A9E-AAFA-49C7-A5C3-1705A123E406}" srcOrd="0" destOrd="3" presId="urn:microsoft.com/office/officeart/2005/8/layout/vList5"/>
    <dgm:cxn modelId="{A29CA3D7-F694-425A-8D67-5A3FB4E34308}" type="presOf" srcId="{50DF8107-0954-45B4-9094-03BA113433A5}" destId="{D6882A9E-AAFA-49C7-A5C3-1705A123E406}" srcOrd="0" destOrd="1" presId="urn:microsoft.com/office/officeart/2005/8/layout/vList5"/>
    <dgm:cxn modelId="{9AC69403-77C8-4AD9-A8ED-0DE0E9A680F1}" srcId="{3CC719F4-1D82-4EA1-9B4F-ACFB285C41D0}" destId="{DB8AC63C-B6FF-40D1-B322-6CA7967ADA48}" srcOrd="2" destOrd="0" parTransId="{27DB9EF1-E8D4-4A7E-B0E1-5C7F3D410A14}" sibTransId="{E0F2A89F-A364-4670-B521-6F75133A82D4}"/>
    <dgm:cxn modelId="{D16BD416-6FDD-47C7-8E90-6B2CD8DD247F}" srcId="{965BD6CD-C878-473F-9524-8CEC91E7AFE8}" destId="{59A225B0-E67A-404C-9D59-E134F7E2B0AB}" srcOrd="3" destOrd="0" parTransId="{2F9F80D3-26C6-4F92-A504-F0EA4649225E}" sibTransId="{C0F373F2-E1BA-429A-B943-402503B6F6B4}"/>
    <dgm:cxn modelId="{A862356F-CAB4-48C0-96B1-418D0FCD32E6}" type="presOf" srcId="{831C0A6D-5C09-4398-A5A5-526EE8C08991}" destId="{82491EDF-2ABF-41B3-84F7-76A9F8AF539F}" srcOrd="0" destOrd="0" presId="urn:microsoft.com/office/officeart/2005/8/layout/vList5"/>
    <dgm:cxn modelId="{37F20BC2-184E-461C-8DBC-955501BA4CD0}" type="presOf" srcId="{05334A59-15CA-45BA-BB67-905A5DA9668B}" destId="{8810822C-9525-4EF0-AB00-E099460B1186}" srcOrd="0" destOrd="3" presId="urn:microsoft.com/office/officeart/2005/8/layout/vList5"/>
    <dgm:cxn modelId="{88779763-D01A-42FA-B2A1-2839EF4A1AD1}" type="presOf" srcId="{448080EB-5B62-4260-B655-029D7D798EF7}" destId="{AB9238AA-B19F-436F-B4F2-57242F954ECA}" srcOrd="0" destOrd="1" presId="urn:microsoft.com/office/officeart/2005/8/layout/vList5"/>
    <dgm:cxn modelId="{697F0A59-9F79-4277-B4D3-4950567A3E5C}" srcId="{831C0A6D-5C09-4398-A5A5-526EE8C08991}" destId="{965BD6CD-C878-473F-9524-8CEC91E7AFE8}" srcOrd="2" destOrd="0" parTransId="{189E6338-F5D0-4E02-BD31-C178623FE90C}" sibTransId="{F9A92F21-B6FC-4D6D-BD1C-F0810F37B101}"/>
    <dgm:cxn modelId="{8AFAD50B-0517-46E7-B324-BD96619E3A3E}" type="presOf" srcId="{965BD6CD-C878-473F-9524-8CEC91E7AFE8}" destId="{C213044B-5017-4C5D-981A-A87782D4D9CB}" srcOrd="0" destOrd="0" presId="urn:microsoft.com/office/officeart/2005/8/layout/vList5"/>
    <dgm:cxn modelId="{FDE0EB08-0202-47B3-8F44-78730B3E9654}" srcId="{3CC719F4-1D82-4EA1-9B4F-ACFB285C41D0}" destId="{C19F5BC5-CF95-4C5A-92EB-CB1012D239B7}" srcOrd="1" destOrd="0" parTransId="{AD84B8C8-60A7-4208-A2B7-30AE98836700}" sibTransId="{09F30127-7F2E-4D2D-A7EA-1B5204B13058}"/>
    <dgm:cxn modelId="{F42272E1-ED0B-421A-A74D-FD057BA85ABE}" srcId="{831C0A6D-5C09-4398-A5A5-526EE8C08991}" destId="{967126B9-D77C-4CAA-9ADC-78F200143A24}" srcOrd="1" destOrd="0" parTransId="{7098BBC4-FBE2-472D-8F1B-C475B059E086}" sibTransId="{0B572BC8-6BD6-459E-AD8F-069B7941F3E8}"/>
    <dgm:cxn modelId="{5BF605FF-3E93-42FE-954D-886543727C09}" type="presOf" srcId="{21D7B3E4-1B68-416A-BF1E-79F18D7A4967}" destId="{AB9238AA-B19F-436F-B4F2-57242F954ECA}" srcOrd="0" destOrd="0" presId="urn:microsoft.com/office/officeart/2005/8/layout/vList5"/>
    <dgm:cxn modelId="{2F69FBCE-A1A8-4472-8D6E-8D7C7A209BFA}" type="presOf" srcId="{3CC719F4-1D82-4EA1-9B4F-ACFB285C41D0}" destId="{5494E101-E378-4251-9F35-9198684409BD}" srcOrd="0" destOrd="0" presId="urn:microsoft.com/office/officeart/2005/8/layout/vList5"/>
    <dgm:cxn modelId="{A5FA34DD-A97B-4B05-B8E3-5F39A42002AD}" srcId="{3CC719F4-1D82-4EA1-9B4F-ACFB285C41D0}" destId="{7760E542-DCF8-4CB8-A0FE-AB1D826872A2}" srcOrd="0" destOrd="0" parTransId="{473D71C8-155A-4100-817B-85EC95442BEC}" sibTransId="{19F2593A-539A-48AC-93DC-FA80D5A84E44}"/>
    <dgm:cxn modelId="{5F725D50-4B0C-45F7-AE7D-255596ECDAAE}" srcId="{967126B9-D77C-4CAA-9ADC-78F200143A24}" destId="{21D7B3E4-1B68-416A-BF1E-79F18D7A4967}" srcOrd="0" destOrd="0" parTransId="{83CEBF09-6A2E-482E-98D0-222A0CD61F5C}" sibTransId="{A50B191E-D870-48AF-8EAE-8E9971C1D77F}"/>
    <dgm:cxn modelId="{2C28183B-4844-4B35-899E-AB5F04ADE2A2}" type="presOf" srcId="{3FF8ECA9-0457-41FB-A902-E154E3BC62C3}" destId="{D6882A9E-AAFA-49C7-A5C3-1705A123E406}" srcOrd="0" destOrd="0" presId="urn:microsoft.com/office/officeart/2005/8/layout/vList5"/>
    <dgm:cxn modelId="{D4820546-F052-44F1-B270-B1480FD025C9}" type="presOf" srcId="{154525B4-5BD5-44A6-B2F5-FD3B94FDACE2}" destId="{D6882A9E-AAFA-49C7-A5C3-1705A123E406}" srcOrd="0" destOrd="2" presId="urn:microsoft.com/office/officeart/2005/8/layout/vList5"/>
    <dgm:cxn modelId="{9B1BFF1E-9E5E-49EC-B6ED-AD5C4A6FC6DB}" srcId="{967126B9-D77C-4CAA-9ADC-78F200143A24}" destId="{448080EB-5B62-4260-B655-029D7D798EF7}" srcOrd="1" destOrd="0" parTransId="{7337D5EE-47ED-40F8-A55E-DFCCBA456E1C}" sibTransId="{06D2DE4F-9EE7-4CBD-83D0-53F4F427CB55}"/>
    <dgm:cxn modelId="{3E70A2E9-5153-4EA7-822D-9EE681EEAC35}" type="presOf" srcId="{7760E542-DCF8-4CB8-A0FE-AB1D826872A2}" destId="{8810822C-9525-4EF0-AB00-E099460B1186}" srcOrd="0" destOrd="0" presId="urn:microsoft.com/office/officeart/2005/8/layout/vList5"/>
    <dgm:cxn modelId="{605641F9-3859-4787-885C-2814E5FCAF41}" srcId="{965BD6CD-C878-473F-9524-8CEC91E7AFE8}" destId="{3FF8ECA9-0457-41FB-A902-E154E3BC62C3}" srcOrd="0" destOrd="0" parTransId="{3BA9C594-A02A-4918-9FBA-625A1F53906F}" sibTransId="{F1A876D4-DF66-4F2C-9D03-3BE39B14155E}"/>
    <dgm:cxn modelId="{A8892ECA-DB23-44D8-837F-48ABB4FB42E3}" srcId="{831C0A6D-5C09-4398-A5A5-526EE8C08991}" destId="{3CC719F4-1D82-4EA1-9B4F-ACFB285C41D0}" srcOrd="0" destOrd="0" parTransId="{549C9044-4D00-4D9A-AEAC-5BB5F696B93E}" sibTransId="{9B79F25B-5098-4378-BE90-CE7FE2A60E51}"/>
    <dgm:cxn modelId="{3FD282FC-7E39-4C7B-AED4-26DA2572BF9F}" srcId="{3CC719F4-1D82-4EA1-9B4F-ACFB285C41D0}" destId="{05334A59-15CA-45BA-BB67-905A5DA9668B}" srcOrd="3" destOrd="0" parTransId="{BCB15295-2315-4FAD-9ACF-F38B48D4B5C6}" sibTransId="{C2FC5132-C753-4BEA-96C9-86B531905116}"/>
    <dgm:cxn modelId="{2F7B0952-A597-481B-8707-02B37BE829E8}" type="presOf" srcId="{C19F5BC5-CF95-4C5A-92EB-CB1012D239B7}" destId="{8810822C-9525-4EF0-AB00-E099460B1186}" srcOrd="0" destOrd="1" presId="urn:microsoft.com/office/officeart/2005/8/layout/vList5"/>
    <dgm:cxn modelId="{AF4C09C6-90B6-4362-87A2-16BE26F0187D}" srcId="{965BD6CD-C878-473F-9524-8CEC91E7AFE8}" destId="{154525B4-5BD5-44A6-B2F5-FD3B94FDACE2}" srcOrd="2" destOrd="0" parTransId="{25699CB0-88D1-44BE-B1C5-1D5F96472D23}" sibTransId="{073A849D-1763-4EE1-A657-D432CED7F755}"/>
    <dgm:cxn modelId="{38B881B5-2F11-4FFB-8194-03D9EC4E4903}" type="presParOf" srcId="{82491EDF-2ABF-41B3-84F7-76A9F8AF539F}" destId="{8478DA39-0560-46FA-A790-5B6F6AA4098B}" srcOrd="0" destOrd="0" presId="urn:microsoft.com/office/officeart/2005/8/layout/vList5"/>
    <dgm:cxn modelId="{AE0F32A2-1DF8-4510-B50A-9A5906C68B12}" type="presParOf" srcId="{8478DA39-0560-46FA-A790-5B6F6AA4098B}" destId="{5494E101-E378-4251-9F35-9198684409BD}" srcOrd="0" destOrd="0" presId="urn:microsoft.com/office/officeart/2005/8/layout/vList5"/>
    <dgm:cxn modelId="{6435F9DA-9C4A-44FF-966E-19A8560437A7}" type="presParOf" srcId="{8478DA39-0560-46FA-A790-5B6F6AA4098B}" destId="{8810822C-9525-4EF0-AB00-E099460B1186}" srcOrd="1" destOrd="0" presId="urn:microsoft.com/office/officeart/2005/8/layout/vList5"/>
    <dgm:cxn modelId="{61A4D53D-EC07-4D66-BB5E-8962CF793BFF}" type="presParOf" srcId="{82491EDF-2ABF-41B3-84F7-76A9F8AF539F}" destId="{5D9841D8-0EF2-4305-95BE-F3C474FA44CE}" srcOrd="1" destOrd="0" presId="urn:microsoft.com/office/officeart/2005/8/layout/vList5"/>
    <dgm:cxn modelId="{F0F9E838-B9B2-4F88-B338-1D7739820CE7}" type="presParOf" srcId="{82491EDF-2ABF-41B3-84F7-76A9F8AF539F}" destId="{59167992-7824-405E-85E9-31D5E04BF3F6}" srcOrd="2" destOrd="0" presId="urn:microsoft.com/office/officeart/2005/8/layout/vList5"/>
    <dgm:cxn modelId="{EF7A9305-0E12-4F79-B31F-AE2330F7B3A0}" type="presParOf" srcId="{59167992-7824-405E-85E9-31D5E04BF3F6}" destId="{C52E0BC7-B923-4F90-A623-3D6053A79C47}" srcOrd="0" destOrd="0" presId="urn:microsoft.com/office/officeart/2005/8/layout/vList5"/>
    <dgm:cxn modelId="{F6764E08-B6DB-4951-BF94-002EA03B7A80}" type="presParOf" srcId="{59167992-7824-405E-85E9-31D5E04BF3F6}" destId="{AB9238AA-B19F-436F-B4F2-57242F954ECA}" srcOrd="1" destOrd="0" presId="urn:microsoft.com/office/officeart/2005/8/layout/vList5"/>
    <dgm:cxn modelId="{9E03BBF7-CAA0-49FB-BAC4-E53F84692A3D}" type="presParOf" srcId="{82491EDF-2ABF-41B3-84F7-76A9F8AF539F}" destId="{11F7C898-FD2B-4A19-9BC4-D9098EDE927A}" srcOrd="3" destOrd="0" presId="urn:microsoft.com/office/officeart/2005/8/layout/vList5"/>
    <dgm:cxn modelId="{0FEC42F4-297A-4FDB-B855-EDF87E9E5AD8}" type="presParOf" srcId="{82491EDF-2ABF-41B3-84F7-76A9F8AF539F}" destId="{7F675F60-A047-452B-BA03-79D2B6B90AE8}" srcOrd="4" destOrd="0" presId="urn:microsoft.com/office/officeart/2005/8/layout/vList5"/>
    <dgm:cxn modelId="{425256A4-EE56-4CCF-ABA7-B7A357C6D2F0}" type="presParOf" srcId="{7F675F60-A047-452B-BA03-79D2B6B90AE8}" destId="{C213044B-5017-4C5D-981A-A87782D4D9CB}" srcOrd="0" destOrd="0" presId="urn:microsoft.com/office/officeart/2005/8/layout/vList5"/>
    <dgm:cxn modelId="{BB7D7998-C22F-4818-BA55-DC5FEF8CB713}" type="presParOf" srcId="{7F675F60-A047-452B-BA03-79D2B6B90AE8}" destId="{D6882A9E-AAFA-49C7-A5C3-1705A123E40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51E2891-A122-4DA1-B420-C04EDDCF1283}" type="doc">
      <dgm:prSet loTypeId="urn:microsoft.com/office/officeart/2005/8/layout/orgChart1" loCatId="hierarchy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1FAB66DD-3BEC-469F-9A6F-85EA018021AB}">
      <dgm:prSet phldrT="[Metin]"/>
      <dgm:spPr/>
      <dgm:t>
        <a:bodyPr/>
        <a:lstStyle/>
        <a:p>
          <a:r>
            <a:rPr lang="tr-TR" dirty="0" err="1" smtClean="0"/>
            <a:t>Stunning</a:t>
          </a:r>
          <a:endParaRPr lang="tr-TR" dirty="0"/>
        </a:p>
      </dgm:t>
    </dgm:pt>
    <dgm:pt modelId="{BBA4B84E-F915-410D-A4E2-AA9A7A5DCE30}" type="parTrans" cxnId="{E245C40F-35EF-479D-9B96-26BF2064C9A6}">
      <dgm:prSet/>
      <dgm:spPr/>
      <dgm:t>
        <a:bodyPr/>
        <a:lstStyle/>
        <a:p>
          <a:endParaRPr lang="tr-TR"/>
        </a:p>
      </dgm:t>
    </dgm:pt>
    <dgm:pt modelId="{3C20B4B8-E2A2-4146-9B93-48570F77FAAD}" type="sibTrans" cxnId="{E245C40F-35EF-479D-9B96-26BF2064C9A6}">
      <dgm:prSet/>
      <dgm:spPr/>
      <dgm:t>
        <a:bodyPr/>
        <a:lstStyle/>
        <a:p>
          <a:endParaRPr lang="tr-TR"/>
        </a:p>
      </dgm:t>
    </dgm:pt>
    <dgm:pt modelId="{3F405BB3-A25C-4718-9B22-C206C6F6CC45}">
      <dgm:prSet phldrT="[Metin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dirty="0" err="1" smtClean="0"/>
            <a:t>Mechanical</a:t>
          </a:r>
          <a:r>
            <a:rPr lang="tr-TR" dirty="0" smtClean="0"/>
            <a:t> </a:t>
          </a:r>
          <a:r>
            <a:rPr lang="tr-TR" dirty="0" err="1" smtClean="0"/>
            <a:t>instrument</a:t>
          </a:r>
          <a:endParaRPr lang="tr-TR" dirty="0" smtClean="0"/>
        </a:p>
      </dgm:t>
    </dgm:pt>
    <dgm:pt modelId="{AE511234-74F2-4E99-BFA4-08060E4FF58B}" type="parTrans" cxnId="{A5451DBE-B994-4C1F-B395-D8FCE4C4C869}">
      <dgm:prSet/>
      <dgm:spPr/>
      <dgm:t>
        <a:bodyPr/>
        <a:lstStyle/>
        <a:p>
          <a:endParaRPr lang="tr-TR"/>
        </a:p>
      </dgm:t>
    </dgm:pt>
    <dgm:pt modelId="{297BFE62-7CC4-4FE0-B296-FE3339E4755A}" type="sibTrans" cxnId="{A5451DBE-B994-4C1F-B395-D8FCE4C4C869}">
      <dgm:prSet/>
      <dgm:spPr/>
      <dgm:t>
        <a:bodyPr/>
        <a:lstStyle/>
        <a:p>
          <a:endParaRPr lang="tr-TR"/>
        </a:p>
      </dgm:t>
    </dgm:pt>
    <dgm:pt modelId="{BE5D407C-6B73-4E0C-BD7E-9E8909F57126}">
      <dgm:prSet phldrT="[Metin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dirty="0" err="1" smtClean="0"/>
            <a:t>Electrical</a:t>
          </a:r>
          <a:r>
            <a:rPr lang="tr-TR" dirty="0" smtClean="0"/>
            <a:t> </a:t>
          </a:r>
          <a:r>
            <a:rPr lang="tr-TR" dirty="0" err="1" smtClean="0"/>
            <a:t>current</a:t>
          </a:r>
          <a:endParaRPr lang="tr-TR" dirty="0" smtClean="0"/>
        </a:p>
      </dgm:t>
    </dgm:pt>
    <dgm:pt modelId="{E151B366-C10F-4DF5-BC40-C8142F74A7B4}" type="parTrans" cxnId="{7E6C33B6-0B55-4740-9D69-F3A8EE01C78F}">
      <dgm:prSet/>
      <dgm:spPr/>
      <dgm:t>
        <a:bodyPr/>
        <a:lstStyle/>
        <a:p>
          <a:endParaRPr lang="tr-TR"/>
        </a:p>
      </dgm:t>
    </dgm:pt>
    <dgm:pt modelId="{FD964388-9D76-4506-815E-511D25A1A2F9}" type="sibTrans" cxnId="{7E6C33B6-0B55-4740-9D69-F3A8EE01C78F}">
      <dgm:prSet/>
      <dgm:spPr/>
      <dgm:t>
        <a:bodyPr/>
        <a:lstStyle/>
        <a:p>
          <a:endParaRPr lang="tr-TR"/>
        </a:p>
      </dgm:t>
    </dgm:pt>
    <dgm:pt modelId="{DA32218C-FDA7-4D88-8AD1-1BBB956D47CF}">
      <dgm:prSet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dirty="0" err="1" smtClean="0"/>
            <a:t>Anaesthetic</a:t>
          </a:r>
          <a:r>
            <a:rPr lang="tr-TR" dirty="0" smtClean="0"/>
            <a:t> </a:t>
          </a:r>
          <a:r>
            <a:rPr lang="tr-TR" dirty="0" err="1" smtClean="0"/>
            <a:t>gas</a:t>
          </a:r>
          <a:endParaRPr lang="tr-TR" dirty="0" smtClean="0"/>
        </a:p>
      </dgm:t>
    </dgm:pt>
    <dgm:pt modelId="{3E3D7119-8B96-4176-8103-B4C46BFD0BDF}" type="parTrans" cxnId="{E6445848-4563-45AA-A22E-A6DA0C3ADBA6}">
      <dgm:prSet/>
      <dgm:spPr/>
      <dgm:t>
        <a:bodyPr/>
        <a:lstStyle/>
        <a:p>
          <a:endParaRPr lang="tr-TR"/>
        </a:p>
      </dgm:t>
    </dgm:pt>
    <dgm:pt modelId="{19068601-2855-410E-AC4B-8F4D86C6E623}" type="sibTrans" cxnId="{E6445848-4563-45AA-A22E-A6DA0C3ADBA6}">
      <dgm:prSet/>
      <dgm:spPr/>
      <dgm:t>
        <a:bodyPr/>
        <a:lstStyle/>
        <a:p>
          <a:endParaRPr lang="tr-TR"/>
        </a:p>
      </dgm:t>
    </dgm:pt>
    <dgm:pt modelId="{1002CCEE-8990-46AA-9E17-169D41171858}" type="pres">
      <dgm:prSet presAssocID="{B51E2891-A122-4DA1-B420-C04EDDCF128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CA3A8B91-B343-4BAE-AC3D-624984820969}" type="pres">
      <dgm:prSet presAssocID="{1FAB66DD-3BEC-469F-9A6F-85EA018021AB}" presName="hierRoot1" presStyleCnt="0">
        <dgm:presLayoutVars>
          <dgm:hierBranch val="init"/>
        </dgm:presLayoutVars>
      </dgm:prSet>
      <dgm:spPr/>
    </dgm:pt>
    <dgm:pt modelId="{3382C94A-DDF0-4ED4-A544-8F26F9654925}" type="pres">
      <dgm:prSet presAssocID="{1FAB66DD-3BEC-469F-9A6F-85EA018021AB}" presName="rootComposite1" presStyleCnt="0"/>
      <dgm:spPr/>
    </dgm:pt>
    <dgm:pt modelId="{4D2CF2DC-A6A0-46A3-A7A1-70002B6B837A}" type="pres">
      <dgm:prSet presAssocID="{1FAB66DD-3BEC-469F-9A6F-85EA018021AB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8D22524-C033-46D4-A1DD-46521AA196AA}" type="pres">
      <dgm:prSet presAssocID="{1FAB66DD-3BEC-469F-9A6F-85EA018021AB}" presName="rootConnector1" presStyleLbl="node1" presStyleIdx="0" presStyleCnt="0"/>
      <dgm:spPr/>
      <dgm:t>
        <a:bodyPr/>
        <a:lstStyle/>
        <a:p>
          <a:endParaRPr lang="tr-TR"/>
        </a:p>
      </dgm:t>
    </dgm:pt>
    <dgm:pt modelId="{459DC760-CC56-4BE5-85CA-437CB46A8546}" type="pres">
      <dgm:prSet presAssocID="{1FAB66DD-3BEC-469F-9A6F-85EA018021AB}" presName="hierChild2" presStyleCnt="0"/>
      <dgm:spPr/>
    </dgm:pt>
    <dgm:pt modelId="{88D1BD07-20F3-45D7-A85B-84188950BFA1}" type="pres">
      <dgm:prSet presAssocID="{AE511234-74F2-4E99-BFA4-08060E4FF58B}" presName="Name37" presStyleLbl="parChTrans1D2" presStyleIdx="0" presStyleCnt="3"/>
      <dgm:spPr/>
      <dgm:t>
        <a:bodyPr/>
        <a:lstStyle/>
        <a:p>
          <a:endParaRPr lang="tr-TR"/>
        </a:p>
      </dgm:t>
    </dgm:pt>
    <dgm:pt modelId="{211E7A21-89F5-458A-A4F7-7B7B1A18D1A6}" type="pres">
      <dgm:prSet presAssocID="{3F405BB3-A25C-4718-9B22-C206C6F6CC45}" presName="hierRoot2" presStyleCnt="0">
        <dgm:presLayoutVars>
          <dgm:hierBranch val="init"/>
        </dgm:presLayoutVars>
      </dgm:prSet>
      <dgm:spPr/>
    </dgm:pt>
    <dgm:pt modelId="{5AD7D2FD-0152-4D27-A3E9-020117C013B4}" type="pres">
      <dgm:prSet presAssocID="{3F405BB3-A25C-4718-9B22-C206C6F6CC45}" presName="rootComposite" presStyleCnt="0"/>
      <dgm:spPr/>
    </dgm:pt>
    <dgm:pt modelId="{2E72FA12-8B17-43A0-8395-30972AB02D7C}" type="pres">
      <dgm:prSet presAssocID="{3F405BB3-A25C-4718-9B22-C206C6F6CC45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EE1F833-8460-4D2B-966E-031F98B781C5}" type="pres">
      <dgm:prSet presAssocID="{3F405BB3-A25C-4718-9B22-C206C6F6CC45}" presName="rootConnector" presStyleLbl="node2" presStyleIdx="0" presStyleCnt="3"/>
      <dgm:spPr/>
      <dgm:t>
        <a:bodyPr/>
        <a:lstStyle/>
        <a:p>
          <a:endParaRPr lang="tr-TR"/>
        </a:p>
      </dgm:t>
    </dgm:pt>
    <dgm:pt modelId="{5196FDE1-D2AD-44C4-8204-92402DB2A265}" type="pres">
      <dgm:prSet presAssocID="{3F405BB3-A25C-4718-9B22-C206C6F6CC45}" presName="hierChild4" presStyleCnt="0"/>
      <dgm:spPr/>
    </dgm:pt>
    <dgm:pt modelId="{A0EADDAE-C8EE-4DFE-8922-D0C896AD3300}" type="pres">
      <dgm:prSet presAssocID="{3F405BB3-A25C-4718-9B22-C206C6F6CC45}" presName="hierChild5" presStyleCnt="0"/>
      <dgm:spPr/>
    </dgm:pt>
    <dgm:pt modelId="{5E78DC61-DB75-4894-B788-6ABE9EE16B1A}" type="pres">
      <dgm:prSet presAssocID="{E151B366-C10F-4DF5-BC40-C8142F74A7B4}" presName="Name37" presStyleLbl="parChTrans1D2" presStyleIdx="1" presStyleCnt="3"/>
      <dgm:spPr/>
      <dgm:t>
        <a:bodyPr/>
        <a:lstStyle/>
        <a:p>
          <a:endParaRPr lang="tr-TR"/>
        </a:p>
      </dgm:t>
    </dgm:pt>
    <dgm:pt modelId="{EFFC8E2A-639C-45F2-A472-913EC817DC3F}" type="pres">
      <dgm:prSet presAssocID="{BE5D407C-6B73-4E0C-BD7E-9E8909F57126}" presName="hierRoot2" presStyleCnt="0">
        <dgm:presLayoutVars>
          <dgm:hierBranch val="init"/>
        </dgm:presLayoutVars>
      </dgm:prSet>
      <dgm:spPr/>
    </dgm:pt>
    <dgm:pt modelId="{2902691B-5329-4F06-94C6-16F5456850CC}" type="pres">
      <dgm:prSet presAssocID="{BE5D407C-6B73-4E0C-BD7E-9E8909F57126}" presName="rootComposite" presStyleCnt="0"/>
      <dgm:spPr/>
    </dgm:pt>
    <dgm:pt modelId="{33BA86B7-C66F-4D75-811F-1B537B4B170F}" type="pres">
      <dgm:prSet presAssocID="{BE5D407C-6B73-4E0C-BD7E-9E8909F57126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5E58DED-3426-4F33-AA49-9FD6588E0B57}" type="pres">
      <dgm:prSet presAssocID="{BE5D407C-6B73-4E0C-BD7E-9E8909F57126}" presName="rootConnector" presStyleLbl="node2" presStyleIdx="1" presStyleCnt="3"/>
      <dgm:spPr/>
      <dgm:t>
        <a:bodyPr/>
        <a:lstStyle/>
        <a:p>
          <a:endParaRPr lang="tr-TR"/>
        </a:p>
      </dgm:t>
    </dgm:pt>
    <dgm:pt modelId="{FAF55812-634B-45A6-ACED-64E6593F44D6}" type="pres">
      <dgm:prSet presAssocID="{BE5D407C-6B73-4E0C-BD7E-9E8909F57126}" presName="hierChild4" presStyleCnt="0"/>
      <dgm:spPr/>
    </dgm:pt>
    <dgm:pt modelId="{4A89FD3B-4AAB-4278-95AF-CF4CA8CE90B4}" type="pres">
      <dgm:prSet presAssocID="{BE5D407C-6B73-4E0C-BD7E-9E8909F57126}" presName="hierChild5" presStyleCnt="0"/>
      <dgm:spPr/>
    </dgm:pt>
    <dgm:pt modelId="{E9B8421E-E7E5-4447-B759-50C6102E5244}" type="pres">
      <dgm:prSet presAssocID="{3E3D7119-8B96-4176-8103-B4C46BFD0BDF}" presName="Name37" presStyleLbl="parChTrans1D2" presStyleIdx="2" presStyleCnt="3"/>
      <dgm:spPr/>
      <dgm:t>
        <a:bodyPr/>
        <a:lstStyle/>
        <a:p>
          <a:endParaRPr lang="tr-TR"/>
        </a:p>
      </dgm:t>
    </dgm:pt>
    <dgm:pt modelId="{51EF497C-ABFE-4432-B8EA-850FA2FC8ED4}" type="pres">
      <dgm:prSet presAssocID="{DA32218C-FDA7-4D88-8AD1-1BBB956D47CF}" presName="hierRoot2" presStyleCnt="0">
        <dgm:presLayoutVars>
          <dgm:hierBranch val="init"/>
        </dgm:presLayoutVars>
      </dgm:prSet>
      <dgm:spPr/>
    </dgm:pt>
    <dgm:pt modelId="{97E3A014-840E-4866-99FF-943B5520760F}" type="pres">
      <dgm:prSet presAssocID="{DA32218C-FDA7-4D88-8AD1-1BBB956D47CF}" presName="rootComposite" presStyleCnt="0"/>
      <dgm:spPr/>
    </dgm:pt>
    <dgm:pt modelId="{5BCD60DC-161F-423B-80D2-F83C2B7D961D}" type="pres">
      <dgm:prSet presAssocID="{DA32218C-FDA7-4D88-8AD1-1BBB956D47CF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E7C9766-1D84-4F5F-BBD8-80327D7A1B56}" type="pres">
      <dgm:prSet presAssocID="{DA32218C-FDA7-4D88-8AD1-1BBB956D47CF}" presName="rootConnector" presStyleLbl="node2" presStyleIdx="2" presStyleCnt="3"/>
      <dgm:spPr/>
      <dgm:t>
        <a:bodyPr/>
        <a:lstStyle/>
        <a:p>
          <a:endParaRPr lang="tr-TR"/>
        </a:p>
      </dgm:t>
    </dgm:pt>
    <dgm:pt modelId="{087FB5F5-2B2E-439E-A62B-24C537FAD209}" type="pres">
      <dgm:prSet presAssocID="{DA32218C-FDA7-4D88-8AD1-1BBB956D47CF}" presName="hierChild4" presStyleCnt="0"/>
      <dgm:spPr/>
    </dgm:pt>
    <dgm:pt modelId="{8EA6AEDF-044C-499F-B0C5-1ED61EEB252A}" type="pres">
      <dgm:prSet presAssocID="{DA32218C-FDA7-4D88-8AD1-1BBB956D47CF}" presName="hierChild5" presStyleCnt="0"/>
      <dgm:spPr/>
    </dgm:pt>
    <dgm:pt modelId="{F8FED595-86BD-4494-88A3-21D6B2446382}" type="pres">
      <dgm:prSet presAssocID="{1FAB66DD-3BEC-469F-9A6F-85EA018021AB}" presName="hierChild3" presStyleCnt="0"/>
      <dgm:spPr/>
    </dgm:pt>
  </dgm:ptLst>
  <dgm:cxnLst>
    <dgm:cxn modelId="{9F60B904-7C90-4BFE-865A-81E73A047EC8}" type="presOf" srcId="{E151B366-C10F-4DF5-BC40-C8142F74A7B4}" destId="{5E78DC61-DB75-4894-B788-6ABE9EE16B1A}" srcOrd="0" destOrd="0" presId="urn:microsoft.com/office/officeart/2005/8/layout/orgChart1"/>
    <dgm:cxn modelId="{E6445848-4563-45AA-A22E-A6DA0C3ADBA6}" srcId="{1FAB66DD-3BEC-469F-9A6F-85EA018021AB}" destId="{DA32218C-FDA7-4D88-8AD1-1BBB956D47CF}" srcOrd="2" destOrd="0" parTransId="{3E3D7119-8B96-4176-8103-B4C46BFD0BDF}" sibTransId="{19068601-2855-410E-AC4B-8F4D86C6E623}"/>
    <dgm:cxn modelId="{BEE3CB17-AA4B-4164-AAB4-8973B27F99BA}" type="presOf" srcId="{DA32218C-FDA7-4D88-8AD1-1BBB956D47CF}" destId="{5BCD60DC-161F-423B-80D2-F83C2B7D961D}" srcOrd="0" destOrd="0" presId="urn:microsoft.com/office/officeart/2005/8/layout/orgChart1"/>
    <dgm:cxn modelId="{EA49A4B7-334C-46A9-85DB-D390BE01DBCC}" type="presOf" srcId="{DA32218C-FDA7-4D88-8AD1-1BBB956D47CF}" destId="{CE7C9766-1D84-4F5F-BBD8-80327D7A1B56}" srcOrd="1" destOrd="0" presId="urn:microsoft.com/office/officeart/2005/8/layout/orgChart1"/>
    <dgm:cxn modelId="{15232F07-27A4-4927-BA60-FD84A9C6A89A}" type="presOf" srcId="{BE5D407C-6B73-4E0C-BD7E-9E8909F57126}" destId="{33BA86B7-C66F-4D75-811F-1B537B4B170F}" srcOrd="0" destOrd="0" presId="urn:microsoft.com/office/officeart/2005/8/layout/orgChart1"/>
    <dgm:cxn modelId="{C67AC9FE-4DEB-4F33-A0F4-26A7C26209F9}" type="presOf" srcId="{1FAB66DD-3BEC-469F-9A6F-85EA018021AB}" destId="{E8D22524-C033-46D4-A1DD-46521AA196AA}" srcOrd="1" destOrd="0" presId="urn:microsoft.com/office/officeart/2005/8/layout/orgChart1"/>
    <dgm:cxn modelId="{6ABF4086-B4A4-4ECE-8DCE-1BA628736444}" type="presOf" srcId="{AE511234-74F2-4E99-BFA4-08060E4FF58B}" destId="{88D1BD07-20F3-45D7-A85B-84188950BFA1}" srcOrd="0" destOrd="0" presId="urn:microsoft.com/office/officeart/2005/8/layout/orgChart1"/>
    <dgm:cxn modelId="{FD420A3F-0437-431D-B7D3-EB9C49867069}" type="presOf" srcId="{BE5D407C-6B73-4E0C-BD7E-9E8909F57126}" destId="{75E58DED-3426-4F33-AA49-9FD6588E0B57}" srcOrd="1" destOrd="0" presId="urn:microsoft.com/office/officeart/2005/8/layout/orgChart1"/>
    <dgm:cxn modelId="{E245C40F-35EF-479D-9B96-26BF2064C9A6}" srcId="{B51E2891-A122-4DA1-B420-C04EDDCF1283}" destId="{1FAB66DD-3BEC-469F-9A6F-85EA018021AB}" srcOrd="0" destOrd="0" parTransId="{BBA4B84E-F915-410D-A4E2-AA9A7A5DCE30}" sibTransId="{3C20B4B8-E2A2-4146-9B93-48570F77FAAD}"/>
    <dgm:cxn modelId="{5DE7E1BE-E170-43F9-9E12-507A0BE513F4}" type="presOf" srcId="{3F405BB3-A25C-4718-9B22-C206C6F6CC45}" destId="{2E72FA12-8B17-43A0-8395-30972AB02D7C}" srcOrd="0" destOrd="0" presId="urn:microsoft.com/office/officeart/2005/8/layout/orgChart1"/>
    <dgm:cxn modelId="{6C396471-85C9-4D96-91AB-CD67A13B7BB6}" type="presOf" srcId="{3F405BB3-A25C-4718-9B22-C206C6F6CC45}" destId="{DEE1F833-8460-4D2B-966E-031F98B781C5}" srcOrd="1" destOrd="0" presId="urn:microsoft.com/office/officeart/2005/8/layout/orgChart1"/>
    <dgm:cxn modelId="{02AEB670-E49A-4C31-89AF-CFD72C0BD424}" type="presOf" srcId="{3E3D7119-8B96-4176-8103-B4C46BFD0BDF}" destId="{E9B8421E-E7E5-4447-B759-50C6102E5244}" srcOrd="0" destOrd="0" presId="urn:microsoft.com/office/officeart/2005/8/layout/orgChart1"/>
    <dgm:cxn modelId="{26071347-68EC-4560-B979-B1D1981F0413}" type="presOf" srcId="{B51E2891-A122-4DA1-B420-C04EDDCF1283}" destId="{1002CCEE-8990-46AA-9E17-169D41171858}" srcOrd="0" destOrd="0" presId="urn:microsoft.com/office/officeart/2005/8/layout/orgChart1"/>
    <dgm:cxn modelId="{5A9E0389-D24D-49DB-B289-9C08C83263E8}" type="presOf" srcId="{1FAB66DD-3BEC-469F-9A6F-85EA018021AB}" destId="{4D2CF2DC-A6A0-46A3-A7A1-70002B6B837A}" srcOrd="0" destOrd="0" presId="urn:microsoft.com/office/officeart/2005/8/layout/orgChart1"/>
    <dgm:cxn modelId="{A5451DBE-B994-4C1F-B395-D8FCE4C4C869}" srcId="{1FAB66DD-3BEC-469F-9A6F-85EA018021AB}" destId="{3F405BB3-A25C-4718-9B22-C206C6F6CC45}" srcOrd="0" destOrd="0" parTransId="{AE511234-74F2-4E99-BFA4-08060E4FF58B}" sibTransId="{297BFE62-7CC4-4FE0-B296-FE3339E4755A}"/>
    <dgm:cxn modelId="{7E6C33B6-0B55-4740-9D69-F3A8EE01C78F}" srcId="{1FAB66DD-3BEC-469F-9A6F-85EA018021AB}" destId="{BE5D407C-6B73-4E0C-BD7E-9E8909F57126}" srcOrd="1" destOrd="0" parTransId="{E151B366-C10F-4DF5-BC40-C8142F74A7B4}" sibTransId="{FD964388-9D76-4506-815E-511D25A1A2F9}"/>
    <dgm:cxn modelId="{4C89D1A9-1951-45B9-9E95-736794E9C7CA}" type="presParOf" srcId="{1002CCEE-8990-46AA-9E17-169D41171858}" destId="{CA3A8B91-B343-4BAE-AC3D-624984820969}" srcOrd="0" destOrd="0" presId="urn:microsoft.com/office/officeart/2005/8/layout/orgChart1"/>
    <dgm:cxn modelId="{8BC2540D-94CF-4F23-B768-0DF54C3C768B}" type="presParOf" srcId="{CA3A8B91-B343-4BAE-AC3D-624984820969}" destId="{3382C94A-DDF0-4ED4-A544-8F26F9654925}" srcOrd="0" destOrd="0" presId="urn:microsoft.com/office/officeart/2005/8/layout/orgChart1"/>
    <dgm:cxn modelId="{85276115-2C0C-4C28-AED4-CFCA9667C8BC}" type="presParOf" srcId="{3382C94A-DDF0-4ED4-A544-8F26F9654925}" destId="{4D2CF2DC-A6A0-46A3-A7A1-70002B6B837A}" srcOrd="0" destOrd="0" presId="urn:microsoft.com/office/officeart/2005/8/layout/orgChart1"/>
    <dgm:cxn modelId="{2725F9BF-4EDF-4891-81B8-C104D0DD2575}" type="presParOf" srcId="{3382C94A-DDF0-4ED4-A544-8F26F9654925}" destId="{E8D22524-C033-46D4-A1DD-46521AA196AA}" srcOrd="1" destOrd="0" presId="urn:microsoft.com/office/officeart/2005/8/layout/orgChart1"/>
    <dgm:cxn modelId="{3E3DC428-AC61-4C6A-B11A-748DE983EB46}" type="presParOf" srcId="{CA3A8B91-B343-4BAE-AC3D-624984820969}" destId="{459DC760-CC56-4BE5-85CA-437CB46A8546}" srcOrd="1" destOrd="0" presId="urn:microsoft.com/office/officeart/2005/8/layout/orgChart1"/>
    <dgm:cxn modelId="{F39DA164-A945-4E0F-9FF1-8AD269121B87}" type="presParOf" srcId="{459DC760-CC56-4BE5-85CA-437CB46A8546}" destId="{88D1BD07-20F3-45D7-A85B-84188950BFA1}" srcOrd="0" destOrd="0" presId="urn:microsoft.com/office/officeart/2005/8/layout/orgChart1"/>
    <dgm:cxn modelId="{630CE262-A13F-458B-BEE7-5979E13E596B}" type="presParOf" srcId="{459DC760-CC56-4BE5-85CA-437CB46A8546}" destId="{211E7A21-89F5-458A-A4F7-7B7B1A18D1A6}" srcOrd="1" destOrd="0" presId="urn:microsoft.com/office/officeart/2005/8/layout/orgChart1"/>
    <dgm:cxn modelId="{02E9237F-E0DF-46B1-886D-D886BEE0F028}" type="presParOf" srcId="{211E7A21-89F5-458A-A4F7-7B7B1A18D1A6}" destId="{5AD7D2FD-0152-4D27-A3E9-020117C013B4}" srcOrd="0" destOrd="0" presId="urn:microsoft.com/office/officeart/2005/8/layout/orgChart1"/>
    <dgm:cxn modelId="{C820CFD1-5499-440D-AF7A-D0060CDECE47}" type="presParOf" srcId="{5AD7D2FD-0152-4D27-A3E9-020117C013B4}" destId="{2E72FA12-8B17-43A0-8395-30972AB02D7C}" srcOrd="0" destOrd="0" presId="urn:microsoft.com/office/officeart/2005/8/layout/orgChart1"/>
    <dgm:cxn modelId="{3EDD3DC3-F4DC-421F-8A18-39315A9E941B}" type="presParOf" srcId="{5AD7D2FD-0152-4D27-A3E9-020117C013B4}" destId="{DEE1F833-8460-4D2B-966E-031F98B781C5}" srcOrd="1" destOrd="0" presId="urn:microsoft.com/office/officeart/2005/8/layout/orgChart1"/>
    <dgm:cxn modelId="{E1FC3455-8CE9-48E6-B1B3-A5D7B3B31A96}" type="presParOf" srcId="{211E7A21-89F5-458A-A4F7-7B7B1A18D1A6}" destId="{5196FDE1-D2AD-44C4-8204-92402DB2A265}" srcOrd="1" destOrd="0" presId="urn:microsoft.com/office/officeart/2005/8/layout/orgChart1"/>
    <dgm:cxn modelId="{B0503170-91E3-42BA-A731-497A3AEAD57C}" type="presParOf" srcId="{211E7A21-89F5-458A-A4F7-7B7B1A18D1A6}" destId="{A0EADDAE-C8EE-4DFE-8922-D0C896AD3300}" srcOrd="2" destOrd="0" presId="urn:microsoft.com/office/officeart/2005/8/layout/orgChart1"/>
    <dgm:cxn modelId="{FCAFA67E-5187-4A2A-B88A-A455531A9041}" type="presParOf" srcId="{459DC760-CC56-4BE5-85CA-437CB46A8546}" destId="{5E78DC61-DB75-4894-B788-6ABE9EE16B1A}" srcOrd="2" destOrd="0" presId="urn:microsoft.com/office/officeart/2005/8/layout/orgChart1"/>
    <dgm:cxn modelId="{722B7F2C-F427-4851-9B7A-84423C06BDBA}" type="presParOf" srcId="{459DC760-CC56-4BE5-85CA-437CB46A8546}" destId="{EFFC8E2A-639C-45F2-A472-913EC817DC3F}" srcOrd="3" destOrd="0" presId="urn:microsoft.com/office/officeart/2005/8/layout/orgChart1"/>
    <dgm:cxn modelId="{75FC7A60-B43F-48C6-9C18-97C8182ABE57}" type="presParOf" srcId="{EFFC8E2A-639C-45F2-A472-913EC817DC3F}" destId="{2902691B-5329-4F06-94C6-16F5456850CC}" srcOrd="0" destOrd="0" presId="urn:microsoft.com/office/officeart/2005/8/layout/orgChart1"/>
    <dgm:cxn modelId="{4EB3C1AB-EA9D-4E19-A058-C685F00F2FF2}" type="presParOf" srcId="{2902691B-5329-4F06-94C6-16F5456850CC}" destId="{33BA86B7-C66F-4D75-811F-1B537B4B170F}" srcOrd="0" destOrd="0" presId="urn:microsoft.com/office/officeart/2005/8/layout/orgChart1"/>
    <dgm:cxn modelId="{A644CB2A-A060-4E5D-8BAF-C9D3A35CD120}" type="presParOf" srcId="{2902691B-5329-4F06-94C6-16F5456850CC}" destId="{75E58DED-3426-4F33-AA49-9FD6588E0B57}" srcOrd="1" destOrd="0" presId="urn:microsoft.com/office/officeart/2005/8/layout/orgChart1"/>
    <dgm:cxn modelId="{D9D871A9-2BAE-4300-A700-AA83D9BCEDB3}" type="presParOf" srcId="{EFFC8E2A-639C-45F2-A472-913EC817DC3F}" destId="{FAF55812-634B-45A6-ACED-64E6593F44D6}" srcOrd="1" destOrd="0" presId="urn:microsoft.com/office/officeart/2005/8/layout/orgChart1"/>
    <dgm:cxn modelId="{B4A80E3F-2214-4EB1-9A51-2381E685ED59}" type="presParOf" srcId="{EFFC8E2A-639C-45F2-A472-913EC817DC3F}" destId="{4A89FD3B-4AAB-4278-95AF-CF4CA8CE90B4}" srcOrd="2" destOrd="0" presId="urn:microsoft.com/office/officeart/2005/8/layout/orgChart1"/>
    <dgm:cxn modelId="{69A09E5C-FA8A-496B-92DC-07D87D92B6B5}" type="presParOf" srcId="{459DC760-CC56-4BE5-85CA-437CB46A8546}" destId="{E9B8421E-E7E5-4447-B759-50C6102E5244}" srcOrd="4" destOrd="0" presId="urn:microsoft.com/office/officeart/2005/8/layout/orgChart1"/>
    <dgm:cxn modelId="{D1B37740-B5C2-4034-9AF5-A97B52896D39}" type="presParOf" srcId="{459DC760-CC56-4BE5-85CA-437CB46A8546}" destId="{51EF497C-ABFE-4432-B8EA-850FA2FC8ED4}" srcOrd="5" destOrd="0" presId="urn:microsoft.com/office/officeart/2005/8/layout/orgChart1"/>
    <dgm:cxn modelId="{1684C4BD-65C8-495C-80D6-E834B220AE84}" type="presParOf" srcId="{51EF497C-ABFE-4432-B8EA-850FA2FC8ED4}" destId="{97E3A014-840E-4866-99FF-943B5520760F}" srcOrd="0" destOrd="0" presId="urn:microsoft.com/office/officeart/2005/8/layout/orgChart1"/>
    <dgm:cxn modelId="{9EA3AAAE-E172-4886-AD6A-2F353912F1CF}" type="presParOf" srcId="{97E3A014-840E-4866-99FF-943B5520760F}" destId="{5BCD60DC-161F-423B-80D2-F83C2B7D961D}" srcOrd="0" destOrd="0" presId="urn:microsoft.com/office/officeart/2005/8/layout/orgChart1"/>
    <dgm:cxn modelId="{40331C77-1A86-4472-8452-7859F84C3948}" type="presParOf" srcId="{97E3A014-840E-4866-99FF-943B5520760F}" destId="{CE7C9766-1D84-4F5F-BBD8-80327D7A1B56}" srcOrd="1" destOrd="0" presId="urn:microsoft.com/office/officeart/2005/8/layout/orgChart1"/>
    <dgm:cxn modelId="{F2DDD55E-BFF3-425C-B077-B7BD5C7134E8}" type="presParOf" srcId="{51EF497C-ABFE-4432-B8EA-850FA2FC8ED4}" destId="{087FB5F5-2B2E-439E-A62B-24C537FAD209}" srcOrd="1" destOrd="0" presId="urn:microsoft.com/office/officeart/2005/8/layout/orgChart1"/>
    <dgm:cxn modelId="{CBBFC72A-D8BE-4A11-AF75-0CBD68AD2ACD}" type="presParOf" srcId="{51EF497C-ABFE-4432-B8EA-850FA2FC8ED4}" destId="{8EA6AEDF-044C-499F-B0C5-1ED61EEB252A}" srcOrd="2" destOrd="0" presId="urn:microsoft.com/office/officeart/2005/8/layout/orgChart1"/>
    <dgm:cxn modelId="{F6162D5A-7226-46C4-804D-1FED100E98F3}" type="presParOf" srcId="{CA3A8B91-B343-4BAE-AC3D-624984820969}" destId="{F8FED595-86BD-4494-88A3-21D6B244638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5CF4A6-919D-4C9B-B399-A6AE560AFA20}">
      <dsp:nvSpPr>
        <dsp:cNvPr id="0" name=""/>
        <dsp:cNvSpPr/>
      </dsp:nvSpPr>
      <dsp:spPr>
        <a:xfrm rot="10800000">
          <a:off x="2023998" y="742"/>
          <a:ext cx="5637840" cy="2415762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5284" tIns="106680" rIns="199136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Animals </a:t>
          </a:r>
          <a:r>
            <a:rPr lang="tr-TR" sz="2800" kern="1200" dirty="0" err="1" smtClean="0"/>
            <a:t>must</a:t>
          </a:r>
          <a:r>
            <a:rPr lang="en-US" sz="2800" kern="1200" dirty="0" smtClean="0"/>
            <a:t> inspected before they are slaughtered.</a:t>
          </a:r>
          <a:endParaRPr lang="tr-TR" sz="2800" kern="1200" dirty="0"/>
        </a:p>
      </dsp:txBody>
      <dsp:txXfrm rot="10800000">
        <a:off x="2627938" y="742"/>
        <a:ext cx="5033900" cy="2415762"/>
      </dsp:txXfrm>
    </dsp:sp>
    <dsp:sp modelId="{FA8F01CD-2D1E-4A31-939B-7610BBB493DE}">
      <dsp:nvSpPr>
        <dsp:cNvPr id="0" name=""/>
        <dsp:cNvSpPr/>
      </dsp:nvSpPr>
      <dsp:spPr>
        <a:xfrm>
          <a:off x="816117" y="742"/>
          <a:ext cx="2415762" cy="2415762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0E5CE2-A50F-444C-8AC8-10913038C67A}">
      <dsp:nvSpPr>
        <dsp:cNvPr id="0" name=""/>
        <dsp:cNvSpPr/>
      </dsp:nvSpPr>
      <dsp:spPr>
        <a:xfrm rot="10800000">
          <a:off x="2023998" y="3137628"/>
          <a:ext cx="5637840" cy="2415762"/>
        </a:xfrm>
        <a:prstGeom prst="homePlat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5284" tIns="106680" rIns="199136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0" i="0" kern="1200" dirty="0" err="1" smtClean="0"/>
            <a:t>Antemortem</a:t>
          </a:r>
          <a:r>
            <a:rPr lang="en-US" sz="2800" b="0" i="0" kern="1200" dirty="0" smtClean="0"/>
            <a:t> examination should be done within 24 hours of slaughter and repeated if slaughter has been delayed over a day.</a:t>
          </a:r>
          <a:endParaRPr lang="tr-TR" sz="2800" kern="1200" dirty="0"/>
        </a:p>
      </dsp:txBody>
      <dsp:txXfrm rot="10800000">
        <a:off x="2627938" y="3137628"/>
        <a:ext cx="5033900" cy="2415762"/>
      </dsp:txXfrm>
    </dsp:sp>
    <dsp:sp modelId="{F80DC530-4CFC-4243-83CB-F9925945450A}">
      <dsp:nvSpPr>
        <dsp:cNvPr id="0" name=""/>
        <dsp:cNvSpPr/>
      </dsp:nvSpPr>
      <dsp:spPr>
        <a:xfrm>
          <a:off x="816117" y="3137628"/>
          <a:ext cx="2415762" cy="2415762"/>
        </a:xfrm>
        <a:prstGeom prst="ellipse">
          <a:avLst/>
        </a:prstGeom>
        <a:solidFill>
          <a:schemeClr val="accent2">
            <a:tint val="50000"/>
            <a:hueOff val="-880662"/>
            <a:satOff val="-76170"/>
            <a:lumOff val="-76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F170AC-27C5-4F4A-9F64-82E02B58AF8A}">
      <dsp:nvSpPr>
        <dsp:cNvPr id="0" name=""/>
        <dsp:cNvSpPr/>
      </dsp:nvSpPr>
      <dsp:spPr>
        <a:xfrm>
          <a:off x="196454" y="1833"/>
          <a:ext cx="8020841" cy="106779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T</a:t>
          </a:r>
          <a:r>
            <a:rPr lang="en-US" sz="2400" kern="1200" dirty="0" smtClean="0"/>
            <a:t>o screen all animals destined to slaughter.</a:t>
          </a:r>
          <a:endParaRPr lang="tr-TR" sz="2400" kern="1200" dirty="0"/>
        </a:p>
      </dsp:txBody>
      <dsp:txXfrm>
        <a:off x="248579" y="53958"/>
        <a:ext cx="7916591" cy="963543"/>
      </dsp:txXfrm>
    </dsp:sp>
    <dsp:sp modelId="{4A72E613-679E-40EF-A5F4-73031337CD9B}">
      <dsp:nvSpPr>
        <dsp:cNvPr id="0" name=""/>
        <dsp:cNvSpPr/>
      </dsp:nvSpPr>
      <dsp:spPr>
        <a:xfrm>
          <a:off x="196454" y="1123017"/>
          <a:ext cx="8020841" cy="1067793"/>
        </a:xfrm>
        <a:prstGeom prst="roundRect">
          <a:avLst/>
        </a:prstGeom>
        <a:solidFill>
          <a:schemeClr val="accent2">
            <a:hueOff val="-291073"/>
            <a:satOff val="-16786"/>
            <a:lumOff val="1726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T</a:t>
          </a:r>
          <a:r>
            <a:rPr lang="en-US" sz="2400" kern="1200" dirty="0" smtClean="0"/>
            <a:t>o ensure that animals are properly rested and that proper clinical information</a:t>
          </a:r>
          <a:r>
            <a:rPr lang="tr-TR" sz="2400" kern="1200" dirty="0" smtClean="0"/>
            <a:t> </a:t>
          </a:r>
          <a:r>
            <a:rPr lang="en-US" sz="2400" kern="1200" dirty="0" smtClean="0"/>
            <a:t>is obtained.</a:t>
          </a:r>
          <a:endParaRPr lang="tr-TR" sz="2400" kern="1200" dirty="0"/>
        </a:p>
      </dsp:txBody>
      <dsp:txXfrm>
        <a:off x="248579" y="1175142"/>
        <a:ext cx="7916591" cy="963543"/>
      </dsp:txXfrm>
    </dsp:sp>
    <dsp:sp modelId="{DAEAFC1C-B985-4FDC-9E3B-92490593023F}">
      <dsp:nvSpPr>
        <dsp:cNvPr id="0" name=""/>
        <dsp:cNvSpPr/>
      </dsp:nvSpPr>
      <dsp:spPr>
        <a:xfrm>
          <a:off x="196454" y="2244200"/>
          <a:ext cx="8020841" cy="1067793"/>
        </a:xfrm>
        <a:prstGeom prst="roundRect">
          <a:avLst/>
        </a:prstGeom>
        <a:solidFill>
          <a:schemeClr val="accent2">
            <a:hueOff val="-582145"/>
            <a:satOff val="-33571"/>
            <a:lumOff val="3451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T</a:t>
          </a:r>
          <a:r>
            <a:rPr lang="en-US" sz="2400" kern="1200" dirty="0" smtClean="0"/>
            <a:t>o reduce contamination by separating the dirty animals and condemning the diseased animals</a:t>
          </a:r>
          <a:endParaRPr lang="tr-TR" sz="2400" kern="1200" dirty="0"/>
        </a:p>
      </dsp:txBody>
      <dsp:txXfrm>
        <a:off x="248579" y="2296325"/>
        <a:ext cx="7916591" cy="963543"/>
      </dsp:txXfrm>
    </dsp:sp>
    <dsp:sp modelId="{D57ECD88-4213-4343-8F8E-91FA15467C39}">
      <dsp:nvSpPr>
        <dsp:cNvPr id="0" name=""/>
        <dsp:cNvSpPr/>
      </dsp:nvSpPr>
      <dsp:spPr>
        <a:xfrm>
          <a:off x="196454" y="3365383"/>
          <a:ext cx="8020841" cy="1067793"/>
        </a:xfrm>
        <a:prstGeom prst="roundRect">
          <a:avLst/>
        </a:prstGeom>
        <a:solidFill>
          <a:schemeClr val="accent2">
            <a:hueOff val="-873218"/>
            <a:satOff val="-50357"/>
            <a:lumOff val="5177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T</a:t>
          </a:r>
          <a:r>
            <a:rPr lang="en-US" sz="2400" kern="1200" dirty="0" smtClean="0"/>
            <a:t>o ensure that injured animals or those with pain and suffering receive emergency slaughter and that animals are treated humanely.</a:t>
          </a:r>
          <a:endParaRPr lang="tr-TR" sz="2400" kern="1200" dirty="0"/>
        </a:p>
      </dsp:txBody>
      <dsp:txXfrm>
        <a:off x="248579" y="3417508"/>
        <a:ext cx="7916591" cy="963543"/>
      </dsp:txXfrm>
    </dsp:sp>
    <dsp:sp modelId="{58C32E2E-72D8-43E9-8F11-B05833FC50E5}">
      <dsp:nvSpPr>
        <dsp:cNvPr id="0" name=""/>
        <dsp:cNvSpPr/>
      </dsp:nvSpPr>
      <dsp:spPr>
        <a:xfrm>
          <a:off x="196454" y="4486567"/>
          <a:ext cx="8020841" cy="1067793"/>
        </a:xfrm>
        <a:prstGeom prst="roundRect">
          <a:avLst/>
        </a:prstGeom>
        <a:solidFill>
          <a:schemeClr val="accent2">
            <a:hueOff val="-1164290"/>
            <a:satOff val="-67142"/>
            <a:lumOff val="6902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T</a:t>
          </a:r>
          <a:r>
            <a:rPr lang="en-US" sz="2400" kern="1200" dirty="0" smtClean="0"/>
            <a:t>o identify reportable animal diseases</a:t>
          </a:r>
          <a:endParaRPr lang="tr-TR" sz="2400" kern="1200" dirty="0"/>
        </a:p>
      </dsp:txBody>
      <dsp:txXfrm>
        <a:off x="248579" y="4538692"/>
        <a:ext cx="7916591" cy="963543"/>
      </dsp:txXfrm>
    </dsp:sp>
    <dsp:sp modelId="{25D76EED-D447-41CC-BDA5-FC6A7B75C230}">
      <dsp:nvSpPr>
        <dsp:cNvPr id="0" name=""/>
        <dsp:cNvSpPr/>
      </dsp:nvSpPr>
      <dsp:spPr>
        <a:xfrm>
          <a:off x="196454" y="5607750"/>
          <a:ext cx="8020841" cy="1067793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T</a:t>
          </a:r>
          <a:r>
            <a:rPr lang="en-US" sz="2400" kern="1200" dirty="0" smtClean="0"/>
            <a:t>o identify sick animals and those treated with antibiotics, chemotherapeutic agents, insecticides and pesticides.</a:t>
          </a:r>
          <a:endParaRPr lang="tr-TR" sz="2400" kern="1200" dirty="0"/>
        </a:p>
      </dsp:txBody>
      <dsp:txXfrm>
        <a:off x="248579" y="5659875"/>
        <a:ext cx="7916591" cy="96354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532393-B20D-4B57-B690-117CB3D1E023}">
      <dsp:nvSpPr>
        <dsp:cNvPr id="0" name=""/>
        <dsp:cNvSpPr/>
      </dsp:nvSpPr>
      <dsp:spPr>
        <a:xfrm>
          <a:off x="4538099" y="2579476"/>
          <a:ext cx="1501489" cy="1501489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Abnormal</a:t>
          </a:r>
          <a:endParaRPr lang="tr-TR" sz="2000" kern="1200" dirty="0"/>
        </a:p>
      </dsp:txBody>
      <dsp:txXfrm>
        <a:off x="4757987" y="2799364"/>
        <a:ext cx="1061713" cy="1061713"/>
      </dsp:txXfrm>
    </dsp:sp>
    <dsp:sp modelId="{0C510FC5-2119-445E-8266-35D763B87E63}">
      <dsp:nvSpPr>
        <dsp:cNvPr id="0" name=""/>
        <dsp:cNvSpPr/>
      </dsp:nvSpPr>
      <dsp:spPr>
        <a:xfrm rot="16200000">
          <a:off x="4762892" y="2040749"/>
          <a:ext cx="1051903" cy="25550"/>
        </a:xfrm>
        <a:custGeom>
          <a:avLst/>
          <a:gdLst/>
          <a:ahLst/>
          <a:cxnLst/>
          <a:rect l="0" t="0" r="0" b="0"/>
          <a:pathLst>
            <a:path>
              <a:moveTo>
                <a:pt x="0" y="12775"/>
              </a:moveTo>
              <a:lnTo>
                <a:pt x="1051903" y="1277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700" kern="1200"/>
        </a:p>
      </dsp:txBody>
      <dsp:txXfrm>
        <a:off x="5262546" y="2027227"/>
        <a:ext cx="52595" cy="52595"/>
      </dsp:txXfrm>
    </dsp:sp>
    <dsp:sp modelId="{26CACCE9-D53F-4EEA-90D0-DAFE49022975}">
      <dsp:nvSpPr>
        <dsp:cNvPr id="0" name=""/>
        <dsp:cNvSpPr/>
      </dsp:nvSpPr>
      <dsp:spPr>
        <a:xfrm>
          <a:off x="4538099" y="26084"/>
          <a:ext cx="1501489" cy="1501489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000" kern="1200" dirty="0" err="1" smtClean="0"/>
            <a:t>Respiration</a:t>
          </a:r>
          <a:endParaRPr lang="tr-TR" sz="2000" kern="1200" dirty="0"/>
        </a:p>
      </dsp:txBody>
      <dsp:txXfrm>
        <a:off x="4757987" y="245972"/>
        <a:ext cx="1061713" cy="1061713"/>
      </dsp:txXfrm>
    </dsp:sp>
    <dsp:sp modelId="{F87D76EE-2C02-4DEC-86DC-8CEDF0CC2797}">
      <dsp:nvSpPr>
        <dsp:cNvPr id="0" name=""/>
        <dsp:cNvSpPr/>
      </dsp:nvSpPr>
      <dsp:spPr>
        <a:xfrm rot="18900000">
          <a:off x="5665652" y="2414685"/>
          <a:ext cx="1051903" cy="25550"/>
        </a:xfrm>
        <a:custGeom>
          <a:avLst/>
          <a:gdLst/>
          <a:ahLst/>
          <a:cxnLst/>
          <a:rect l="0" t="0" r="0" b="0"/>
          <a:pathLst>
            <a:path>
              <a:moveTo>
                <a:pt x="0" y="12775"/>
              </a:moveTo>
              <a:lnTo>
                <a:pt x="1051903" y="1277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700" kern="1200"/>
        </a:p>
      </dsp:txBody>
      <dsp:txXfrm>
        <a:off x="6165307" y="2401163"/>
        <a:ext cx="52595" cy="52595"/>
      </dsp:txXfrm>
    </dsp:sp>
    <dsp:sp modelId="{968C189D-3483-467C-97E8-543E0FB3D161}">
      <dsp:nvSpPr>
        <dsp:cNvPr id="0" name=""/>
        <dsp:cNvSpPr/>
      </dsp:nvSpPr>
      <dsp:spPr>
        <a:xfrm>
          <a:off x="6343620" y="773955"/>
          <a:ext cx="1501489" cy="1501489"/>
        </a:xfrm>
        <a:prstGeom prst="ellipse">
          <a:avLst/>
        </a:prstGeom>
        <a:gradFill rotWithShape="0">
          <a:gsLst>
            <a:gs pos="0">
              <a:schemeClr val="accent3">
                <a:hueOff val="387228"/>
                <a:satOff val="14286"/>
                <a:lumOff val="-210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387228"/>
                <a:satOff val="14286"/>
                <a:lumOff val="-210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387228"/>
                <a:satOff val="14286"/>
                <a:lumOff val="-210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Discharges</a:t>
          </a:r>
          <a:r>
            <a:rPr lang="tr-TR" sz="2400" kern="1200" dirty="0" smtClean="0"/>
            <a:t> </a:t>
          </a:r>
          <a:endParaRPr lang="tr-TR" sz="2400" kern="1200" dirty="0"/>
        </a:p>
      </dsp:txBody>
      <dsp:txXfrm>
        <a:off x="6563508" y="993843"/>
        <a:ext cx="1061713" cy="1061713"/>
      </dsp:txXfrm>
    </dsp:sp>
    <dsp:sp modelId="{A4DEBCA3-3FF5-48E5-8FA4-F3E53A773108}">
      <dsp:nvSpPr>
        <dsp:cNvPr id="0" name=""/>
        <dsp:cNvSpPr/>
      </dsp:nvSpPr>
      <dsp:spPr>
        <a:xfrm>
          <a:off x="6039588" y="3317446"/>
          <a:ext cx="1051903" cy="25550"/>
        </a:xfrm>
        <a:custGeom>
          <a:avLst/>
          <a:gdLst/>
          <a:ahLst/>
          <a:cxnLst/>
          <a:rect l="0" t="0" r="0" b="0"/>
          <a:pathLst>
            <a:path>
              <a:moveTo>
                <a:pt x="0" y="12775"/>
              </a:moveTo>
              <a:lnTo>
                <a:pt x="1051903" y="1277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700" kern="1200"/>
        </a:p>
      </dsp:txBody>
      <dsp:txXfrm>
        <a:off x="6539242" y="3303923"/>
        <a:ext cx="52595" cy="52595"/>
      </dsp:txXfrm>
    </dsp:sp>
    <dsp:sp modelId="{C4C1ABBA-57B9-44F4-BC86-2A5A95A84B19}">
      <dsp:nvSpPr>
        <dsp:cNvPr id="0" name=""/>
        <dsp:cNvSpPr/>
      </dsp:nvSpPr>
      <dsp:spPr>
        <a:xfrm>
          <a:off x="7091492" y="2579476"/>
          <a:ext cx="1501489" cy="1501489"/>
        </a:xfrm>
        <a:prstGeom prst="ellipse">
          <a:avLst/>
        </a:prstGeom>
        <a:gradFill rotWithShape="0">
          <a:gsLst>
            <a:gs pos="0">
              <a:schemeClr val="accent3">
                <a:hueOff val="774457"/>
                <a:satOff val="28571"/>
                <a:lumOff val="-42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774457"/>
                <a:satOff val="28571"/>
                <a:lumOff val="-42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774457"/>
                <a:satOff val="28571"/>
                <a:lumOff val="-42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400" kern="1200" dirty="0" err="1" smtClean="0"/>
            <a:t>Posture</a:t>
          </a:r>
          <a:endParaRPr lang="tr-TR" sz="2400" kern="1200" dirty="0" smtClean="0"/>
        </a:p>
      </dsp:txBody>
      <dsp:txXfrm>
        <a:off x="7311380" y="2799364"/>
        <a:ext cx="1061713" cy="1061713"/>
      </dsp:txXfrm>
    </dsp:sp>
    <dsp:sp modelId="{2B711B29-EE52-4299-9616-AC6698F0484C}">
      <dsp:nvSpPr>
        <dsp:cNvPr id="0" name=""/>
        <dsp:cNvSpPr/>
      </dsp:nvSpPr>
      <dsp:spPr>
        <a:xfrm rot="2700000">
          <a:off x="5665652" y="4220206"/>
          <a:ext cx="1051903" cy="25550"/>
        </a:xfrm>
        <a:custGeom>
          <a:avLst/>
          <a:gdLst/>
          <a:ahLst/>
          <a:cxnLst/>
          <a:rect l="0" t="0" r="0" b="0"/>
          <a:pathLst>
            <a:path>
              <a:moveTo>
                <a:pt x="0" y="12775"/>
              </a:moveTo>
              <a:lnTo>
                <a:pt x="1051903" y="1277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6165307" y="4206684"/>
        <a:ext cx="52595" cy="52595"/>
      </dsp:txXfrm>
    </dsp:sp>
    <dsp:sp modelId="{0EAAC027-60D6-4DC7-9AA6-5EB54C8D854D}">
      <dsp:nvSpPr>
        <dsp:cNvPr id="0" name=""/>
        <dsp:cNvSpPr/>
      </dsp:nvSpPr>
      <dsp:spPr>
        <a:xfrm>
          <a:off x="6343620" y="4384998"/>
          <a:ext cx="1501489" cy="1501489"/>
        </a:xfrm>
        <a:prstGeom prst="ellipse">
          <a:avLst/>
        </a:prstGeom>
        <a:gradFill rotWithShape="0">
          <a:gsLst>
            <a:gs pos="0">
              <a:schemeClr val="accent3">
                <a:hueOff val="1161685"/>
                <a:satOff val="42857"/>
                <a:lumOff val="-630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161685"/>
                <a:satOff val="42857"/>
                <a:lumOff val="-630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161685"/>
                <a:satOff val="42857"/>
                <a:lumOff val="-630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err="1" smtClean="0"/>
            <a:t>Structure</a:t>
          </a:r>
          <a:endParaRPr lang="tr-TR" sz="2100" kern="1200" dirty="0"/>
        </a:p>
      </dsp:txBody>
      <dsp:txXfrm>
        <a:off x="6563508" y="4604886"/>
        <a:ext cx="1061713" cy="1061713"/>
      </dsp:txXfrm>
    </dsp:sp>
    <dsp:sp modelId="{628E57B7-1A02-442B-92AE-073963096E31}">
      <dsp:nvSpPr>
        <dsp:cNvPr id="0" name=""/>
        <dsp:cNvSpPr/>
      </dsp:nvSpPr>
      <dsp:spPr>
        <a:xfrm rot="5400000">
          <a:off x="4762892" y="4594142"/>
          <a:ext cx="1051903" cy="25550"/>
        </a:xfrm>
        <a:custGeom>
          <a:avLst/>
          <a:gdLst/>
          <a:ahLst/>
          <a:cxnLst/>
          <a:rect l="0" t="0" r="0" b="0"/>
          <a:pathLst>
            <a:path>
              <a:moveTo>
                <a:pt x="0" y="12775"/>
              </a:moveTo>
              <a:lnTo>
                <a:pt x="1051903" y="1277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700" kern="1200"/>
        </a:p>
      </dsp:txBody>
      <dsp:txXfrm>
        <a:off x="5262546" y="4580620"/>
        <a:ext cx="52595" cy="52595"/>
      </dsp:txXfrm>
    </dsp:sp>
    <dsp:sp modelId="{B84F41BB-E922-4F59-BF8A-F996BB8DAC49}">
      <dsp:nvSpPr>
        <dsp:cNvPr id="0" name=""/>
        <dsp:cNvSpPr/>
      </dsp:nvSpPr>
      <dsp:spPr>
        <a:xfrm>
          <a:off x="4538099" y="5132869"/>
          <a:ext cx="1501489" cy="1501489"/>
        </a:xfrm>
        <a:prstGeom prst="ellipse">
          <a:avLst/>
        </a:prstGeom>
        <a:gradFill rotWithShape="0">
          <a:gsLst>
            <a:gs pos="0">
              <a:schemeClr val="accent3">
                <a:hueOff val="1548914"/>
                <a:satOff val="57143"/>
                <a:lumOff val="-840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548914"/>
                <a:satOff val="57143"/>
                <a:lumOff val="-840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548914"/>
                <a:satOff val="57143"/>
                <a:lumOff val="-840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400" kern="1200" dirty="0" err="1" smtClean="0"/>
            <a:t>Gait</a:t>
          </a:r>
          <a:endParaRPr lang="tr-TR" sz="2400" kern="1200" dirty="0" smtClean="0"/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400" kern="1200" dirty="0"/>
        </a:p>
      </dsp:txBody>
      <dsp:txXfrm>
        <a:off x="4757987" y="5352757"/>
        <a:ext cx="1061713" cy="1061713"/>
      </dsp:txXfrm>
    </dsp:sp>
    <dsp:sp modelId="{D936BA40-57B0-4687-8F10-FCA1BABAF514}">
      <dsp:nvSpPr>
        <dsp:cNvPr id="0" name=""/>
        <dsp:cNvSpPr/>
      </dsp:nvSpPr>
      <dsp:spPr>
        <a:xfrm rot="8100000">
          <a:off x="3860131" y="4220206"/>
          <a:ext cx="1051903" cy="25550"/>
        </a:xfrm>
        <a:custGeom>
          <a:avLst/>
          <a:gdLst/>
          <a:ahLst/>
          <a:cxnLst/>
          <a:rect l="0" t="0" r="0" b="0"/>
          <a:pathLst>
            <a:path>
              <a:moveTo>
                <a:pt x="0" y="12775"/>
              </a:moveTo>
              <a:lnTo>
                <a:pt x="1051903" y="1277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700" kern="1200"/>
        </a:p>
      </dsp:txBody>
      <dsp:txXfrm rot="10800000">
        <a:off x="4359785" y="4206684"/>
        <a:ext cx="52595" cy="52595"/>
      </dsp:txXfrm>
    </dsp:sp>
    <dsp:sp modelId="{99882379-5DB8-4894-AF16-15C5249EABD5}">
      <dsp:nvSpPr>
        <dsp:cNvPr id="0" name=""/>
        <dsp:cNvSpPr/>
      </dsp:nvSpPr>
      <dsp:spPr>
        <a:xfrm>
          <a:off x="2732578" y="4384998"/>
          <a:ext cx="1501489" cy="1501489"/>
        </a:xfrm>
        <a:prstGeom prst="ellipse">
          <a:avLst/>
        </a:prstGeom>
        <a:gradFill rotWithShape="0">
          <a:gsLst>
            <a:gs pos="0">
              <a:schemeClr val="accent3">
                <a:hueOff val="1936142"/>
                <a:satOff val="71429"/>
                <a:lumOff val="-1050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936142"/>
                <a:satOff val="71429"/>
                <a:lumOff val="-1050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936142"/>
                <a:satOff val="71429"/>
                <a:lumOff val="-1050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200" kern="1200" dirty="0" err="1" smtClean="0"/>
            <a:t>Behaviour</a:t>
          </a:r>
          <a:endParaRPr lang="tr-TR" sz="2200" kern="1200" dirty="0"/>
        </a:p>
      </dsp:txBody>
      <dsp:txXfrm>
        <a:off x="2952466" y="4604886"/>
        <a:ext cx="1061713" cy="1061713"/>
      </dsp:txXfrm>
    </dsp:sp>
    <dsp:sp modelId="{9E5D84DE-E553-4D07-8EFD-9E21D10CF4C2}">
      <dsp:nvSpPr>
        <dsp:cNvPr id="0" name=""/>
        <dsp:cNvSpPr/>
      </dsp:nvSpPr>
      <dsp:spPr>
        <a:xfrm rot="10800000">
          <a:off x="3486195" y="3317446"/>
          <a:ext cx="1051903" cy="25550"/>
        </a:xfrm>
        <a:custGeom>
          <a:avLst/>
          <a:gdLst/>
          <a:ahLst/>
          <a:cxnLst/>
          <a:rect l="0" t="0" r="0" b="0"/>
          <a:pathLst>
            <a:path>
              <a:moveTo>
                <a:pt x="0" y="12775"/>
              </a:moveTo>
              <a:lnTo>
                <a:pt x="1051903" y="1277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700" kern="1200"/>
        </a:p>
      </dsp:txBody>
      <dsp:txXfrm rot="10800000">
        <a:off x="3985850" y="3303923"/>
        <a:ext cx="52595" cy="52595"/>
      </dsp:txXfrm>
    </dsp:sp>
    <dsp:sp modelId="{94066EDF-C41F-4A85-B97B-E0BB442417F8}">
      <dsp:nvSpPr>
        <dsp:cNvPr id="0" name=""/>
        <dsp:cNvSpPr/>
      </dsp:nvSpPr>
      <dsp:spPr>
        <a:xfrm>
          <a:off x="1984706" y="2579476"/>
          <a:ext cx="1501489" cy="1501489"/>
        </a:xfrm>
        <a:prstGeom prst="ellipse">
          <a:avLst/>
        </a:prstGeom>
        <a:gradFill rotWithShape="0">
          <a:gsLst>
            <a:gs pos="0">
              <a:schemeClr val="accent3">
                <a:hueOff val="2323371"/>
                <a:satOff val="85714"/>
                <a:lumOff val="-126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323371"/>
                <a:satOff val="85714"/>
                <a:lumOff val="-126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323371"/>
                <a:satOff val="85714"/>
                <a:lumOff val="-126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400" kern="1200" dirty="0" err="1" smtClean="0"/>
            <a:t>Odour</a:t>
          </a:r>
          <a:endParaRPr lang="tr-TR" sz="2400" kern="1200" dirty="0" smtClean="0"/>
        </a:p>
      </dsp:txBody>
      <dsp:txXfrm>
        <a:off x="2204594" y="2799364"/>
        <a:ext cx="1061713" cy="1061713"/>
      </dsp:txXfrm>
    </dsp:sp>
    <dsp:sp modelId="{93415CC3-E5B9-4515-A3FD-4034D7121309}">
      <dsp:nvSpPr>
        <dsp:cNvPr id="0" name=""/>
        <dsp:cNvSpPr/>
      </dsp:nvSpPr>
      <dsp:spPr>
        <a:xfrm rot="13500000">
          <a:off x="3860131" y="2414685"/>
          <a:ext cx="1051903" cy="25550"/>
        </a:xfrm>
        <a:custGeom>
          <a:avLst/>
          <a:gdLst/>
          <a:ahLst/>
          <a:cxnLst/>
          <a:rect l="0" t="0" r="0" b="0"/>
          <a:pathLst>
            <a:path>
              <a:moveTo>
                <a:pt x="0" y="12775"/>
              </a:moveTo>
              <a:lnTo>
                <a:pt x="1051903" y="1277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700" kern="1200"/>
        </a:p>
      </dsp:txBody>
      <dsp:txXfrm rot="10800000">
        <a:off x="4359785" y="2401163"/>
        <a:ext cx="52595" cy="52595"/>
      </dsp:txXfrm>
    </dsp:sp>
    <dsp:sp modelId="{B5AEE71B-C6A1-4A87-B030-3F6DC085E9A7}">
      <dsp:nvSpPr>
        <dsp:cNvPr id="0" name=""/>
        <dsp:cNvSpPr/>
      </dsp:nvSpPr>
      <dsp:spPr>
        <a:xfrm>
          <a:off x="2732578" y="773955"/>
          <a:ext cx="1501489" cy="1501489"/>
        </a:xfrm>
        <a:prstGeom prst="ellipse">
          <a:avLst/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400" kern="1200" dirty="0" smtClean="0"/>
            <a:t>Color</a:t>
          </a:r>
        </a:p>
      </dsp:txBody>
      <dsp:txXfrm>
        <a:off x="2952466" y="993843"/>
        <a:ext cx="1061713" cy="106171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37F0CB-4AE3-42A2-883D-B8149D3BEB41}">
      <dsp:nvSpPr>
        <dsp:cNvPr id="0" name=""/>
        <dsp:cNvSpPr/>
      </dsp:nvSpPr>
      <dsp:spPr>
        <a:xfrm>
          <a:off x="2684" y="203730"/>
          <a:ext cx="2617522" cy="69120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err="1" smtClean="0"/>
            <a:t>Respiration</a:t>
          </a:r>
          <a:r>
            <a:rPr lang="tr-TR" sz="2400" kern="1200" dirty="0" smtClean="0"/>
            <a:t> </a:t>
          </a:r>
          <a:endParaRPr lang="tr-TR" sz="2400" kern="1200" dirty="0"/>
        </a:p>
      </dsp:txBody>
      <dsp:txXfrm>
        <a:off x="2684" y="203730"/>
        <a:ext cx="2617522" cy="691200"/>
      </dsp:txXfrm>
    </dsp:sp>
    <dsp:sp modelId="{232BE49E-2E85-44CC-B081-F40022AA11A4}">
      <dsp:nvSpPr>
        <dsp:cNvPr id="0" name=""/>
        <dsp:cNvSpPr/>
      </dsp:nvSpPr>
      <dsp:spPr>
        <a:xfrm>
          <a:off x="2684" y="894930"/>
          <a:ext cx="2617522" cy="5245695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b="0" i="0" kern="1200" dirty="0" smtClean="0"/>
            <a:t>F</a:t>
          </a:r>
          <a:r>
            <a:rPr lang="en-US" sz="2400" b="0" i="0" kern="1200" dirty="0" err="1" smtClean="0"/>
            <a:t>requency</a:t>
          </a:r>
          <a:r>
            <a:rPr lang="en-US" sz="2400" b="0" i="0" kern="1200" dirty="0" smtClean="0"/>
            <a:t> of respiration</a:t>
          </a:r>
          <a:endParaRPr lang="tr-TR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0" i="0" kern="1200" dirty="0" smtClean="0"/>
            <a:t>If the breathing pattern is different from normal the animal should be segregated as a suspect</a:t>
          </a:r>
          <a:endParaRPr lang="tr-TR" sz="2400" kern="1200" dirty="0"/>
        </a:p>
      </dsp:txBody>
      <dsp:txXfrm>
        <a:off x="2684" y="894930"/>
        <a:ext cx="2617522" cy="5245695"/>
      </dsp:txXfrm>
    </dsp:sp>
    <dsp:sp modelId="{C8003153-E277-4B5B-BFAD-902B98C30AE9}">
      <dsp:nvSpPr>
        <dsp:cNvPr id="0" name=""/>
        <dsp:cNvSpPr/>
      </dsp:nvSpPr>
      <dsp:spPr>
        <a:xfrm>
          <a:off x="2986660" y="203730"/>
          <a:ext cx="2617522" cy="691200"/>
        </a:xfrm>
        <a:prstGeom prst="rect">
          <a:avLst/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err="1" smtClean="0"/>
            <a:t>Behaviour</a:t>
          </a:r>
          <a:endParaRPr lang="tr-TR" sz="2400" kern="1200" dirty="0"/>
        </a:p>
      </dsp:txBody>
      <dsp:txXfrm>
        <a:off x="2986660" y="203730"/>
        <a:ext cx="2617522" cy="691200"/>
      </dsp:txXfrm>
    </dsp:sp>
    <dsp:sp modelId="{A0075A70-9B95-4DAE-9121-FBA8AA31F699}">
      <dsp:nvSpPr>
        <dsp:cNvPr id="0" name=""/>
        <dsp:cNvSpPr/>
      </dsp:nvSpPr>
      <dsp:spPr>
        <a:xfrm>
          <a:off x="2986660" y="894930"/>
          <a:ext cx="2617522" cy="5245695"/>
        </a:xfrm>
        <a:prstGeom prst="rect">
          <a:avLst/>
        </a:prstGeom>
        <a:solidFill>
          <a:schemeClr val="accent2">
            <a:tint val="40000"/>
            <a:alpha val="90000"/>
            <a:hueOff val="-424613"/>
            <a:satOff val="-37673"/>
            <a:lumOff val="-385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-424613"/>
              <a:satOff val="-37673"/>
              <a:lumOff val="-385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0" i="0" kern="1200" dirty="0" smtClean="0"/>
            <a:t>walking in circles or show an abnormal gait or posture</a:t>
          </a:r>
          <a:endParaRPr lang="tr-TR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0" i="0" kern="1200" smtClean="0"/>
            <a:t>pushing its head against a wall</a:t>
          </a:r>
          <a:endParaRPr lang="en-US" sz="2400" b="0" i="0" kern="120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0" i="0" kern="1200" smtClean="0"/>
            <a:t>charging at various objects and acting aggressively</a:t>
          </a:r>
          <a:endParaRPr lang="en-US" sz="2400" b="0" i="0" kern="120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0" i="0" kern="1200" dirty="0" smtClean="0"/>
            <a:t>showing a dull and anxious expression in the eye</a:t>
          </a:r>
          <a:r>
            <a:rPr lang="tr-TR" sz="2400" b="0" i="0" kern="1200" dirty="0" smtClean="0"/>
            <a:t>s</a:t>
          </a:r>
          <a:endParaRPr lang="en-US" sz="2400" b="0" i="0" kern="1200" dirty="0"/>
        </a:p>
      </dsp:txBody>
      <dsp:txXfrm>
        <a:off x="2986660" y="894930"/>
        <a:ext cx="2617522" cy="5245695"/>
      </dsp:txXfrm>
    </dsp:sp>
    <dsp:sp modelId="{5AE91E3E-5561-493D-B4F6-8FDEE832CF9C}">
      <dsp:nvSpPr>
        <dsp:cNvPr id="0" name=""/>
        <dsp:cNvSpPr/>
      </dsp:nvSpPr>
      <dsp:spPr>
        <a:xfrm>
          <a:off x="5970636" y="203730"/>
          <a:ext cx="2617522" cy="691200"/>
        </a:xfrm>
        <a:prstGeom prst="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err="1" smtClean="0"/>
            <a:t>Gait</a:t>
          </a:r>
          <a:endParaRPr lang="tr-TR" sz="2400" kern="1200" dirty="0"/>
        </a:p>
      </dsp:txBody>
      <dsp:txXfrm>
        <a:off x="5970636" y="203730"/>
        <a:ext cx="2617522" cy="691200"/>
      </dsp:txXfrm>
    </dsp:sp>
    <dsp:sp modelId="{D97C797F-8779-491C-94FF-B3175ADAD18F}">
      <dsp:nvSpPr>
        <dsp:cNvPr id="0" name=""/>
        <dsp:cNvSpPr/>
      </dsp:nvSpPr>
      <dsp:spPr>
        <a:xfrm>
          <a:off x="5970636" y="894930"/>
          <a:ext cx="2617522" cy="5245695"/>
        </a:xfrm>
        <a:prstGeom prst="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0" i="0" kern="1200" dirty="0" smtClean="0"/>
            <a:t>associated with pain in the legs, chest or abdomen or is an indication of nervous disease</a:t>
          </a:r>
          <a:endParaRPr lang="tr-TR" sz="2400" kern="1200" dirty="0"/>
        </a:p>
      </dsp:txBody>
      <dsp:txXfrm>
        <a:off x="5970636" y="894930"/>
        <a:ext cx="2617522" cy="524569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10822C-9525-4EF0-AB00-E099460B1186}">
      <dsp:nvSpPr>
        <dsp:cNvPr id="0" name=""/>
        <dsp:cNvSpPr/>
      </dsp:nvSpPr>
      <dsp:spPr>
        <a:xfrm rot="5400000">
          <a:off x="5073316" y="-1743502"/>
          <a:ext cx="1644385" cy="5548714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b="0" i="0" kern="1200" smtClean="0"/>
            <a:t>S</a:t>
          </a:r>
          <a:r>
            <a:rPr lang="en-US" sz="2000" b="0" i="0" kern="1200" smtClean="0"/>
            <a:t>wellings (abscesses)</a:t>
          </a:r>
          <a:endParaRPr lang="tr-T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b="0" i="0" kern="1200" dirty="0" err="1" smtClean="0"/>
            <a:t>Enlarged</a:t>
          </a:r>
          <a:r>
            <a:rPr lang="tr-TR" sz="2000" b="0" i="0" kern="1200" dirty="0" smtClean="0"/>
            <a:t> </a:t>
          </a:r>
          <a:r>
            <a:rPr lang="tr-TR" sz="2000" b="0" i="0" kern="1200" dirty="0" err="1" smtClean="0"/>
            <a:t>joints</a:t>
          </a:r>
          <a:endParaRPr lang="tr-TR" sz="2000" b="0" i="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b="0" i="0" kern="1200" dirty="0" smtClean="0"/>
            <a:t>U</a:t>
          </a:r>
          <a:r>
            <a:rPr lang="en-US" sz="2000" b="0" i="0" kern="1200" dirty="0" err="1" smtClean="0"/>
            <a:t>mbilical</a:t>
          </a:r>
          <a:r>
            <a:rPr lang="en-US" sz="2000" b="0" i="0" kern="1200" dirty="0" smtClean="0"/>
            <a:t> swelling</a:t>
          </a:r>
          <a:endParaRPr lang="en-US" sz="2000" b="0" i="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b="0" i="0" kern="1200" dirty="0" smtClean="0"/>
            <a:t>M</a:t>
          </a:r>
          <a:r>
            <a:rPr lang="en-US" sz="2000" b="0" i="0" kern="1200" dirty="0" err="1" smtClean="0"/>
            <a:t>astit</a:t>
          </a:r>
          <a:r>
            <a:rPr lang="tr-TR" sz="2000" b="0" i="0" kern="1200" dirty="0" smtClean="0"/>
            <a:t>is</a:t>
          </a:r>
          <a:endParaRPr lang="en-US" sz="2000" b="0" i="0" kern="1200" dirty="0"/>
        </a:p>
      </dsp:txBody>
      <dsp:txXfrm rot="-5400000">
        <a:off x="3121152" y="288934"/>
        <a:ext cx="5468442" cy="1483841"/>
      </dsp:txXfrm>
    </dsp:sp>
    <dsp:sp modelId="{5494E101-E378-4251-9F35-9198684409BD}">
      <dsp:nvSpPr>
        <dsp:cNvPr id="0" name=""/>
        <dsp:cNvSpPr/>
      </dsp:nvSpPr>
      <dsp:spPr>
        <a:xfrm>
          <a:off x="0" y="3114"/>
          <a:ext cx="3121152" cy="205548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kern="1200" dirty="0" err="1" smtClean="0"/>
            <a:t>Structure</a:t>
          </a:r>
          <a:endParaRPr lang="tr-TR" sz="4400" kern="1200" dirty="0"/>
        </a:p>
      </dsp:txBody>
      <dsp:txXfrm>
        <a:off x="100340" y="103454"/>
        <a:ext cx="2920472" cy="1854801"/>
      </dsp:txXfrm>
    </dsp:sp>
    <dsp:sp modelId="{AB9238AA-B19F-436F-B4F2-57242F954ECA}">
      <dsp:nvSpPr>
        <dsp:cNvPr id="0" name=""/>
        <dsp:cNvSpPr/>
      </dsp:nvSpPr>
      <dsp:spPr>
        <a:xfrm rot="5400000">
          <a:off x="5073316" y="414753"/>
          <a:ext cx="1644385" cy="5548714"/>
        </a:xfrm>
        <a:prstGeom prst="round2SameRect">
          <a:avLst/>
        </a:prstGeom>
        <a:solidFill>
          <a:schemeClr val="accent2">
            <a:tint val="40000"/>
            <a:alpha val="90000"/>
            <a:hueOff val="-424613"/>
            <a:satOff val="-37673"/>
            <a:lumOff val="-385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-424613"/>
              <a:satOff val="-37673"/>
              <a:lumOff val="-385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b="0" i="0" kern="1200" dirty="0" smtClean="0"/>
            <a:t>T</a:t>
          </a:r>
          <a:r>
            <a:rPr lang="en-US" sz="2000" b="0" i="0" kern="1200" dirty="0" err="1" smtClean="0"/>
            <a:t>ucked</a:t>
          </a:r>
          <a:r>
            <a:rPr lang="en-US" sz="2000" b="0" i="0" kern="1200" dirty="0" smtClean="0"/>
            <a:t> up abdomen or the animal may stand with an extended head and stretched out feet.</a:t>
          </a:r>
          <a:endParaRPr lang="tr-T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0" i="0" kern="1200" dirty="0" smtClean="0"/>
            <a:t>The animal may also be laying and have its head turned along its side. </a:t>
          </a:r>
          <a:endParaRPr lang="tr-TR" sz="2000" kern="1200" dirty="0"/>
        </a:p>
      </dsp:txBody>
      <dsp:txXfrm rot="-5400000">
        <a:off x="3121152" y="2447189"/>
        <a:ext cx="5468442" cy="1483841"/>
      </dsp:txXfrm>
    </dsp:sp>
    <dsp:sp modelId="{C52E0BC7-B923-4F90-A623-3D6053A79C47}">
      <dsp:nvSpPr>
        <dsp:cNvPr id="0" name=""/>
        <dsp:cNvSpPr/>
      </dsp:nvSpPr>
      <dsp:spPr>
        <a:xfrm>
          <a:off x="0" y="2161370"/>
          <a:ext cx="3121152" cy="2055481"/>
        </a:xfrm>
        <a:prstGeom prst="roundRect">
          <a:avLst/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kern="1200" dirty="0" err="1" smtClean="0"/>
            <a:t>Posture</a:t>
          </a:r>
          <a:endParaRPr lang="tr-TR" sz="4400" kern="1200" dirty="0"/>
        </a:p>
      </dsp:txBody>
      <dsp:txXfrm>
        <a:off x="100340" y="2261710"/>
        <a:ext cx="2920472" cy="1854801"/>
      </dsp:txXfrm>
    </dsp:sp>
    <dsp:sp modelId="{D6882A9E-AAFA-49C7-A5C3-1705A123E406}">
      <dsp:nvSpPr>
        <dsp:cNvPr id="0" name=""/>
        <dsp:cNvSpPr/>
      </dsp:nvSpPr>
      <dsp:spPr>
        <a:xfrm rot="5400000">
          <a:off x="5073316" y="2573009"/>
          <a:ext cx="1644385" cy="5548714"/>
        </a:xfrm>
        <a:prstGeom prst="round2Same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b="0" i="0" kern="1200" dirty="0" smtClean="0"/>
            <a:t>F</a:t>
          </a:r>
          <a:r>
            <a:rPr lang="en-US" sz="2000" b="0" i="0" kern="1200" dirty="0" smtClean="0"/>
            <a:t>rom the nose, excessive saliva from the mouth</a:t>
          </a:r>
          <a:endParaRPr lang="tr-T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b="0" i="0" kern="1200" dirty="0" err="1" smtClean="0"/>
            <a:t>Protruding</a:t>
          </a:r>
          <a:r>
            <a:rPr lang="en-US" sz="2000" b="0" i="0" kern="1200" dirty="0" smtClean="0"/>
            <a:t> the</a:t>
          </a:r>
          <a:r>
            <a:rPr lang="tr-TR" sz="2000" b="0" i="0" kern="1200" dirty="0" smtClean="0"/>
            <a:t> </a:t>
          </a:r>
          <a:r>
            <a:rPr lang="en-US" sz="2000" b="0" i="0" kern="1200" dirty="0" smtClean="0"/>
            <a:t>rectum or vagina</a:t>
          </a:r>
          <a:endParaRPr lang="tr-T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b="0" i="0" kern="1200" dirty="0" smtClean="0"/>
            <a:t>G</a:t>
          </a:r>
          <a:r>
            <a:rPr lang="en-US" sz="2000" b="0" i="0" kern="1200" dirty="0" err="1" smtClean="0"/>
            <a:t>rowths</a:t>
          </a:r>
          <a:r>
            <a:rPr lang="en-US" sz="2000" b="0" i="0" kern="1200" dirty="0" smtClean="0"/>
            <a:t> on the eye</a:t>
          </a:r>
          <a:endParaRPr lang="tr-T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b="0" i="0" kern="1200" smtClean="0"/>
            <a:t>B</a:t>
          </a:r>
          <a:r>
            <a:rPr lang="en-US" sz="2000" b="0" i="0" kern="1200" smtClean="0"/>
            <a:t>loody diarrhoea</a:t>
          </a:r>
          <a:endParaRPr lang="tr-TR" sz="2000" kern="1200" dirty="0"/>
        </a:p>
      </dsp:txBody>
      <dsp:txXfrm rot="-5400000">
        <a:off x="3121152" y="4605445"/>
        <a:ext cx="5468442" cy="1483841"/>
      </dsp:txXfrm>
    </dsp:sp>
    <dsp:sp modelId="{C213044B-5017-4C5D-981A-A87782D4D9CB}">
      <dsp:nvSpPr>
        <dsp:cNvPr id="0" name=""/>
        <dsp:cNvSpPr/>
      </dsp:nvSpPr>
      <dsp:spPr>
        <a:xfrm>
          <a:off x="0" y="4319625"/>
          <a:ext cx="3121152" cy="2055481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kern="1200" dirty="0" err="1" smtClean="0"/>
            <a:t>Discharges</a:t>
          </a:r>
          <a:endParaRPr lang="tr-TR" sz="4400" kern="1200" dirty="0"/>
        </a:p>
      </dsp:txBody>
      <dsp:txXfrm>
        <a:off x="100340" y="4419965"/>
        <a:ext cx="2920472" cy="185480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B8421E-E7E5-4447-B759-50C6102E5244}">
      <dsp:nvSpPr>
        <dsp:cNvPr id="0" name=""/>
        <dsp:cNvSpPr/>
      </dsp:nvSpPr>
      <dsp:spPr>
        <a:xfrm>
          <a:off x="4284133" y="2502751"/>
          <a:ext cx="3031055" cy="5260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025"/>
              </a:lnTo>
              <a:lnTo>
                <a:pt x="3031055" y="263025"/>
              </a:lnTo>
              <a:lnTo>
                <a:pt x="3031055" y="52605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78DC61-DB75-4894-B788-6ABE9EE16B1A}">
      <dsp:nvSpPr>
        <dsp:cNvPr id="0" name=""/>
        <dsp:cNvSpPr/>
      </dsp:nvSpPr>
      <dsp:spPr>
        <a:xfrm>
          <a:off x="4238413" y="2502751"/>
          <a:ext cx="91440" cy="52605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2605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D1BD07-20F3-45D7-A85B-84188950BFA1}">
      <dsp:nvSpPr>
        <dsp:cNvPr id="0" name=""/>
        <dsp:cNvSpPr/>
      </dsp:nvSpPr>
      <dsp:spPr>
        <a:xfrm>
          <a:off x="1253077" y="2502751"/>
          <a:ext cx="3031055" cy="526051"/>
        </a:xfrm>
        <a:custGeom>
          <a:avLst/>
          <a:gdLst/>
          <a:ahLst/>
          <a:cxnLst/>
          <a:rect l="0" t="0" r="0" b="0"/>
          <a:pathLst>
            <a:path>
              <a:moveTo>
                <a:pt x="3031055" y="0"/>
              </a:moveTo>
              <a:lnTo>
                <a:pt x="3031055" y="263025"/>
              </a:lnTo>
              <a:lnTo>
                <a:pt x="0" y="263025"/>
              </a:lnTo>
              <a:lnTo>
                <a:pt x="0" y="52605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2CF2DC-A6A0-46A3-A7A1-70002B6B837A}">
      <dsp:nvSpPr>
        <dsp:cNvPr id="0" name=""/>
        <dsp:cNvSpPr/>
      </dsp:nvSpPr>
      <dsp:spPr>
        <a:xfrm>
          <a:off x="3031631" y="1250249"/>
          <a:ext cx="2505004" cy="125250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800" kern="1200" dirty="0" err="1" smtClean="0"/>
            <a:t>Stunning</a:t>
          </a:r>
          <a:endParaRPr lang="tr-TR" sz="3800" kern="1200" dirty="0"/>
        </a:p>
      </dsp:txBody>
      <dsp:txXfrm>
        <a:off x="3031631" y="1250249"/>
        <a:ext cx="2505004" cy="1252502"/>
      </dsp:txXfrm>
    </dsp:sp>
    <dsp:sp modelId="{2E72FA12-8B17-43A0-8395-30972AB02D7C}">
      <dsp:nvSpPr>
        <dsp:cNvPr id="0" name=""/>
        <dsp:cNvSpPr/>
      </dsp:nvSpPr>
      <dsp:spPr>
        <a:xfrm>
          <a:off x="575" y="3028802"/>
          <a:ext cx="2505004" cy="1252502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3800" kern="1200" dirty="0" err="1" smtClean="0"/>
            <a:t>Mechanical</a:t>
          </a:r>
          <a:r>
            <a:rPr lang="tr-TR" sz="3800" kern="1200" dirty="0" smtClean="0"/>
            <a:t> </a:t>
          </a:r>
          <a:r>
            <a:rPr lang="tr-TR" sz="3800" kern="1200" dirty="0" err="1" smtClean="0"/>
            <a:t>instrument</a:t>
          </a:r>
          <a:endParaRPr lang="tr-TR" sz="3800" kern="1200" dirty="0" smtClean="0"/>
        </a:p>
      </dsp:txBody>
      <dsp:txXfrm>
        <a:off x="575" y="3028802"/>
        <a:ext cx="2505004" cy="1252502"/>
      </dsp:txXfrm>
    </dsp:sp>
    <dsp:sp modelId="{33BA86B7-C66F-4D75-811F-1B537B4B170F}">
      <dsp:nvSpPr>
        <dsp:cNvPr id="0" name=""/>
        <dsp:cNvSpPr/>
      </dsp:nvSpPr>
      <dsp:spPr>
        <a:xfrm>
          <a:off x="3031631" y="3028802"/>
          <a:ext cx="2505004" cy="1252502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3800" kern="1200" dirty="0" err="1" smtClean="0"/>
            <a:t>Electrical</a:t>
          </a:r>
          <a:r>
            <a:rPr lang="tr-TR" sz="3800" kern="1200" dirty="0" smtClean="0"/>
            <a:t> </a:t>
          </a:r>
          <a:r>
            <a:rPr lang="tr-TR" sz="3800" kern="1200" dirty="0" err="1" smtClean="0"/>
            <a:t>current</a:t>
          </a:r>
          <a:endParaRPr lang="tr-TR" sz="3800" kern="1200" dirty="0" smtClean="0"/>
        </a:p>
      </dsp:txBody>
      <dsp:txXfrm>
        <a:off x="3031631" y="3028802"/>
        <a:ext cx="2505004" cy="1252502"/>
      </dsp:txXfrm>
    </dsp:sp>
    <dsp:sp modelId="{5BCD60DC-161F-423B-80D2-F83C2B7D961D}">
      <dsp:nvSpPr>
        <dsp:cNvPr id="0" name=""/>
        <dsp:cNvSpPr/>
      </dsp:nvSpPr>
      <dsp:spPr>
        <a:xfrm>
          <a:off x="6062686" y="3028802"/>
          <a:ext cx="2505004" cy="1252502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3800" kern="1200" dirty="0" err="1" smtClean="0"/>
            <a:t>Anaesthetic</a:t>
          </a:r>
          <a:r>
            <a:rPr lang="tr-TR" sz="3800" kern="1200" dirty="0" smtClean="0"/>
            <a:t> </a:t>
          </a:r>
          <a:r>
            <a:rPr lang="tr-TR" sz="3800" kern="1200" dirty="0" err="1" smtClean="0"/>
            <a:t>gas</a:t>
          </a:r>
          <a:endParaRPr lang="tr-TR" sz="3800" kern="1200" dirty="0" smtClean="0"/>
        </a:p>
      </dsp:txBody>
      <dsp:txXfrm>
        <a:off x="6062686" y="3028802"/>
        <a:ext cx="2505004" cy="12525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2EC3BB-AD57-4ABD-A409-5FCA728E1E1F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710485-B720-4AE4-9E29-25D0A579F7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926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10485-B720-4AE4-9E29-25D0A579F7B9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32878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10485-B720-4AE4-9E29-25D0A579F7B9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94447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Handling </a:t>
            </a:r>
            <a:r>
              <a:rPr lang="tr-TR" dirty="0" err="1" smtClean="0"/>
              <a:t>discussed</a:t>
            </a:r>
            <a:r>
              <a:rPr lang="tr-TR" dirty="0" smtClean="0"/>
              <a:t> </a:t>
            </a:r>
            <a:r>
              <a:rPr lang="tr-TR" dirty="0" err="1" smtClean="0"/>
              <a:t>before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10485-B720-4AE4-9E29-25D0A579F7B9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75716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10485-B720-4AE4-9E29-25D0A579F7B9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74484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10485-B720-4AE4-9E29-25D0A579F7B9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5196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10485-B720-4AE4-9E29-25D0A579F7B9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04273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10485-B720-4AE4-9E29-25D0A579F7B9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60691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All methods should be considered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en-US" dirty="0" smtClean="0"/>
              <a:t> serve only to render the animal unconscious.</a:t>
            </a:r>
            <a:endParaRPr lang="tr-TR" dirty="0" smtClean="0"/>
          </a:p>
          <a:p>
            <a:r>
              <a:rPr lang="en-US" dirty="0" smtClean="0"/>
              <a:t>After stunning</a:t>
            </a:r>
            <a:r>
              <a:rPr lang="tr-TR" dirty="0" smtClean="0"/>
              <a:t> </a:t>
            </a:r>
            <a:r>
              <a:rPr lang="en-US" dirty="0" smtClean="0"/>
              <a:t>the animal must be killed by exsanguinating it as soon as possible.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10485-B720-4AE4-9E29-25D0A579F7B9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75306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10485-B720-4AE4-9E29-25D0A579F7B9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85138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10485-B720-4AE4-9E29-25D0A579F7B9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6054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33B3C-548F-48CA-98A8-A20933DE97AD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FE811-2A0A-48D9-A8EC-658A1EAA07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7847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33B3C-548F-48CA-98A8-A20933DE97AD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FE811-2A0A-48D9-A8EC-658A1EAA07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5705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33B3C-548F-48CA-98A8-A20933DE97AD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FE811-2A0A-48D9-A8EC-658A1EAA07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6624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33B3C-548F-48CA-98A8-A20933DE97AD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FE811-2A0A-48D9-A8EC-658A1EAA07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672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33B3C-548F-48CA-98A8-A20933DE97AD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FE811-2A0A-48D9-A8EC-658A1EAA07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7233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33B3C-548F-48CA-98A8-A20933DE97AD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FE811-2A0A-48D9-A8EC-658A1EAA07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3836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33B3C-548F-48CA-98A8-A20933DE97AD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FE811-2A0A-48D9-A8EC-658A1EAA07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3485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33B3C-548F-48CA-98A8-A20933DE97AD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FE811-2A0A-48D9-A8EC-658A1EAA07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8336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33B3C-548F-48CA-98A8-A20933DE97AD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FE811-2A0A-48D9-A8EC-658A1EAA07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305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33B3C-548F-48CA-98A8-A20933DE97AD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FE811-2A0A-48D9-A8EC-658A1EAA07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7417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33B3C-548F-48CA-98A8-A20933DE97AD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FE811-2A0A-48D9-A8EC-658A1EAA07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1591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33B3C-548F-48CA-98A8-A20933DE97AD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FE811-2A0A-48D9-A8EC-658A1EAA07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2339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The </a:t>
            </a:r>
            <a:r>
              <a:rPr lang="tr-TR" b="1" dirty="0" err="1"/>
              <a:t>Slaughter</a:t>
            </a:r>
            <a:r>
              <a:rPr lang="tr-TR" b="1" dirty="0"/>
              <a:t> of Animals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5307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Yuvarlatılmış Dikdörtgen 5"/>
          <p:cNvSpPr/>
          <p:nvPr/>
        </p:nvSpPr>
        <p:spPr>
          <a:xfrm>
            <a:off x="5000979" y="350924"/>
            <a:ext cx="3273776" cy="6195664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u="sng" dirty="0" smtClean="0">
                <a:solidFill>
                  <a:srgbClr val="000000"/>
                </a:solidFill>
              </a:rPr>
              <a:t>Odour</a:t>
            </a:r>
            <a:endParaRPr lang="tr-TR" sz="2400" b="1" u="sng" dirty="0" smtClean="0">
              <a:solidFill>
                <a:srgbClr val="000000"/>
              </a:solidFill>
            </a:endParaRPr>
          </a:p>
          <a:p>
            <a:endParaRPr lang="tr-TR" sz="2400" b="1" u="sng" dirty="0" smtClean="0">
              <a:solidFill>
                <a:srgbClr val="00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tr-TR" sz="2400" dirty="0" smtClean="0">
                <a:solidFill>
                  <a:srgbClr val="000000"/>
                </a:solidFill>
              </a:rPr>
              <a:t>D</a:t>
            </a:r>
            <a:r>
              <a:rPr lang="en-US" sz="2400" dirty="0" err="1" smtClean="0">
                <a:solidFill>
                  <a:srgbClr val="000000"/>
                </a:solidFill>
              </a:rPr>
              <a:t>ifficult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to detect on routine </a:t>
            </a:r>
            <a:r>
              <a:rPr lang="en-US" sz="2400" dirty="0" smtClean="0">
                <a:solidFill>
                  <a:srgbClr val="000000"/>
                </a:solidFill>
              </a:rPr>
              <a:t>examination.</a:t>
            </a:r>
            <a:endParaRPr lang="tr-TR" sz="2400" dirty="0" smtClean="0">
              <a:solidFill>
                <a:srgbClr val="00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tr-TR" sz="2400" dirty="0" smtClean="0">
                <a:solidFill>
                  <a:srgbClr val="000000"/>
                </a:solidFill>
              </a:rPr>
              <a:t>A</a:t>
            </a:r>
            <a:r>
              <a:rPr lang="en-US" sz="2400" dirty="0" smtClean="0">
                <a:solidFill>
                  <a:srgbClr val="000000"/>
                </a:solidFill>
              </a:rPr>
              <a:t>n abscess</a:t>
            </a:r>
            <a:endParaRPr lang="tr-TR" sz="2400" dirty="0" smtClean="0">
              <a:solidFill>
                <a:srgbClr val="00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tr-TR" sz="2400" dirty="0">
                <a:solidFill>
                  <a:srgbClr val="000000"/>
                </a:solidFill>
              </a:rPr>
              <a:t>A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medicinal </a:t>
            </a:r>
            <a:r>
              <a:rPr lang="en-US" sz="2400" dirty="0" smtClean="0">
                <a:solidFill>
                  <a:srgbClr val="000000"/>
                </a:solidFill>
              </a:rPr>
              <a:t>odour</a:t>
            </a:r>
            <a:endParaRPr lang="tr-TR" sz="2400" dirty="0" smtClean="0">
              <a:solidFill>
                <a:srgbClr val="00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tr-TR" sz="2400" dirty="0" smtClean="0">
                <a:solidFill>
                  <a:srgbClr val="000000"/>
                </a:solidFill>
              </a:rPr>
              <a:t>S</a:t>
            </a:r>
            <a:r>
              <a:rPr lang="en-US" sz="2400" dirty="0" err="1" smtClean="0">
                <a:solidFill>
                  <a:srgbClr val="000000"/>
                </a:solidFill>
              </a:rPr>
              <a:t>tinkweed</a:t>
            </a:r>
            <a:r>
              <a:rPr lang="en-US" sz="2400" dirty="0" smtClean="0">
                <a:solidFill>
                  <a:srgbClr val="000000"/>
                </a:solidFill>
              </a:rPr>
              <a:t> odour</a:t>
            </a:r>
            <a:endParaRPr lang="tr-TR" sz="2400" dirty="0" smtClean="0">
              <a:solidFill>
                <a:srgbClr val="00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tr-TR" sz="2400" dirty="0" smtClean="0">
                <a:solidFill>
                  <a:srgbClr val="000000"/>
                </a:solidFill>
              </a:rPr>
              <a:t>A</a:t>
            </a:r>
            <a:r>
              <a:rPr lang="en-US" sz="2400" dirty="0" smtClean="0">
                <a:solidFill>
                  <a:srgbClr val="000000"/>
                </a:solidFill>
              </a:rPr>
              <a:t>n </a:t>
            </a:r>
            <a:r>
              <a:rPr lang="en-US" sz="2400" dirty="0">
                <a:solidFill>
                  <a:srgbClr val="000000"/>
                </a:solidFill>
              </a:rPr>
              <a:t>acetone odour of ketosis may be observed.</a:t>
            </a:r>
            <a:endParaRPr lang="tr-TR" sz="2400" dirty="0"/>
          </a:p>
        </p:txBody>
      </p:sp>
      <p:sp>
        <p:nvSpPr>
          <p:cNvPr id="7" name="Yuvarlatılmış Dikdörtgen 6"/>
          <p:cNvSpPr/>
          <p:nvPr/>
        </p:nvSpPr>
        <p:spPr>
          <a:xfrm>
            <a:off x="750711" y="350924"/>
            <a:ext cx="3302000" cy="6195664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 u="sng" dirty="0" smtClean="0">
                <a:solidFill>
                  <a:schemeClr val="tx1"/>
                </a:solidFill>
              </a:rPr>
              <a:t>Color</a:t>
            </a:r>
          </a:p>
          <a:p>
            <a:endParaRPr lang="tr-TR" sz="2400" b="1" u="sng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tr-TR" sz="2400" dirty="0" smtClean="0">
                <a:solidFill>
                  <a:schemeClr val="tx1"/>
                </a:solidFill>
              </a:rPr>
              <a:t>S</a:t>
            </a:r>
            <a:r>
              <a:rPr lang="en-US" sz="2400" dirty="0" err="1" smtClean="0">
                <a:solidFill>
                  <a:schemeClr val="tx1"/>
                </a:solidFill>
              </a:rPr>
              <a:t>uch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as black areas on horses and </a:t>
            </a:r>
            <a:r>
              <a:rPr lang="en-US" sz="2400" dirty="0" smtClean="0">
                <a:solidFill>
                  <a:schemeClr val="tx1"/>
                </a:solidFill>
              </a:rPr>
              <a:t>swine</a:t>
            </a:r>
            <a:endParaRPr lang="tr-TR" sz="2400" dirty="0" smtClean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tr-TR" sz="2400" dirty="0" smtClean="0">
                <a:solidFill>
                  <a:schemeClr val="tx1"/>
                </a:solidFill>
              </a:rPr>
              <a:t>R</a:t>
            </a:r>
            <a:r>
              <a:rPr lang="en-US" sz="2400" dirty="0" err="1" smtClean="0">
                <a:solidFill>
                  <a:schemeClr val="tx1"/>
                </a:solidFill>
              </a:rPr>
              <a:t>ed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areas on light </a:t>
            </a:r>
            <a:r>
              <a:rPr lang="en-US" sz="2400" dirty="0" err="1">
                <a:solidFill>
                  <a:schemeClr val="tx1"/>
                </a:solidFill>
              </a:rPr>
              <a:t>coloured</a:t>
            </a:r>
            <a:r>
              <a:rPr lang="en-US" sz="2400" dirty="0">
                <a:solidFill>
                  <a:schemeClr val="tx1"/>
                </a:solidFill>
              </a:rPr>
              <a:t> skin (inflammation), </a:t>
            </a:r>
            <a:endParaRPr lang="tr-TR" sz="2400" dirty="0" smtClean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tr-TR" sz="2400" dirty="0" smtClean="0">
                <a:solidFill>
                  <a:schemeClr val="tx1"/>
                </a:solidFill>
              </a:rPr>
              <a:t>D</a:t>
            </a:r>
            <a:r>
              <a:rPr lang="en-US" sz="2400" dirty="0" smtClean="0">
                <a:solidFill>
                  <a:schemeClr val="tx1"/>
                </a:solidFill>
              </a:rPr>
              <a:t>ark </a:t>
            </a:r>
            <a:r>
              <a:rPr lang="en-US" sz="2400" dirty="0">
                <a:solidFill>
                  <a:schemeClr val="tx1"/>
                </a:solidFill>
              </a:rPr>
              <a:t>blue areas on the skin or udder (gangrene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  <a:endParaRPr lang="tr-T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3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2. </a:t>
            </a:r>
            <a:r>
              <a:rPr lang="tr-TR" b="1" dirty="0" err="1" smtClean="0"/>
              <a:t>Stunning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8649" y="1825624"/>
            <a:ext cx="8300861" cy="4721931"/>
          </a:xfrm>
        </p:spPr>
        <p:txBody>
          <a:bodyPr/>
          <a:lstStyle/>
          <a:p>
            <a:pPr algn="just"/>
            <a:r>
              <a:rPr lang="en-US" dirty="0"/>
              <a:t>Particularly with large animals, stunning is important to immobilize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animal </a:t>
            </a:r>
            <a:r>
              <a:rPr lang="en-US" dirty="0"/>
              <a:t>to facilitate severing </a:t>
            </a:r>
            <a:r>
              <a:rPr lang="en-US" dirty="0" smtClean="0"/>
              <a:t>the </a:t>
            </a:r>
            <a:r>
              <a:rPr lang="en-US" dirty="0"/>
              <a:t>blood vessels (sticking) to kill it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r>
              <a:rPr lang="en-US" dirty="0"/>
              <a:t>Persons carrying out stunning should be properly trained and competent</a:t>
            </a:r>
            <a:endParaRPr lang="tr-TR" dirty="0" smtClean="0"/>
          </a:p>
          <a:p>
            <a:pPr marL="0" indent="0" algn="just">
              <a:buNone/>
            </a:pPr>
            <a:endParaRPr lang="tr-TR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tr-TR" sz="2800" dirty="0"/>
              <a:t>P</a:t>
            </a:r>
            <a:r>
              <a:rPr lang="en-US" sz="2800" dirty="0" err="1" smtClean="0"/>
              <a:t>reventing</a:t>
            </a:r>
            <a:r>
              <a:rPr lang="en-US" sz="2800" dirty="0" smtClean="0"/>
              <a:t> </a:t>
            </a:r>
            <a:r>
              <a:rPr lang="en-US" sz="2800" dirty="0"/>
              <a:t>the animal feeling pain or distress at </a:t>
            </a:r>
            <a:r>
              <a:rPr lang="en-US" sz="2800" dirty="0" smtClean="0"/>
              <a:t>exsanguination</a:t>
            </a:r>
            <a:endParaRPr lang="tr-TR" sz="28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tr-TR" sz="2800" dirty="0"/>
              <a:t>S</a:t>
            </a:r>
            <a:r>
              <a:rPr lang="en-US" sz="2800" dirty="0" err="1" smtClean="0"/>
              <a:t>ome</a:t>
            </a:r>
            <a:r>
              <a:rPr lang="en-US" sz="2800" dirty="0" smtClean="0"/>
              <a:t> </a:t>
            </a:r>
            <a:r>
              <a:rPr lang="en-US" sz="2800" dirty="0"/>
              <a:t>stunning techniques may also benefit carcass quality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711799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46427" y="470958"/>
            <a:ext cx="8628239" cy="66922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There are different ways in which animals can be stunned</a:t>
            </a:r>
            <a:r>
              <a:rPr lang="en-US" dirty="0" smtClean="0"/>
              <a:t>.</a:t>
            </a:r>
            <a:endParaRPr lang="tr-TR" dirty="0"/>
          </a:p>
        </p:txBody>
      </p:sp>
      <p:graphicFrame>
        <p:nvGraphicFramePr>
          <p:cNvPr id="6" name="Diyagram 5"/>
          <p:cNvGraphicFramePr/>
          <p:nvPr>
            <p:extLst>
              <p:ext uri="{D42A27DB-BD31-4B8C-83A1-F6EECF244321}">
                <p14:modId xmlns:p14="http://schemas.microsoft.com/office/powerpoint/2010/main" val="1530489109"/>
              </p:ext>
            </p:extLst>
          </p:nvPr>
        </p:nvGraphicFramePr>
        <p:xfrm>
          <a:off x="203199" y="0"/>
          <a:ext cx="8568267" cy="55315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76097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48357" y="293511"/>
            <a:ext cx="8658576" cy="5883452"/>
          </a:xfrm>
        </p:spPr>
        <p:txBody>
          <a:bodyPr/>
          <a:lstStyle/>
          <a:p>
            <a:pPr algn="just"/>
            <a:r>
              <a:rPr lang="tr-TR" dirty="0" err="1"/>
              <a:t>I</a:t>
            </a:r>
            <a:r>
              <a:rPr lang="tr-TR" dirty="0" err="1" smtClean="0"/>
              <a:t>t</a:t>
            </a:r>
            <a:r>
              <a:rPr lang="tr-TR" dirty="0" smtClean="0"/>
              <a:t> </a:t>
            </a:r>
            <a:r>
              <a:rPr lang="tr-TR" dirty="0"/>
              <a:t>is </a:t>
            </a:r>
            <a:r>
              <a:rPr lang="tr-TR" dirty="0" err="1"/>
              <a:t>important</a:t>
            </a:r>
            <a:r>
              <a:rPr lang="tr-TR" dirty="0"/>
              <a:t> </a:t>
            </a:r>
            <a:r>
              <a:rPr lang="tr-TR" dirty="0" err="1" smtClean="0"/>
              <a:t>that</a:t>
            </a:r>
            <a:r>
              <a:rPr lang="tr-TR" dirty="0"/>
              <a:t> </a:t>
            </a:r>
            <a:r>
              <a:rPr lang="en-US" dirty="0" smtClean="0"/>
              <a:t>the </a:t>
            </a:r>
            <a:r>
              <a:rPr lang="en-US" dirty="0"/>
              <a:t>animal is sufficiently restrained to allow accurate shooting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en-US" dirty="0" smtClean="0"/>
              <a:t>application </a:t>
            </a:r>
            <a:r>
              <a:rPr lang="en-US" dirty="0"/>
              <a:t>of the electrical </a:t>
            </a:r>
            <a:r>
              <a:rPr lang="en-US" dirty="0" smtClean="0"/>
              <a:t>current.</a:t>
            </a:r>
            <a:endParaRPr lang="tr-TR" dirty="0" smtClean="0"/>
          </a:p>
          <a:p>
            <a:pPr algn="just"/>
            <a:r>
              <a:rPr lang="en-US" dirty="0" smtClean="0"/>
              <a:t>This </a:t>
            </a:r>
            <a:r>
              <a:rPr lang="en-US" dirty="0"/>
              <a:t>is another reason </a:t>
            </a:r>
            <a:r>
              <a:rPr lang="en-US" dirty="0" smtClean="0"/>
              <a:t>for</a:t>
            </a:r>
            <a:r>
              <a:rPr lang="tr-TR" dirty="0" smtClean="0"/>
              <a:t> </a:t>
            </a:r>
            <a:r>
              <a:rPr lang="en-US" dirty="0" smtClean="0"/>
              <a:t>ensuring </a:t>
            </a:r>
            <a:r>
              <a:rPr lang="en-US" dirty="0"/>
              <a:t>that the animal is not distressed or fractious at the point </a:t>
            </a:r>
            <a:r>
              <a:rPr lang="en-US" dirty="0" smtClean="0"/>
              <a:t>o</a:t>
            </a:r>
            <a:r>
              <a:rPr lang="tr-TR" dirty="0" smtClean="0"/>
              <a:t>f </a:t>
            </a:r>
            <a:r>
              <a:rPr lang="tr-TR" dirty="0" err="1" smtClean="0"/>
              <a:t>stunning</a:t>
            </a:r>
            <a:r>
              <a:rPr lang="tr-TR" dirty="0"/>
              <a:t>.</a:t>
            </a:r>
          </a:p>
        </p:txBody>
      </p:sp>
      <p:sp>
        <p:nvSpPr>
          <p:cNvPr id="2" name="Dikdörtgen 1"/>
          <p:cNvSpPr/>
          <p:nvPr/>
        </p:nvSpPr>
        <p:spPr>
          <a:xfrm>
            <a:off x="699979" y="3339846"/>
            <a:ext cx="7755331" cy="193899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dirty="0"/>
              <a:t>In the case of pigs, sheep and goats, the animal may be held</a:t>
            </a:r>
          </a:p>
          <a:p>
            <a:r>
              <a:rPr lang="en-US" sz="2400" dirty="0"/>
              <a:t>in a V-shaped or monorail-type restraining conveyor,</a:t>
            </a:r>
            <a:endParaRPr lang="tr-TR" sz="2400" dirty="0"/>
          </a:p>
          <a:p>
            <a:r>
              <a:rPr lang="en-US" sz="2400" dirty="0"/>
              <a:t>For cattle a restrainer can</a:t>
            </a:r>
          </a:p>
          <a:p>
            <a:r>
              <a:rPr lang="en-US" sz="2400" dirty="0"/>
              <a:t>also be used but it is more common to confine the animal in a </a:t>
            </a:r>
            <a:r>
              <a:rPr lang="en-US" sz="2400" dirty="0" smtClean="0"/>
              <a:t>stunning</a:t>
            </a:r>
            <a:r>
              <a:rPr lang="tr-TR" sz="2400" dirty="0" smtClean="0"/>
              <a:t> </a:t>
            </a:r>
            <a:r>
              <a:rPr lang="tr-TR" sz="2400" dirty="0" err="1" smtClean="0"/>
              <a:t>box</a:t>
            </a:r>
            <a:r>
              <a:rPr lang="tr-TR" sz="2400" dirty="0"/>
              <a:t>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07629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Mechanical</a:t>
            </a:r>
            <a:r>
              <a:rPr lang="tr-TR" b="1" dirty="0" smtClean="0"/>
              <a:t> </a:t>
            </a:r>
            <a:r>
              <a:rPr lang="tr-TR" b="1" dirty="0" err="1" smtClean="0"/>
              <a:t>Stunning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8649" y="1690689"/>
            <a:ext cx="8176683" cy="4486274"/>
          </a:xfrm>
        </p:spPr>
        <p:txBody>
          <a:bodyPr/>
          <a:lstStyle/>
          <a:p>
            <a:pPr algn="just"/>
            <a:r>
              <a:rPr lang="tr-TR" dirty="0"/>
              <a:t>C</a:t>
            </a:r>
            <a:r>
              <a:rPr lang="en-US" dirty="0" err="1" smtClean="0"/>
              <a:t>aptive</a:t>
            </a:r>
            <a:r>
              <a:rPr lang="en-US" dirty="0" smtClean="0"/>
              <a:t> </a:t>
            </a:r>
            <a:r>
              <a:rPr lang="en-US" dirty="0"/>
              <a:t>bolt pistol, percussion stunner or free </a:t>
            </a:r>
            <a:r>
              <a:rPr lang="en-US" dirty="0" smtClean="0"/>
              <a:t>bullet </a:t>
            </a:r>
            <a:r>
              <a:rPr lang="en-US" dirty="0"/>
              <a:t>which </a:t>
            </a:r>
            <a:r>
              <a:rPr lang="en-US" dirty="0" smtClean="0"/>
              <a:t>traumatizes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brain so that the animal loses consciousness instantaneously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2286000" y="3933826"/>
            <a:ext cx="4572000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r>
              <a:rPr lang="en-US" sz="2400" dirty="0"/>
              <a:t>These methods developed from use of the </a:t>
            </a:r>
            <a:r>
              <a:rPr lang="en-US" sz="2400" dirty="0" smtClean="0"/>
              <a:t>pole-axe</a:t>
            </a:r>
            <a:r>
              <a:rPr lang="tr-TR" sz="2400" dirty="0" smtClean="0"/>
              <a:t>, </a:t>
            </a:r>
            <a:r>
              <a:rPr lang="en-US" sz="2400" dirty="0"/>
              <a:t>was replaced by a small-headed sledge hammer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647275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564444" y="3000832"/>
            <a:ext cx="810542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/>
              <a:t>To stun an animal it is not necessary to penetrate the brain.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/>
              <a:t>Concussion </a:t>
            </a:r>
            <a:r>
              <a:rPr lang="tr-TR" sz="2800" dirty="0" err="1" smtClean="0"/>
              <a:t>stunning</a:t>
            </a:r>
            <a:r>
              <a:rPr lang="tr-TR" sz="2800" dirty="0" smtClean="0"/>
              <a:t>, </a:t>
            </a:r>
            <a:r>
              <a:rPr lang="en-US" sz="2800" dirty="0" smtClean="0"/>
              <a:t>alone </a:t>
            </a:r>
            <a:r>
              <a:rPr lang="en-US" sz="2800" dirty="0"/>
              <a:t>can be effective and some equipment is designed </a:t>
            </a:r>
            <a:r>
              <a:rPr lang="en-US" sz="2800" dirty="0" smtClean="0"/>
              <a:t>to</a:t>
            </a:r>
            <a:r>
              <a:rPr lang="tr-TR" sz="2800" dirty="0" smtClean="0"/>
              <a:t> </a:t>
            </a:r>
            <a:r>
              <a:rPr lang="en-US" sz="2800" dirty="0" smtClean="0"/>
              <a:t>give </a:t>
            </a:r>
            <a:r>
              <a:rPr lang="en-US" sz="2800" dirty="0"/>
              <a:t>a non-penetrating blow to the head.</a:t>
            </a:r>
            <a:endParaRPr lang="tr-TR" sz="2800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564444" y="825163"/>
            <a:ext cx="7886700" cy="4351338"/>
          </a:xfrm>
        </p:spPr>
        <p:txBody>
          <a:bodyPr/>
          <a:lstStyle/>
          <a:p>
            <a:r>
              <a:rPr lang="en-US" dirty="0"/>
              <a:t>Concussion stunning is best restricted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mature </a:t>
            </a:r>
            <a:r>
              <a:rPr lang="en-US" dirty="0"/>
              <a:t>cattle since it relies on a reasonable thickness of bone over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brain</a:t>
            </a:r>
            <a:r>
              <a:rPr lang="en-US" dirty="0"/>
              <a:t>. This is because it is important that the bone does not break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183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1194098" y="2198185"/>
            <a:ext cx="656754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/>
              <a:t>The methods used to slaughter animals can affect carcass and meat</a:t>
            </a:r>
          </a:p>
          <a:p>
            <a:pPr algn="just"/>
            <a:r>
              <a:rPr lang="en-US" sz="3200" dirty="0"/>
              <a:t>quality, the animals’ welfare and the safety of the personnel operating</a:t>
            </a:r>
          </a:p>
          <a:p>
            <a:pPr algn="just"/>
            <a:r>
              <a:rPr lang="tr-TR" sz="3200" dirty="0" err="1"/>
              <a:t>the</a:t>
            </a:r>
            <a:r>
              <a:rPr lang="tr-TR" sz="3200" dirty="0"/>
              <a:t> </a:t>
            </a:r>
            <a:r>
              <a:rPr lang="tr-TR" sz="3200" dirty="0" err="1"/>
              <a:t>system</a:t>
            </a:r>
            <a:r>
              <a:rPr lang="tr-TR" sz="3200" dirty="0"/>
              <a:t>.</a:t>
            </a:r>
          </a:p>
          <a:p>
            <a:pPr algn="just"/>
            <a:r>
              <a:rPr lang="en-US" sz="3200" dirty="0"/>
              <a:t>Many methods are influenced by religious beliefs.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232346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6116" y="139348"/>
            <a:ext cx="8526640" cy="966963"/>
          </a:xfrm>
        </p:spPr>
        <p:txBody>
          <a:bodyPr>
            <a:normAutofit/>
          </a:bodyPr>
          <a:lstStyle/>
          <a:p>
            <a:r>
              <a:rPr lang="tr-TR" sz="4000" b="1" dirty="0" smtClean="0"/>
              <a:t>1. Handling </a:t>
            </a:r>
            <a:r>
              <a:rPr lang="tr-TR" sz="4000" b="1" dirty="0" err="1" smtClean="0"/>
              <a:t>and</a:t>
            </a:r>
            <a:r>
              <a:rPr lang="tr-TR" sz="4000" b="1" dirty="0" smtClean="0"/>
              <a:t> </a:t>
            </a:r>
            <a:r>
              <a:rPr lang="tr-TR" sz="4000" b="1" dirty="0" err="1" smtClean="0"/>
              <a:t>Ante-mortem</a:t>
            </a:r>
            <a:r>
              <a:rPr lang="tr-TR" sz="4000" b="1" dirty="0" smtClean="0"/>
              <a:t> </a:t>
            </a:r>
            <a:r>
              <a:rPr lang="tr-TR" sz="4000" b="1" dirty="0" err="1"/>
              <a:t>Inspection</a:t>
            </a:r>
            <a:endParaRPr lang="tr-TR" sz="4000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471516"/>
              </p:ext>
            </p:extLst>
          </p:nvPr>
        </p:nvGraphicFramePr>
        <p:xfrm>
          <a:off x="383822" y="1106310"/>
          <a:ext cx="8477956" cy="55541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9292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60917" y="391936"/>
            <a:ext cx="7886700" cy="2847975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en-US" dirty="0"/>
              <a:t>Some symptoms of disease, such as in tetanus, rabies or </a:t>
            </a:r>
            <a:r>
              <a:rPr lang="en-US" dirty="0" smtClean="0"/>
              <a:t>poisoning,</a:t>
            </a:r>
            <a:r>
              <a:rPr lang="tr-TR" dirty="0" smtClean="0"/>
              <a:t> </a:t>
            </a:r>
            <a:r>
              <a:rPr lang="en-US" dirty="0" smtClean="0"/>
              <a:t>may </a:t>
            </a:r>
            <a:r>
              <a:rPr lang="en-US" dirty="0"/>
              <a:t>be more obvious in a live animal than in the </a:t>
            </a:r>
            <a:r>
              <a:rPr lang="en-US" dirty="0" smtClean="0"/>
              <a:t>carcass.</a:t>
            </a:r>
            <a:endParaRPr lang="tr-TR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 smtClean="0"/>
              <a:t>It is</a:t>
            </a:r>
            <a:r>
              <a:rPr lang="tr-TR" dirty="0" smtClean="0"/>
              <a:t> </a:t>
            </a:r>
            <a:r>
              <a:rPr lang="en-US" dirty="0" smtClean="0"/>
              <a:t>important </a:t>
            </a:r>
            <a:r>
              <a:rPr lang="en-US" dirty="0"/>
              <a:t>to detect some serious diseases at the earliest </a:t>
            </a:r>
            <a:r>
              <a:rPr lang="en-US" dirty="0" smtClean="0"/>
              <a:t>opportunity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prevent further infection and contamination.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1566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778307"/>
              </p:ext>
            </p:extLst>
          </p:nvPr>
        </p:nvGraphicFramePr>
        <p:xfrm>
          <a:off x="978606" y="180622"/>
          <a:ext cx="8413750" cy="66773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0" y="2641599"/>
            <a:ext cx="21448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dirty="0" err="1" smtClean="0"/>
              <a:t>Major</a:t>
            </a:r>
            <a:r>
              <a:rPr lang="tr-TR" sz="3600" dirty="0" smtClean="0"/>
              <a:t> </a:t>
            </a:r>
            <a:r>
              <a:rPr lang="tr-TR" sz="3600" dirty="0" err="1" smtClean="0"/>
              <a:t>objectives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009734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8650" y="380647"/>
            <a:ext cx="7886700" cy="4351338"/>
          </a:xfrm>
        </p:spPr>
        <p:txBody>
          <a:bodyPr/>
          <a:lstStyle/>
          <a:p>
            <a:pPr algn="just"/>
            <a:r>
              <a:rPr lang="tr-TR" dirty="0" smtClean="0"/>
              <a:t>A</a:t>
            </a:r>
            <a:r>
              <a:rPr lang="en-US" dirty="0" err="1" smtClean="0"/>
              <a:t>ntemortem</a:t>
            </a:r>
            <a:r>
              <a:rPr lang="en-US" dirty="0" smtClean="0"/>
              <a:t> </a:t>
            </a:r>
            <a:r>
              <a:rPr lang="en-US" dirty="0"/>
              <a:t>inspection should be carried out in adequate lighting where the animals can be observed both collectively and individually at rest and </a:t>
            </a:r>
            <a:r>
              <a:rPr lang="en-US" dirty="0" smtClean="0"/>
              <a:t>motion.</a:t>
            </a:r>
            <a:endParaRPr lang="tr-TR" dirty="0" smtClean="0"/>
          </a:p>
          <a:p>
            <a:pPr algn="just"/>
            <a:r>
              <a:rPr lang="en-US" dirty="0" smtClean="0"/>
              <a:t>The </a:t>
            </a:r>
            <a:r>
              <a:rPr lang="en-US" dirty="0"/>
              <a:t>general </a:t>
            </a:r>
            <a:r>
              <a:rPr lang="en-US" dirty="0" err="1"/>
              <a:t>behaviour</a:t>
            </a:r>
            <a:r>
              <a:rPr lang="en-US" dirty="0"/>
              <a:t> of animals should be observed, as well as their nutritional status, cleanliness, signs of diseases and abnormalities.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304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583887615"/>
              </p:ext>
            </p:extLst>
          </p:nvPr>
        </p:nvGraphicFramePr>
        <p:xfrm>
          <a:off x="-914399" y="0"/>
          <a:ext cx="10577688" cy="66604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3127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7441901"/>
              </p:ext>
            </p:extLst>
          </p:nvPr>
        </p:nvGraphicFramePr>
        <p:xfrm>
          <a:off x="349956" y="395111"/>
          <a:ext cx="8590844" cy="63443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6459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3014583"/>
              </p:ext>
            </p:extLst>
          </p:nvPr>
        </p:nvGraphicFramePr>
        <p:xfrm>
          <a:off x="191911" y="282222"/>
          <a:ext cx="8669867" cy="6378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5076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325</TotalTime>
  <Words>781</Words>
  <Application>Microsoft Office PowerPoint</Application>
  <PresentationFormat>Ekran Gösterisi (4:3)</PresentationFormat>
  <Paragraphs>100</Paragraphs>
  <Slides>15</Slides>
  <Notes>10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Office Teması</vt:lpstr>
      <vt:lpstr>The Slaughter of Animals</vt:lpstr>
      <vt:lpstr>PowerPoint Sunusu</vt:lpstr>
      <vt:lpstr>1. Handling and Ante-mortem Inspection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2. Stunning</vt:lpstr>
      <vt:lpstr>PowerPoint Sunusu</vt:lpstr>
      <vt:lpstr>PowerPoint Sunusu</vt:lpstr>
      <vt:lpstr>Mechanical Stunning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Slaughter of Animals</dc:title>
  <dc:creator>Güzin</dc:creator>
  <cp:lastModifiedBy>Güzin</cp:lastModifiedBy>
  <cp:revision>27</cp:revision>
  <dcterms:created xsi:type="dcterms:W3CDTF">2018-12-10T14:24:01Z</dcterms:created>
  <dcterms:modified xsi:type="dcterms:W3CDTF">2019-05-02T15:20:23Z</dcterms:modified>
</cp:coreProperties>
</file>