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1E69D1-451C-4999-9226-EE3780B79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8B0CCC9-1999-4E96-B806-5964A5FB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DB7775-FB51-49D2-9F87-87CA090D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8D83E7-DC3F-4E5B-9592-D0B53372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EB79A1-6485-47B1-A11D-3568BCFB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71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334AE1-5187-4547-A0E1-2CD1DE31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C8A9BA-44F7-47E9-86F0-EB4A8DE2E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09EE66-1421-451D-96BC-4AAD7C88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70A220-07D8-4BF1-B9A5-B994288E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A08608-A4AF-4E26-BF84-A216CFDE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7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B668542-B5AB-454A-9419-5F4248654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0627261-D4A3-4A1B-BB50-490D12A5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E9236E-B409-4B61-B143-1AF4E2EA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81CA40-2C98-425C-9297-29A8143A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8CDF0F-3F9F-42E0-B4EB-4E6644D8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08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D23D79-6F0F-4831-BAD6-60C5E758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B29861-BE55-4716-B63F-752B9A7DA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7FD3D6-3AC5-4CB4-A0AC-033520FC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A838D6-9584-4D10-9B09-9B36570C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0FB472-8B66-4E2A-85CD-3DE9E522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02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C25A61-70BA-4964-894D-114D928E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38CF517-D542-4590-AA1B-8EF6AC02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F1243D-C72F-4690-B84A-1DA7036A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6FA35D-B2FC-4D4A-AE5B-EBCF467F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E524DB-F4C6-4234-A876-35200DCA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4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EBC9F4-9849-4176-981A-5ABB423E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EAC365-255F-4532-9BC9-111A818D2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42D363-662A-4F02-AE80-9DC489B0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5CE3F2-567F-440A-9EFC-E08F066F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E80958-7A1C-45A9-85F0-F65F1F5D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733DD9-6AEB-46D1-8669-8BF1FC3C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1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3490B-E601-475E-80E1-61F6FB9B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F5D9A0-B129-4F5F-A1D4-E68A86062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83C0F5-0B61-4BC0-80A9-65E16F4FF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5DBE96B-8D20-43E0-ACC9-2666616B7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E405702-048B-4628-AAB3-BF175FF2E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140775-FC9C-4797-B807-FE810DA2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B13BBCE-AB04-4EAD-AA5E-E3C70015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D99EC93-F90A-4909-B50C-302029D0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DBFC56-BF19-4A34-A867-C04866DC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2C68E9-1B3B-45C2-B989-03B1673C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18247EB-2FF4-4C06-91B4-AE49EBCA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8B314F4-48DA-4A8F-8CF5-0AD36376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25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AF13962-5951-4C16-B99E-BB9DB4699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0CF5383-668F-49BB-BD51-68513245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4C05FBD-EDBA-43F5-9F3B-22FA331A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22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EF71F8-7F75-4B81-AD4A-5557DD45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3ACA7A-2D24-47A5-BC57-A725DE94D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A045FD-374D-49B0-A979-A1A55EBB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F730EE-F735-4CB2-88BB-79F36933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7B9BBE-B6B5-4828-9CDB-7540E949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D6E79E-C5A2-48C4-91B2-74574212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86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700D77-0B5C-4C5D-8C62-66F65A84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90F63DF-C865-4DDD-9A14-A26A84CEA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C545BAD-EE7C-4428-A9B9-D69C4B677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59E2873-C856-417A-B110-3528AC9A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F25686-6E40-4F87-B6B0-C3069BD3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1B27990-1592-478C-A11E-A08B93CA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84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8972F04-EBD6-486B-8DE7-B59EFB40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1882BC-BF5A-44D9-8B94-3DD820834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E0AAB9-66A5-4E4F-96C5-C6B05C8D6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E11F-FDC1-4C28-B67A-7F3119CD55A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287455-F157-45A4-A64A-EA2093148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144AED-5FB0-4E4D-8B9A-52034511E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D8B5-9D03-443D-8004-011339F95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2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9E1BD9-7C17-4CB6-B58C-8695F25E0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6720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Sesli Harflerin Sembollerle Gösterimi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2.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8345F4-7FC0-45C8-AD7D-4E5415AF0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51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8D7EB99A-01F3-4FC8-AE0D-0BFDC781FE88}"/>
              </a:ext>
            </a:extLst>
          </p:cNvPr>
          <p:cNvSpPr/>
          <p:nvPr/>
        </p:nvSpPr>
        <p:spPr>
          <a:xfrm>
            <a:off x="4238645" y="1443244"/>
            <a:ext cx="3215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अ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(a)	</a:t>
            </a:r>
            <a:r>
              <a:rPr lang="tr-TR" sz="2800" dirty="0">
                <a:latin typeface="Mangal" panose="02040503050203030202" pitchFamily="18" charset="0"/>
                <a:ea typeface="Calibri" panose="020F0502020204030204" pitchFamily="34" charset="0"/>
              </a:rPr>
              <a:t>Ø</a:t>
            </a:r>
            <a:r>
              <a:rPr lang="hi-IN" sz="2800" dirty="0">
                <a:ea typeface="Calibri" panose="020F0502020204030204" pitchFamily="34" charset="0"/>
              </a:rPr>
              <a:t>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आ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ā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ा</a:t>
            </a:r>
            <a:endParaRPr lang="tr-TR" sz="28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6D376AD-C51E-498F-8C57-D0D4E0455ECC}"/>
              </a:ext>
            </a:extLst>
          </p:cNvPr>
          <p:cNvSpPr/>
          <p:nvPr/>
        </p:nvSpPr>
        <p:spPr>
          <a:xfrm>
            <a:off x="4238645" y="2206870"/>
            <a:ext cx="3273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इ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(i)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	ि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ई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800" dirty="0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ी</a:t>
            </a:r>
            <a:endParaRPr lang="tr-TR" sz="28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7241AF1-093A-4095-B449-021EFB578CA8}"/>
              </a:ext>
            </a:extLst>
          </p:cNvPr>
          <p:cNvSpPr/>
          <p:nvPr/>
        </p:nvSpPr>
        <p:spPr>
          <a:xfrm>
            <a:off x="4269101" y="2970496"/>
            <a:ext cx="3155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उ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(u)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	ु	ऊ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800" dirty="0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ू</a:t>
            </a:r>
            <a:r>
              <a:rPr lang="hi-IN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589D0E8-0756-4C7A-9C4A-5F86EE5B973F}"/>
              </a:ext>
            </a:extLst>
          </p:cNvPr>
          <p:cNvSpPr/>
          <p:nvPr/>
        </p:nvSpPr>
        <p:spPr>
          <a:xfrm>
            <a:off x="3988024" y="3734122"/>
            <a:ext cx="3717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ए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(e)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े	ऐ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8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ै</a:t>
            </a:r>
            <a:endParaRPr lang="tr-TR" sz="2800"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1D974F46-C00A-4183-B96C-AA3DFF3524F0}"/>
              </a:ext>
            </a:extLst>
          </p:cNvPr>
          <p:cNvSpPr/>
          <p:nvPr/>
        </p:nvSpPr>
        <p:spPr>
          <a:xfrm>
            <a:off x="4238645" y="4497748"/>
            <a:ext cx="3395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ओ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(o)	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ो	औ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8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au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ौ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3173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174F7A4-7364-4F29-81D1-A5EADC3293A4}"/>
              </a:ext>
            </a:extLst>
          </p:cNvPr>
          <p:cNvSpPr/>
          <p:nvPr/>
        </p:nvSpPr>
        <p:spPr>
          <a:xfrm>
            <a:off x="2618508" y="580671"/>
            <a:ext cx="6248401" cy="3177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Sessiz Harflerin Sembollerle Birlikte Kullanımı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क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का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कि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ki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की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कु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कू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के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ke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कै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को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कौ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kau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4D0F100-F13E-47E6-815C-5B7A9C0DE5B0}"/>
              </a:ext>
            </a:extLst>
          </p:cNvPr>
          <p:cNvSpPr/>
          <p:nvPr/>
        </p:nvSpPr>
        <p:spPr>
          <a:xfrm>
            <a:off x="2618508" y="2951018"/>
            <a:ext cx="6400801" cy="1879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च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चा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चि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ची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चु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चू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चे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çe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चै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चो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चौ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2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FD446E0-0B0B-4A4E-977F-EFEC0F1F90DF}"/>
              </a:ext>
            </a:extLst>
          </p:cNvPr>
          <p:cNvSpPr/>
          <p:nvPr/>
        </p:nvSpPr>
        <p:spPr>
          <a:xfrm>
            <a:off x="2715490" y="1212488"/>
            <a:ext cx="6165273" cy="139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ट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टा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टि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टी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टु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टू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टे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टै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टो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टौ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ñ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EA6EAFF-76BA-4E26-B662-5BC6068C3B5C}"/>
              </a:ext>
            </a:extLst>
          </p:cNvPr>
          <p:cNvSpPr/>
          <p:nvPr/>
        </p:nvSpPr>
        <p:spPr>
          <a:xfrm>
            <a:off x="2715490" y="3013502"/>
            <a:ext cx="64285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त 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ता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ति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ती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तु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तू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ते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te </a:t>
            </a:r>
          </a:p>
          <a:p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तै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तो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तौ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tau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5779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6E7C5B4-9A15-4FAE-BCAA-1C154E42357D}"/>
              </a:ext>
            </a:extLst>
          </p:cNvPr>
          <p:cNvSpPr/>
          <p:nvPr/>
        </p:nvSpPr>
        <p:spPr>
          <a:xfrm>
            <a:off x="2687781" y="1010057"/>
            <a:ext cx="6220691" cy="139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प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पा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पि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pi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पी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पु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पू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पे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pe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पै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पो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पौ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CB5EDEB-B45B-430A-BB13-15C1C43677A6}"/>
              </a:ext>
            </a:extLst>
          </p:cNvPr>
          <p:cNvSpPr/>
          <p:nvPr/>
        </p:nvSpPr>
        <p:spPr>
          <a:xfrm>
            <a:off x="2687781" y="3074384"/>
            <a:ext cx="6456219" cy="139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य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ya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या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यि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यी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यु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यू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ये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ye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यै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यो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yo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यौ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yau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77A5F1A-8475-422D-8A83-BFA151E62619}"/>
              </a:ext>
            </a:extLst>
          </p:cNvPr>
          <p:cNvSpPr/>
          <p:nvPr/>
        </p:nvSpPr>
        <p:spPr>
          <a:xfrm>
            <a:off x="2452255" y="1482436"/>
            <a:ext cx="6691745" cy="139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र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रा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रि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री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रु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रू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</a:t>
            </a:r>
            <a:r>
              <a:rPr lang="tr-TR" sz="2000" dirty="0" err="1">
                <a:effectLst/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रे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re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रै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रो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रौ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A121353-55AF-4609-A75E-CD32A428E3A8}"/>
              </a:ext>
            </a:extLst>
          </p:cNvPr>
          <p:cNvSpPr/>
          <p:nvPr/>
        </p:nvSpPr>
        <p:spPr>
          <a:xfrm>
            <a:off x="2452254" y="3178715"/>
            <a:ext cx="6192981" cy="139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श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	शा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शि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शी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शु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şu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शू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शे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şe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शै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शो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शौ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şau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1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A5DA1E8-1C6F-49C3-B2E7-B446D9E16AB1}"/>
              </a:ext>
            </a:extLst>
          </p:cNvPr>
          <p:cNvSpPr/>
          <p:nvPr/>
        </p:nvSpPr>
        <p:spPr>
          <a:xfrm>
            <a:off x="1995055" y="2078182"/>
            <a:ext cx="7148945" cy="139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ह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हा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hā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हि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ही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ã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हु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hu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हू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</a:t>
            </a:r>
            <a:r>
              <a:rPr lang="tr-TR" sz="2000" dirty="0" err="1">
                <a:latin typeface="Roman Sanskrit Serif" panose="04020500000000000000" pitchFamily="82" charset="0"/>
                <a:ea typeface="Calibri" panose="020F0502020204030204" pitchFamily="34" charset="0"/>
                <a:cs typeface="Mangal" panose="02040503050203030202" pitchFamily="18" charset="0"/>
              </a:rPr>
              <a:t>å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हे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he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hai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हो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</a:t>
            </a:r>
            <a:r>
              <a:rPr lang="hi-IN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हौ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hau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2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361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Roman Sanskrit Serif</vt:lpstr>
      <vt:lpstr>Times New Roman</vt:lpstr>
      <vt:lpstr>Office Teması</vt:lpstr>
      <vt:lpstr>HİN 137 Temel Hintçe  Sesli Harflerin Sembollerle Gösterimi  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Sesli Harflerin Sembollerle Gösterimi  2. Hafta</dc:title>
  <dc:creator>Casper</dc:creator>
  <cp:lastModifiedBy>Casper</cp:lastModifiedBy>
  <cp:revision>3</cp:revision>
  <dcterms:created xsi:type="dcterms:W3CDTF">2020-05-10T08:17:13Z</dcterms:created>
  <dcterms:modified xsi:type="dcterms:W3CDTF">2020-05-10T09:27:48Z</dcterms:modified>
</cp:coreProperties>
</file>