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2066F-61C0-4E4F-A68E-6236442B60CE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8E1C-E979-47E9-B2CE-FD2FECE748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059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Larenks</a:t>
            </a:r>
            <a:r>
              <a:rPr lang="tr-TR" dirty="0" smtClean="0"/>
              <a:t> </a:t>
            </a:r>
            <a:r>
              <a:rPr lang="tr-TR" dirty="0" err="1" smtClean="0"/>
              <a:t>ca</a:t>
            </a:r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156BEA-AAA5-4766-96E6-9E08BB5EE6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163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5637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748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90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2055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33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4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91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47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73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905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370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C726C-4D71-407A-9C34-D49AC80DFCFA}" type="datetimeFigureOut">
              <a:rPr lang="tr-TR" smtClean="0"/>
              <a:t>7.11.2023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24331-FB36-4B4F-BD20-09386FD6656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748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2" t="124" r="26687"/>
          <a:stretch/>
        </p:blipFill>
        <p:spPr>
          <a:xfrm>
            <a:off x="0" y="1040892"/>
            <a:ext cx="2487168" cy="487070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0" t="20937" r="10000" b="21875"/>
          <a:stretch/>
        </p:blipFill>
        <p:spPr>
          <a:xfrm>
            <a:off x="2624328" y="355092"/>
            <a:ext cx="2555623" cy="182118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t="15313" r="12813" b="23375"/>
          <a:stretch/>
        </p:blipFill>
        <p:spPr>
          <a:xfrm>
            <a:off x="2624328" y="2367903"/>
            <a:ext cx="2555623" cy="221668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8" t="21500" r="9249" b="24500"/>
          <a:stretch/>
        </p:blipFill>
        <p:spPr>
          <a:xfrm>
            <a:off x="2624328" y="4709160"/>
            <a:ext cx="2555623" cy="1790802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7" t="17437" r="11313" b="25000"/>
          <a:stretch/>
        </p:blipFill>
        <p:spPr>
          <a:xfrm>
            <a:off x="8072628" y="4639157"/>
            <a:ext cx="2557272" cy="1962707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3125" r="26875" b="2563"/>
          <a:stretch/>
        </p:blipFill>
        <p:spPr>
          <a:xfrm>
            <a:off x="5276088" y="1040892"/>
            <a:ext cx="2668399" cy="4828074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20937" r="7938" b="21875"/>
          <a:stretch/>
        </p:blipFill>
        <p:spPr>
          <a:xfrm>
            <a:off x="8072628" y="355092"/>
            <a:ext cx="2557272" cy="182662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5" t="15952" r="12437" b="21610"/>
          <a:stretch/>
        </p:blipFill>
        <p:spPr>
          <a:xfrm>
            <a:off x="8072628" y="2331393"/>
            <a:ext cx="2557272" cy="2235097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210312" y="6300216"/>
            <a:ext cx="157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Tedavi öncesi</a:t>
            </a:r>
            <a:endParaRPr lang="en-GB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6021199" y="6232532"/>
            <a:ext cx="172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Tedavi sonrası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31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32188" r="10563" b="29375"/>
          <a:stretch/>
        </p:blipFill>
        <p:spPr>
          <a:xfrm>
            <a:off x="3977640" y="4599432"/>
            <a:ext cx="3657600" cy="187452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5" r="25188"/>
          <a:stretch/>
        </p:blipFill>
        <p:spPr>
          <a:xfrm>
            <a:off x="-1" y="0"/>
            <a:ext cx="3298527" cy="663854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1" t="22625" r="33812" b="45313"/>
          <a:stretch/>
        </p:blipFill>
        <p:spPr>
          <a:xfrm>
            <a:off x="3977640" y="1648968"/>
            <a:ext cx="1792224" cy="21735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3" t="21875" r="27062" b="42688"/>
          <a:stretch/>
        </p:blipFill>
        <p:spPr>
          <a:xfrm>
            <a:off x="5934455" y="1648968"/>
            <a:ext cx="2139047" cy="217354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4250" r="13937" b="38750"/>
          <a:stretch/>
        </p:blipFill>
        <p:spPr>
          <a:xfrm>
            <a:off x="8388095" y="1859280"/>
            <a:ext cx="3693795" cy="16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14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Geniş ekran</PresentationFormat>
  <Paragraphs>4</Paragraphs>
  <Slides>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Pozitron Emisyon Tomografi</dc:title>
  <dc:creator>Erkan İBİŞ</dc:creator>
  <cp:lastModifiedBy>Erkan İBİŞ</cp:lastModifiedBy>
  <cp:revision>6</cp:revision>
  <dcterms:created xsi:type="dcterms:W3CDTF">2023-11-07T09:05:36Z</dcterms:created>
  <dcterms:modified xsi:type="dcterms:W3CDTF">2023-11-07T09:07:59Z</dcterms:modified>
</cp:coreProperties>
</file>